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ppt/ink/ink54.xml" ContentType="application/inkml+xml"/>
  <Override PartName="/ppt/ink/ink55.xml" ContentType="application/inkml+xml"/>
  <Override PartName="/ppt/ink/ink56.xml" ContentType="application/inkml+xml"/>
  <Override PartName="/ppt/ink/ink57.xml" ContentType="application/inkml+xml"/>
  <Override PartName="/ppt/ink/ink58.xml" ContentType="application/inkml+xml"/>
  <Override PartName="/ppt/ink/ink59.xml" ContentType="application/inkml+xml"/>
  <Override PartName="/ppt/ink/ink60.xml" ContentType="application/inkml+xml"/>
  <Override PartName="/ppt/ink/ink61.xml" ContentType="application/inkml+xml"/>
  <Override PartName="/ppt/ink/ink62.xml" ContentType="application/inkml+xml"/>
  <Override PartName="/ppt/ink/ink63.xml" ContentType="application/inkml+xml"/>
  <Override PartName="/ppt/ink/ink64.xml" ContentType="application/inkml+xml"/>
  <Override PartName="/ppt/ink/ink65.xml" ContentType="application/inkml+xml"/>
  <Override PartName="/ppt/ink/ink66.xml" ContentType="application/inkml+xml"/>
  <Override PartName="/ppt/ink/ink67.xml" ContentType="application/inkml+xml"/>
  <Override PartName="/ppt/ink/ink68.xml" ContentType="application/inkml+xml"/>
  <Override PartName="/ppt/ink/ink69.xml" ContentType="application/inkml+xml"/>
  <Override PartName="/ppt/ink/ink70.xml" ContentType="application/inkml+xml"/>
  <Override PartName="/ppt/ink/ink71.xml" ContentType="application/inkml+xml"/>
  <Override PartName="/ppt/ink/ink72.xml" ContentType="application/inkml+xml"/>
  <Override PartName="/ppt/ink/ink73.xml" ContentType="application/inkml+xml"/>
  <Override PartName="/ppt/ink/ink74.xml" ContentType="application/inkml+xml"/>
  <Override PartName="/ppt/ink/ink75.xml" ContentType="application/inkml+xml"/>
  <Override PartName="/ppt/ink/ink76.xml" ContentType="application/inkml+xml"/>
  <Override PartName="/ppt/ink/ink77.xml" ContentType="application/inkml+xml"/>
  <Override PartName="/ppt/ink/ink78.xml" ContentType="application/inkml+xml"/>
  <Override PartName="/ppt/ink/ink79.xml" ContentType="application/inkml+xml"/>
  <Override PartName="/ppt/ink/ink80.xml" ContentType="application/inkml+xml"/>
  <Override PartName="/ppt/ink/ink81.xml" ContentType="application/inkml+xml"/>
  <Override PartName="/ppt/ink/ink82.xml" ContentType="application/inkml+xml"/>
  <Override PartName="/ppt/ink/ink83.xml" ContentType="application/inkml+xml"/>
  <Override PartName="/ppt/ink/ink84.xml" ContentType="application/inkml+xml"/>
  <Override PartName="/ppt/ink/ink85.xml" ContentType="application/inkml+xml"/>
  <Override PartName="/ppt/ink/ink86.xml" ContentType="application/inkml+xml"/>
  <Override PartName="/ppt/ink/ink87.xml" ContentType="application/inkml+xml"/>
  <Override PartName="/ppt/ink/ink88.xml" ContentType="application/inkml+xml"/>
  <Override PartName="/ppt/ink/ink89.xml" ContentType="application/inkml+xml"/>
  <Override PartName="/ppt/ink/ink90.xml" ContentType="application/inkml+xml"/>
  <Override PartName="/ppt/ink/ink91.xml" ContentType="application/inkml+xml"/>
  <Override PartName="/ppt/ink/ink92.xml" ContentType="application/inkml+xml"/>
  <Override PartName="/ppt/ink/ink93.xml" ContentType="application/inkml+xml"/>
  <Override PartName="/ppt/ink/ink94.xml" ContentType="application/inkml+xml"/>
  <Override PartName="/ppt/ink/ink95.xml" ContentType="application/inkml+xml"/>
  <Override PartName="/ppt/ink/ink96.xml" ContentType="application/inkml+xml"/>
  <Override PartName="/ppt/ink/ink97.xml" ContentType="application/inkml+xml"/>
  <Override PartName="/ppt/ink/ink98.xml" ContentType="application/inkml+xml"/>
  <Override PartName="/ppt/ink/ink99.xml" ContentType="application/inkml+xml"/>
  <Override PartName="/ppt/ink/ink100.xml" ContentType="application/inkml+xml"/>
  <Override PartName="/ppt/ink/ink101.xml" ContentType="application/inkml+xml"/>
  <Override PartName="/ppt/ink/ink102.xml" ContentType="application/inkml+xml"/>
  <Override PartName="/ppt/ink/ink103.xml" ContentType="application/inkml+xml"/>
  <Override PartName="/ppt/ink/ink104.xml" ContentType="application/inkml+xml"/>
  <Override PartName="/ppt/ink/ink105.xml" ContentType="application/inkml+xml"/>
  <Override PartName="/ppt/ink/ink106.xml" ContentType="application/inkml+xml"/>
  <Override PartName="/ppt/ink/ink107.xml" ContentType="application/inkml+xml"/>
  <Override PartName="/ppt/ink/ink108.xml" ContentType="application/inkml+xml"/>
  <Override PartName="/ppt/ink/ink109.xml" ContentType="application/inkml+xml"/>
  <Override PartName="/ppt/ink/ink110.xml" ContentType="application/inkml+xml"/>
  <Override PartName="/ppt/ink/ink111.xml" ContentType="application/inkml+xml"/>
  <Override PartName="/ppt/ink/ink112.xml" ContentType="application/inkml+xml"/>
  <Override PartName="/ppt/ink/ink113.xml" ContentType="application/inkml+xml"/>
  <Override PartName="/ppt/ink/ink114.xml" ContentType="application/inkml+xml"/>
  <Override PartName="/ppt/ink/ink115.xml" ContentType="application/inkml+xml"/>
  <Override PartName="/ppt/ink/ink116.xml" ContentType="application/inkml+xml"/>
  <Override PartName="/ppt/ink/ink117.xml" ContentType="application/inkml+xml"/>
  <Override PartName="/ppt/ink/ink118.xml" ContentType="application/inkml+xml"/>
  <Override PartName="/ppt/ink/ink119.xml" ContentType="application/inkml+xml"/>
  <Override PartName="/ppt/ink/ink120.xml" ContentType="application/inkml+xml"/>
  <Override PartName="/ppt/ink/ink121.xml" ContentType="application/inkml+xml"/>
  <Override PartName="/ppt/ink/ink122.xml" ContentType="application/inkml+xml"/>
  <Override PartName="/ppt/ink/ink123.xml" ContentType="application/inkml+xml"/>
  <Override PartName="/ppt/ink/ink124.xml" ContentType="application/inkml+xml"/>
  <Override PartName="/ppt/ink/ink125.xml" ContentType="application/inkml+xml"/>
  <Override PartName="/ppt/ink/ink126.xml" ContentType="application/inkml+xml"/>
  <Override PartName="/ppt/ink/ink127.xml" ContentType="application/inkml+xml"/>
  <Override PartName="/ppt/ink/ink128.xml" ContentType="application/inkml+xml"/>
  <Override PartName="/ppt/ink/ink129.xml" ContentType="application/inkml+xml"/>
  <Override PartName="/ppt/ink/ink130.xml" ContentType="application/inkml+xml"/>
  <Override PartName="/ppt/ink/ink131.xml" ContentType="application/inkml+xml"/>
  <Override PartName="/ppt/ink/ink132.xml" ContentType="application/inkml+xml"/>
  <Override PartName="/ppt/ink/ink133.xml" ContentType="application/inkml+xml"/>
  <Override PartName="/ppt/ink/ink134.xml" ContentType="application/inkml+xml"/>
  <Override PartName="/ppt/ink/ink135.xml" ContentType="application/inkml+xml"/>
  <Override PartName="/ppt/ink/ink136.xml" ContentType="application/inkml+xml"/>
  <Override PartName="/ppt/ink/ink137.xml" ContentType="application/inkml+xml"/>
  <Override PartName="/ppt/ink/ink138.xml" ContentType="application/inkml+xml"/>
  <Override PartName="/ppt/ink/ink139.xml" ContentType="application/inkml+xml"/>
  <Override PartName="/ppt/ink/ink140.xml" ContentType="application/inkml+xml"/>
  <Override PartName="/ppt/ink/ink141.xml" ContentType="application/inkml+xml"/>
  <Override PartName="/ppt/ink/ink142.xml" ContentType="application/inkml+xml"/>
  <Override PartName="/ppt/ink/ink143.xml" ContentType="application/inkml+xml"/>
  <Override PartName="/ppt/ink/ink144.xml" ContentType="application/inkml+xml"/>
  <Override PartName="/ppt/ink/ink145.xml" ContentType="application/inkml+xml"/>
  <Override PartName="/ppt/ink/ink146.xml" ContentType="application/inkml+xml"/>
  <Override PartName="/ppt/ink/ink147.xml" ContentType="application/inkml+xml"/>
  <Override PartName="/ppt/ink/ink148.xml" ContentType="application/inkml+xml"/>
  <Override PartName="/ppt/ink/ink149.xml" ContentType="application/inkml+xml"/>
  <Override PartName="/ppt/ink/ink150.xml" ContentType="application/inkml+xml"/>
  <Override PartName="/ppt/ink/ink151.xml" ContentType="application/inkml+xml"/>
  <Override PartName="/ppt/ink/ink152.xml" ContentType="application/inkml+xml"/>
  <Override PartName="/ppt/ink/ink153.xml" ContentType="application/inkml+xml"/>
  <Override PartName="/ppt/ink/ink154.xml" ContentType="application/inkml+xml"/>
  <Override PartName="/ppt/ink/ink155.xml" ContentType="application/inkml+xml"/>
  <Override PartName="/ppt/ink/ink156.xml" ContentType="application/inkml+xml"/>
  <Override PartName="/ppt/ink/ink157.xml" ContentType="application/inkml+xml"/>
  <Override PartName="/ppt/ink/ink158.xml" ContentType="application/inkml+xml"/>
  <Override PartName="/ppt/ink/ink159.xml" ContentType="application/inkml+xml"/>
  <Override PartName="/ppt/ink/ink160.xml" ContentType="application/inkml+xml"/>
  <Override PartName="/ppt/ink/ink161.xml" ContentType="application/inkml+xml"/>
  <Override PartName="/ppt/ink/ink162.xml" ContentType="application/inkml+xml"/>
  <Override PartName="/ppt/ink/ink163.xml" ContentType="application/inkml+xml"/>
  <Override PartName="/ppt/ink/ink164.xml" ContentType="application/inkml+xml"/>
  <Override PartName="/ppt/ink/ink165.xml" ContentType="application/inkml+xml"/>
  <Override PartName="/ppt/ink/ink166.xml" ContentType="application/inkml+xml"/>
  <Override PartName="/ppt/ink/ink167.xml" ContentType="application/inkml+xml"/>
  <Override PartName="/ppt/ink/ink168.xml" ContentType="application/inkml+xml"/>
  <Override PartName="/ppt/ink/ink169.xml" ContentType="application/inkml+xml"/>
  <Override PartName="/ppt/ink/ink170.xml" ContentType="application/inkml+xml"/>
  <Override PartName="/ppt/ink/ink171.xml" ContentType="application/inkml+xml"/>
  <Override PartName="/ppt/ink/ink172.xml" ContentType="application/inkml+xml"/>
  <Override PartName="/ppt/ink/ink173.xml" ContentType="application/inkml+xml"/>
  <Override PartName="/ppt/ink/ink174.xml" ContentType="application/inkml+xml"/>
  <Override PartName="/ppt/ink/ink175.xml" ContentType="application/inkml+xml"/>
  <Override PartName="/ppt/ink/ink176.xml" ContentType="application/inkml+xml"/>
  <Override PartName="/ppt/ink/ink177.xml" ContentType="application/inkml+xml"/>
  <Override PartName="/ppt/ink/ink178.xml" ContentType="application/inkml+xml"/>
  <Override PartName="/ppt/ink/ink179.xml" ContentType="application/inkml+xml"/>
  <Override PartName="/ppt/ink/ink180.xml" ContentType="application/inkml+xml"/>
  <Override PartName="/ppt/ink/ink181.xml" ContentType="application/inkml+xml"/>
  <Override PartName="/ppt/ink/ink182.xml" ContentType="application/inkml+xml"/>
  <Override PartName="/ppt/ink/ink183.xml" ContentType="application/inkml+xml"/>
  <Override PartName="/ppt/ink/ink184.xml" ContentType="application/inkml+xml"/>
  <Override PartName="/ppt/ink/ink185.xml" ContentType="application/inkml+xml"/>
  <Override PartName="/ppt/ink/ink186.xml" ContentType="application/inkml+xml"/>
  <Override PartName="/ppt/ink/ink187.xml" ContentType="application/inkml+xml"/>
  <Override PartName="/ppt/ink/ink188.xml" ContentType="application/inkml+xml"/>
  <Override PartName="/ppt/ink/ink189.xml" ContentType="application/inkml+xml"/>
  <Override PartName="/ppt/ink/ink190.xml" ContentType="application/inkml+xml"/>
  <Override PartName="/ppt/ink/ink191.xml" ContentType="application/inkml+xml"/>
  <Override PartName="/ppt/ink/ink192.xml" ContentType="application/inkml+xml"/>
  <Override PartName="/ppt/ink/ink193.xml" ContentType="application/inkml+xml"/>
  <Override PartName="/ppt/ink/ink194.xml" ContentType="application/inkml+xml"/>
  <Override PartName="/ppt/ink/ink195.xml" ContentType="application/inkml+xml"/>
  <Override PartName="/ppt/ink/ink196.xml" ContentType="application/inkml+xml"/>
  <Override PartName="/ppt/ink/ink197.xml" ContentType="application/inkml+xml"/>
  <Override PartName="/ppt/ink/ink198.xml" ContentType="application/inkml+xml"/>
  <Override PartName="/ppt/ink/ink199.xml" ContentType="application/inkml+xml"/>
  <Override PartName="/ppt/ink/ink200.xml" ContentType="application/inkml+xml"/>
  <Override PartName="/ppt/ink/ink201.xml" ContentType="application/inkml+xml"/>
  <Override PartName="/ppt/ink/ink202.xml" ContentType="application/inkml+xml"/>
  <Override PartName="/ppt/ink/ink203.xml" ContentType="application/inkml+xml"/>
  <Override PartName="/ppt/ink/ink204.xml" ContentType="application/inkml+xml"/>
  <Override PartName="/ppt/ink/ink205.xml" ContentType="application/inkml+xml"/>
  <Override PartName="/ppt/ink/ink206.xml" ContentType="application/inkml+xml"/>
  <Override PartName="/ppt/ink/ink207.xml" ContentType="application/inkml+xml"/>
  <Override PartName="/ppt/ink/ink208.xml" ContentType="application/inkml+xml"/>
  <Override PartName="/ppt/ink/ink209.xml" ContentType="application/inkml+xml"/>
  <Override PartName="/ppt/ink/ink210.xml" ContentType="application/inkml+xml"/>
  <Override PartName="/ppt/ink/ink211.xml" ContentType="application/inkml+xml"/>
  <Override PartName="/ppt/ink/ink212.xml" ContentType="application/inkml+xml"/>
  <Override PartName="/ppt/ink/ink213.xml" ContentType="application/inkml+xml"/>
  <Override PartName="/ppt/ink/ink214.xml" ContentType="application/inkml+xml"/>
  <Override PartName="/ppt/ink/ink215.xml" ContentType="application/inkml+xml"/>
  <Override PartName="/ppt/ink/ink216.xml" ContentType="application/inkml+xml"/>
  <Override PartName="/ppt/ink/ink217.xml" ContentType="application/inkml+xml"/>
  <Override PartName="/ppt/ink/ink218.xml" ContentType="application/inkml+xml"/>
  <Override PartName="/ppt/ink/ink219.xml" ContentType="application/inkml+xml"/>
  <Override PartName="/ppt/ink/ink220.xml" ContentType="application/inkml+xml"/>
  <Override PartName="/ppt/ink/ink221.xml" ContentType="application/inkml+xml"/>
  <Override PartName="/ppt/ink/ink222.xml" ContentType="application/inkml+xml"/>
  <Override PartName="/ppt/ink/ink223.xml" ContentType="application/inkml+xml"/>
  <Override PartName="/ppt/ink/ink224.xml" ContentType="application/inkml+xml"/>
  <Override PartName="/ppt/ink/ink225.xml" ContentType="application/inkml+xml"/>
  <Override PartName="/ppt/ink/ink226.xml" ContentType="application/inkml+xml"/>
  <Override PartName="/ppt/ink/ink227.xml" ContentType="application/inkml+xml"/>
  <Override PartName="/ppt/ink/ink228.xml" ContentType="application/inkml+xml"/>
  <Override PartName="/ppt/ink/ink229.xml" ContentType="application/inkml+xml"/>
  <Override PartName="/ppt/ink/ink230.xml" ContentType="application/inkml+xml"/>
  <Override PartName="/ppt/ink/ink231.xml" ContentType="application/inkml+xml"/>
  <Override PartName="/ppt/ink/ink232.xml" ContentType="application/inkml+xml"/>
  <Override PartName="/ppt/ink/ink233.xml" ContentType="application/inkml+xml"/>
  <Override PartName="/ppt/ink/ink234.xml" ContentType="application/inkml+xml"/>
  <Override PartName="/ppt/ink/ink235.xml" ContentType="application/inkml+xml"/>
  <Override PartName="/ppt/ink/ink236.xml" ContentType="application/inkml+xml"/>
  <Override PartName="/ppt/ink/ink237.xml" ContentType="application/inkml+xml"/>
  <Override PartName="/ppt/ink/ink238.xml" ContentType="application/inkml+xml"/>
  <Override PartName="/ppt/ink/ink239.xml" ContentType="application/inkml+xml"/>
  <Override PartName="/ppt/ink/ink240.xml" ContentType="application/inkml+xml"/>
  <Override PartName="/ppt/ink/ink241.xml" ContentType="application/inkml+xml"/>
  <Override PartName="/ppt/ink/ink242.xml" ContentType="application/inkml+xml"/>
  <Override PartName="/ppt/ink/ink243.xml" ContentType="application/inkml+xml"/>
  <Override PartName="/ppt/ink/ink244.xml" ContentType="application/inkml+xml"/>
  <Override PartName="/ppt/ink/ink245.xml" ContentType="application/inkml+xml"/>
  <Override PartName="/ppt/ink/ink246.xml" ContentType="application/inkml+xml"/>
  <Override PartName="/ppt/ink/ink247.xml" ContentType="application/inkml+xml"/>
  <Override PartName="/ppt/ink/ink248.xml" ContentType="application/inkml+xml"/>
  <Override PartName="/ppt/ink/ink249.xml" ContentType="application/inkml+xml"/>
  <Override PartName="/ppt/ink/ink250.xml" ContentType="application/inkml+xml"/>
  <Override PartName="/ppt/ink/ink251.xml" ContentType="application/inkml+xml"/>
  <Override PartName="/ppt/ink/ink252.xml" ContentType="application/inkml+xml"/>
  <Override PartName="/ppt/ink/ink253.xml" ContentType="application/inkml+xml"/>
  <Override PartName="/ppt/ink/ink254.xml" ContentType="application/inkml+xml"/>
  <Override PartName="/ppt/ink/ink255.xml" ContentType="application/inkml+xml"/>
  <Override PartName="/ppt/ink/ink256.xml" ContentType="application/inkml+xml"/>
  <Override PartName="/ppt/ink/ink257.xml" ContentType="application/inkml+xml"/>
  <Override PartName="/ppt/ink/ink258.xml" ContentType="application/inkml+xml"/>
  <Override PartName="/ppt/ink/ink259.xml" ContentType="application/inkml+xml"/>
  <Override PartName="/ppt/ink/ink260.xml" ContentType="application/inkml+xml"/>
  <Override PartName="/ppt/ink/ink261.xml" ContentType="application/inkml+xml"/>
  <Override PartName="/ppt/ink/ink262.xml" ContentType="application/inkml+xml"/>
  <Override PartName="/ppt/ink/ink263.xml" ContentType="application/inkml+xml"/>
  <Override PartName="/ppt/ink/ink264.xml" ContentType="application/inkml+xml"/>
  <Override PartName="/ppt/ink/ink265.xml" ContentType="application/inkml+xml"/>
  <Override PartName="/ppt/ink/ink266.xml" ContentType="application/inkml+xml"/>
  <Override PartName="/ppt/ink/ink267.xml" ContentType="application/inkml+xml"/>
  <Override PartName="/ppt/ink/ink268.xml" ContentType="application/inkml+xml"/>
  <Override PartName="/ppt/ink/ink269.xml" ContentType="application/inkml+xml"/>
  <Override PartName="/ppt/ink/ink270.xml" ContentType="application/inkml+xml"/>
  <Override PartName="/ppt/ink/ink271.xml" ContentType="application/inkml+xml"/>
  <Override PartName="/ppt/ink/ink272.xml" ContentType="application/inkml+xml"/>
  <Override PartName="/ppt/ink/ink273.xml" ContentType="application/inkml+xml"/>
  <Override PartName="/ppt/ink/ink274.xml" ContentType="application/inkml+xml"/>
  <Override PartName="/ppt/ink/ink275.xml" ContentType="application/inkml+xml"/>
  <Override PartName="/ppt/ink/ink276.xml" ContentType="application/inkml+xml"/>
  <Override PartName="/ppt/ink/ink277.xml" ContentType="application/inkml+xml"/>
  <Override PartName="/ppt/ink/ink278.xml" ContentType="application/inkml+xml"/>
  <Override PartName="/ppt/ink/ink279.xml" ContentType="application/inkml+xml"/>
  <Override PartName="/ppt/ink/ink280.xml" ContentType="application/inkml+xml"/>
  <Override PartName="/ppt/ink/ink281.xml" ContentType="application/inkml+xml"/>
  <Override PartName="/ppt/ink/ink282.xml" ContentType="application/inkml+xml"/>
  <Override PartName="/ppt/ink/ink283.xml" ContentType="application/inkml+xml"/>
  <Override PartName="/ppt/ink/ink284.xml" ContentType="application/inkml+xml"/>
  <Override PartName="/ppt/ink/ink285.xml" ContentType="application/inkml+xml"/>
  <Override PartName="/ppt/ink/ink286.xml" ContentType="application/inkml+xml"/>
  <Override PartName="/ppt/ink/ink287.xml" ContentType="application/inkml+xml"/>
  <Override PartName="/ppt/ink/ink288.xml" ContentType="application/inkml+xml"/>
  <Override PartName="/ppt/ink/ink289.xml" ContentType="application/inkml+xml"/>
  <Override PartName="/ppt/ink/ink290.xml" ContentType="application/inkml+xml"/>
  <Override PartName="/ppt/ink/ink291.xml" ContentType="application/inkml+xml"/>
  <Override PartName="/ppt/ink/ink292.xml" ContentType="application/inkml+xml"/>
  <Override PartName="/ppt/ink/ink293.xml" ContentType="application/inkml+xml"/>
  <Override PartName="/ppt/ink/ink294.xml" ContentType="application/inkml+xml"/>
  <Override PartName="/ppt/ink/ink295.xml" ContentType="application/inkml+xml"/>
  <Override PartName="/ppt/ink/ink296.xml" ContentType="application/inkml+xml"/>
  <Override PartName="/ppt/ink/ink297.xml" ContentType="application/inkml+xml"/>
  <Override PartName="/ppt/ink/ink298.xml" ContentType="application/inkml+xml"/>
  <Override PartName="/ppt/ink/ink299.xml" ContentType="application/inkml+xml"/>
  <Override PartName="/ppt/ink/ink300.xml" ContentType="application/inkml+xml"/>
  <Override PartName="/ppt/ink/ink301.xml" ContentType="application/inkml+xml"/>
  <Override PartName="/ppt/ink/ink302.xml" ContentType="application/inkml+xml"/>
  <Override PartName="/ppt/ink/ink303.xml" ContentType="application/inkml+xml"/>
  <Override PartName="/ppt/ink/ink304.xml" ContentType="application/inkml+xml"/>
  <Override PartName="/ppt/ink/ink305.xml" ContentType="application/inkml+xml"/>
  <Override PartName="/ppt/ink/ink306.xml" ContentType="application/inkml+xml"/>
  <Override PartName="/ppt/ink/ink307.xml" ContentType="application/inkml+xml"/>
  <Override PartName="/ppt/ink/ink308.xml" ContentType="application/inkml+xml"/>
  <Override PartName="/ppt/ink/ink309.xml" ContentType="application/inkml+xml"/>
  <Override PartName="/ppt/ink/ink310.xml" ContentType="application/inkml+xml"/>
  <Override PartName="/ppt/ink/ink311.xml" ContentType="application/inkml+xml"/>
  <Override PartName="/ppt/ink/ink312.xml" ContentType="application/inkml+xml"/>
  <Override PartName="/ppt/ink/ink313.xml" ContentType="application/inkml+xml"/>
  <Override PartName="/ppt/ink/ink314.xml" ContentType="application/inkml+xml"/>
  <Override PartName="/ppt/ink/ink315.xml" ContentType="application/inkml+xml"/>
  <Override PartName="/ppt/ink/ink316.xml" ContentType="application/inkml+xml"/>
  <Override PartName="/ppt/ink/ink317.xml" ContentType="application/inkml+xml"/>
  <Override PartName="/ppt/ink/ink318.xml" ContentType="application/inkml+xml"/>
  <Override PartName="/ppt/ink/ink319.xml" ContentType="application/inkml+xml"/>
  <Override PartName="/ppt/ink/ink320.xml" ContentType="application/inkml+xml"/>
  <Override PartName="/ppt/ink/ink321.xml" ContentType="application/inkml+xml"/>
  <Override PartName="/ppt/ink/ink322.xml" ContentType="application/inkml+xml"/>
  <Override PartName="/ppt/ink/ink323.xml" ContentType="application/inkml+xml"/>
  <Override PartName="/ppt/ink/ink324.xml" ContentType="application/inkml+xml"/>
  <Override PartName="/ppt/ink/ink325.xml" ContentType="application/inkml+xml"/>
  <Override PartName="/ppt/ink/ink326.xml" ContentType="application/inkml+xml"/>
  <Override PartName="/ppt/ink/ink327.xml" ContentType="application/inkml+xml"/>
  <Override PartName="/ppt/ink/ink328.xml" ContentType="application/inkml+xml"/>
  <Override PartName="/ppt/ink/ink329.xml" ContentType="application/inkml+xml"/>
  <Override PartName="/ppt/ink/ink330.xml" ContentType="application/inkml+xml"/>
  <Override PartName="/ppt/ink/ink331.xml" ContentType="application/inkml+xml"/>
  <Override PartName="/ppt/ink/ink332.xml" ContentType="application/inkml+xml"/>
  <Override PartName="/ppt/ink/ink333.xml" ContentType="application/inkml+xml"/>
  <Override PartName="/ppt/ink/ink334.xml" ContentType="application/inkml+xml"/>
  <Override PartName="/ppt/ink/ink335.xml" ContentType="application/inkml+xml"/>
  <Override PartName="/ppt/ink/ink336.xml" ContentType="application/inkml+xml"/>
  <Override PartName="/ppt/ink/ink337.xml" ContentType="application/inkml+xml"/>
  <Override PartName="/ppt/ink/ink338.xml" ContentType="application/inkml+xml"/>
  <Override PartName="/ppt/ink/ink339.xml" ContentType="application/inkml+xml"/>
  <Override PartName="/ppt/ink/ink340.xml" ContentType="application/inkml+xml"/>
  <Override PartName="/ppt/ink/ink341.xml" ContentType="application/inkml+xml"/>
  <Override PartName="/ppt/ink/ink342.xml" ContentType="application/inkml+xml"/>
  <Override PartName="/ppt/ink/ink343.xml" ContentType="application/inkml+xml"/>
  <Override PartName="/ppt/ink/ink344.xml" ContentType="application/inkml+xml"/>
  <Override PartName="/ppt/ink/ink345.xml" ContentType="application/inkml+xml"/>
  <Override PartName="/ppt/ink/ink346.xml" ContentType="application/inkml+xml"/>
  <Override PartName="/ppt/ink/ink347.xml" ContentType="application/inkml+xml"/>
  <Override PartName="/ppt/ink/ink348.xml" ContentType="application/inkml+xml"/>
  <Override PartName="/ppt/ink/ink349.xml" ContentType="application/inkml+xml"/>
  <Override PartName="/ppt/ink/ink350.xml" ContentType="application/inkml+xml"/>
  <Override PartName="/ppt/ink/ink351.xml" ContentType="application/inkml+xml"/>
  <Override PartName="/ppt/ink/ink352.xml" ContentType="application/inkml+xml"/>
  <Override PartName="/ppt/ink/ink353.xml" ContentType="application/inkml+xml"/>
  <Override PartName="/ppt/ink/ink354.xml" ContentType="application/inkml+xml"/>
  <Override PartName="/ppt/ink/ink355.xml" ContentType="application/inkml+xml"/>
  <Override PartName="/ppt/ink/ink356.xml" ContentType="application/inkml+xml"/>
  <Override PartName="/ppt/ink/ink357.xml" ContentType="application/inkml+xml"/>
  <Override PartName="/ppt/ink/ink358.xml" ContentType="application/inkml+xml"/>
  <Override PartName="/ppt/ink/ink359.xml" ContentType="application/inkml+xml"/>
  <Override PartName="/ppt/ink/ink360.xml" ContentType="application/inkml+xml"/>
  <Override PartName="/ppt/ink/ink361.xml" ContentType="application/inkml+xml"/>
  <Override PartName="/ppt/ink/ink362.xml" ContentType="application/inkml+xml"/>
  <Override PartName="/ppt/ink/ink363.xml" ContentType="application/inkml+xml"/>
  <Override PartName="/ppt/ink/ink364.xml" ContentType="application/inkml+xml"/>
  <Override PartName="/ppt/ink/ink365.xml" ContentType="application/inkml+xml"/>
  <Override PartName="/ppt/ink/ink366.xml" ContentType="application/inkml+xml"/>
  <Override PartName="/ppt/ink/ink367.xml" ContentType="application/inkml+xml"/>
  <Override PartName="/ppt/ink/ink368.xml" ContentType="application/inkml+xml"/>
  <Override PartName="/ppt/ink/ink369.xml" ContentType="application/inkml+xml"/>
  <Override PartName="/ppt/ink/ink370.xml" ContentType="application/inkml+xml"/>
  <Override PartName="/ppt/ink/ink371.xml" ContentType="application/inkml+xml"/>
  <Override PartName="/ppt/ink/ink372.xml" ContentType="application/inkml+xml"/>
  <Override PartName="/ppt/ink/ink373.xml" ContentType="application/inkml+xml"/>
  <Override PartName="/ppt/ink/ink374.xml" ContentType="application/inkml+xml"/>
  <Override PartName="/ppt/ink/ink375.xml" ContentType="application/inkml+xml"/>
  <Override PartName="/ppt/ink/ink376.xml" ContentType="application/inkml+xml"/>
  <Override PartName="/ppt/ink/ink377.xml" ContentType="application/inkml+xml"/>
  <Override PartName="/ppt/ink/ink378.xml" ContentType="application/inkml+xml"/>
  <Override PartName="/ppt/ink/ink379.xml" ContentType="application/inkml+xml"/>
  <Override PartName="/ppt/ink/ink380.xml" ContentType="application/inkml+xml"/>
  <Override PartName="/ppt/ink/ink381.xml" ContentType="application/inkml+xml"/>
  <Override PartName="/ppt/ink/ink382.xml" ContentType="application/inkml+xml"/>
  <Override PartName="/ppt/ink/ink383.xml" ContentType="application/inkml+xml"/>
  <Override PartName="/ppt/ink/ink384.xml" ContentType="application/inkml+xml"/>
  <Override PartName="/ppt/ink/ink385.xml" ContentType="application/inkml+xml"/>
  <Override PartName="/ppt/ink/ink386.xml" ContentType="application/inkml+xml"/>
  <Override PartName="/ppt/ink/ink387.xml" ContentType="application/inkml+xml"/>
  <Override PartName="/ppt/ink/ink388.xml" ContentType="application/inkml+xml"/>
  <Override PartName="/ppt/ink/ink389.xml" ContentType="application/inkml+xml"/>
  <Override PartName="/ppt/ink/ink390.xml" ContentType="application/inkml+xml"/>
  <Override PartName="/ppt/ink/ink391.xml" ContentType="application/inkml+xml"/>
  <Override PartName="/ppt/ink/ink392.xml" ContentType="application/inkml+xml"/>
  <Override PartName="/ppt/ink/ink393.xml" ContentType="application/inkml+xml"/>
  <Override PartName="/ppt/ink/ink394.xml" ContentType="application/inkml+xml"/>
  <Override PartName="/ppt/ink/ink395.xml" ContentType="application/inkml+xml"/>
  <Override PartName="/ppt/ink/ink396.xml" ContentType="application/inkml+xml"/>
  <Override PartName="/ppt/ink/ink397.xml" ContentType="application/inkml+xml"/>
  <Override PartName="/ppt/ink/ink398.xml" ContentType="application/inkml+xml"/>
  <Override PartName="/ppt/ink/ink399.xml" ContentType="application/inkml+xml"/>
  <Override PartName="/ppt/ink/ink400.xml" ContentType="application/inkml+xml"/>
  <Override PartName="/ppt/ink/ink401.xml" ContentType="application/inkml+xml"/>
  <Override PartName="/ppt/ink/ink402.xml" ContentType="application/inkml+xml"/>
  <Override PartName="/ppt/ink/ink403.xml" ContentType="application/inkml+xml"/>
  <Override PartName="/ppt/ink/ink404.xml" ContentType="application/inkml+xml"/>
  <Override PartName="/ppt/ink/ink405.xml" ContentType="application/inkml+xml"/>
  <Override PartName="/ppt/ink/ink406.xml" ContentType="application/inkml+xml"/>
  <Override PartName="/ppt/ink/ink407.xml" ContentType="application/inkml+xml"/>
  <Override PartName="/ppt/ink/ink408.xml" ContentType="application/inkml+xml"/>
  <Override PartName="/ppt/ink/ink409.xml" ContentType="application/inkml+xml"/>
  <Override PartName="/ppt/ink/ink410.xml" ContentType="application/inkml+xml"/>
  <Override PartName="/ppt/ink/ink411.xml" ContentType="application/inkml+xml"/>
  <Override PartName="/ppt/ink/ink412.xml" ContentType="application/inkml+xml"/>
  <Override PartName="/ppt/ink/ink413.xml" ContentType="application/inkml+xml"/>
  <Override PartName="/ppt/ink/ink414.xml" ContentType="application/inkml+xml"/>
  <Override PartName="/ppt/ink/ink415.xml" ContentType="application/inkml+xml"/>
  <Override PartName="/ppt/ink/ink416.xml" ContentType="application/inkml+xml"/>
  <Override PartName="/ppt/ink/ink417.xml" ContentType="application/inkml+xml"/>
  <Override PartName="/ppt/ink/ink418.xml" ContentType="application/inkml+xml"/>
  <Override PartName="/ppt/ink/ink419.xml" ContentType="application/inkml+xml"/>
  <Override PartName="/ppt/ink/ink420.xml" ContentType="application/inkml+xml"/>
  <Override PartName="/ppt/ink/ink421.xml" ContentType="application/inkml+xml"/>
  <Override PartName="/ppt/ink/ink422.xml" ContentType="application/inkml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ink/ink423.xml" ContentType="application/inkml+xml"/>
  <Override PartName="/ppt/ink/ink424.xml" ContentType="application/inkml+xml"/>
  <Override PartName="/ppt/ink/ink425.xml" ContentType="application/inkml+xml"/>
  <Override PartName="/ppt/ink/ink426.xml" ContentType="application/inkml+xml"/>
  <Override PartName="/ppt/ink/ink427.xml" ContentType="application/inkml+xml"/>
  <Override PartName="/ppt/ink/ink428.xml" ContentType="application/inkml+xml"/>
  <Override PartName="/ppt/ink/ink429.xml" ContentType="application/inkml+xml"/>
  <Override PartName="/ppt/ink/ink430.xml" ContentType="application/inkml+xml"/>
  <Override PartName="/ppt/ink/ink431.xml" ContentType="application/inkml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ink/ink432.xml" ContentType="application/inkml+xml"/>
  <Override PartName="/ppt/ink/ink433.xml" ContentType="application/inkml+xml"/>
  <Override PartName="/ppt/ink/ink434.xml" ContentType="application/inkml+xml"/>
  <Override PartName="/ppt/ink/ink435.xml" ContentType="application/inkml+xml"/>
  <Override PartName="/ppt/ink/ink436.xml" ContentType="application/inkml+xml"/>
  <Override PartName="/ppt/ink/ink437.xml" ContentType="application/inkml+xml"/>
  <Override PartName="/ppt/ink/ink438.xml" ContentType="application/inkml+xml"/>
  <Override PartName="/ppt/ink/ink439.xml" ContentType="application/inkml+xml"/>
  <Override PartName="/ppt/ink/ink440.xml" ContentType="application/inkml+xml"/>
  <Override PartName="/ppt/ink/ink441.xml" ContentType="application/inkml+xml"/>
  <Override PartName="/ppt/ink/ink442.xml" ContentType="application/inkml+xml"/>
  <Override PartName="/ppt/ink/ink443.xml" ContentType="application/inkml+xml"/>
  <Override PartName="/ppt/ink/ink444.xml" ContentType="application/inkml+xml"/>
  <Override PartName="/ppt/ink/ink445.xml" ContentType="application/inkml+xml"/>
  <Override PartName="/ppt/ink/ink446.xml" ContentType="application/inkml+xml"/>
  <Override PartName="/ppt/ink/ink447.xml" ContentType="application/inkml+xml"/>
  <Override PartName="/ppt/ink/ink448.xml" ContentType="application/inkml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ink/ink449.xml" ContentType="application/inkml+xml"/>
  <Override PartName="/ppt/ink/ink450.xml" ContentType="application/inkml+xml"/>
  <Override PartName="/ppt/ink/ink451.xml" ContentType="application/inkml+xml"/>
  <Override PartName="/ppt/ink/ink452.xml" ContentType="application/inkml+xml"/>
  <Override PartName="/ppt/ink/ink453.xml" ContentType="application/inkml+xml"/>
  <Override PartName="/ppt/ink/ink454.xml" ContentType="application/inkml+xml"/>
  <Override PartName="/ppt/ink/ink455.xml" ContentType="application/inkml+xml"/>
  <Override PartName="/ppt/ink/ink456.xml" ContentType="application/inkml+xml"/>
  <Override PartName="/ppt/ink/ink457.xml" ContentType="application/inkml+xml"/>
  <Override PartName="/ppt/ink/ink458.xml" ContentType="application/inkml+xml"/>
  <Override PartName="/ppt/ink/ink459.xml" ContentType="application/inkml+xml"/>
  <Override PartName="/ppt/ink/ink460.xml" ContentType="application/inkml+xml"/>
  <Override PartName="/ppt/ink/ink461.xml" ContentType="application/inkml+xml"/>
  <Override PartName="/ppt/ink/ink462.xml" ContentType="application/inkml+xml"/>
  <Override PartName="/ppt/ink/ink463.xml" ContentType="application/inkml+xml"/>
  <Override PartName="/ppt/ink/ink464.xml" ContentType="application/inkml+xml"/>
  <Override PartName="/ppt/ink/ink465.xml" ContentType="application/inkml+xml"/>
  <Override PartName="/ppt/ink/ink466.xml" ContentType="application/inkml+xml"/>
  <Override PartName="/ppt/ink/ink467.xml" ContentType="application/inkml+xml"/>
  <Override PartName="/ppt/ink/ink468.xml" ContentType="application/inkml+xml"/>
  <Override PartName="/ppt/ink/ink469.xml" ContentType="application/inkml+xml"/>
  <Override PartName="/ppt/ink/ink470.xml" ContentType="application/inkml+xml"/>
  <Override PartName="/ppt/ink/ink471.xml" ContentType="application/inkml+xml"/>
  <Override PartName="/ppt/ink/ink472.xml" ContentType="application/inkml+xml"/>
  <Override PartName="/ppt/ink/ink473.xml" ContentType="application/inkml+xml"/>
  <Override PartName="/ppt/ink/ink474.xml" ContentType="application/inkml+xml"/>
  <Override PartName="/ppt/ink/ink475.xml" ContentType="application/inkml+xml"/>
  <Override PartName="/ppt/ink/ink476.xml" ContentType="application/inkml+xml"/>
  <Override PartName="/ppt/ink/ink477.xml" ContentType="application/inkml+xml"/>
  <Override PartName="/ppt/ink/ink478.xml" ContentType="application/inkml+xml"/>
  <Override PartName="/ppt/ink/ink479.xml" ContentType="application/inkml+xml"/>
  <Override PartName="/ppt/ink/ink480.xml" ContentType="application/inkml+xml"/>
  <Override PartName="/ppt/ink/ink481.xml" ContentType="application/inkml+xml"/>
  <Override PartName="/ppt/ink/ink482.xml" ContentType="application/inkml+xml"/>
  <Override PartName="/ppt/ink/ink483.xml" ContentType="application/inkml+xml"/>
  <Override PartName="/ppt/ink/ink484.xml" ContentType="application/inkml+xml"/>
  <Override PartName="/ppt/ink/ink485.xml" ContentType="application/inkml+xml"/>
  <Override PartName="/ppt/ink/ink486.xml" ContentType="application/inkml+xml"/>
  <Override PartName="/ppt/ink/ink487.xml" ContentType="application/inkml+xml"/>
  <Override PartName="/ppt/ink/ink488.xml" ContentType="application/inkml+xml"/>
  <Override PartName="/ppt/ink/ink489.xml" ContentType="application/inkml+xml"/>
  <Override PartName="/ppt/ink/ink490.xml" ContentType="application/inkml+xml"/>
  <Override PartName="/ppt/ink/ink491.xml" ContentType="application/inkml+xml"/>
  <Override PartName="/ppt/ink/ink492.xml" ContentType="application/inkml+xml"/>
  <Override PartName="/ppt/ink/ink493.xml" ContentType="application/inkml+xml"/>
  <Override PartName="/ppt/ink/ink494.xml" ContentType="application/inkml+xml"/>
  <Override PartName="/ppt/ink/ink495.xml" ContentType="application/inkml+xml"/>
  <Override PartName="/ppt/ink/ink496.xml" ContentType="application/inkml+xml"/>
  <Override PartName="/ppt/ink/ink497.xml" ContentType="application/inkml+xml"/>
  <Override PartName="/ppt/ink/ink498.xml" ContentType="application/inkml+xml"/>
  <Override PartName="/ppt/ink/ink499.xml" ContentType="application/inkml+xml"/>
  <Override PartName="/ppt/ink/ink500.xml" ContentType="application/inkml+xml"/>
  <Override PartName="/ppt/ink/ink501.xml" ContentType="application/inkml+xml"/>
  <Override PartName="/ppt/ink/ink502.xml" ContentType="application/inkml+xml"/>
  <Override PartName="/ppt/ink/ink503.xml" ContentType="application/inkml+xml"/>
  <Override PartName="/ppt/ink/ink504.xml" ContentType="application/inkml+xml"/>
  <Override PartName="/ppt/ink/ink505.xml" ContentType="application/inkml+xml"/>
  <Override PartName="/ppt/ink/ink506.xml" ContentType="application/inkml+xml"/>
  <Override PartName="/ppt/ink/ink507.xml" ContentType="application/inkml+xml"/>
  <Override PartName="/ppt/ink/ink508.xml" ContentType="application/inkml+xml"/>
  <Override PartName="/ppt/ink/ink509.xml" ContentType="application/inkml+xml"/>
  <Override PartName="/ppt/ink/ink510.xml" ContentType="application/inkml+xml"/>
  <Override PartName="/ppt/ink/ink511.xml" ContentType="application/inkml+xml"/>
  <Override PartName="/ppt/ink/ink512.xml" ContentType="application/inkml+xml"/>
  <Override PartName="/ppt/ink/ink513.xml" ContentType="application/inkml+xml"/>
  <Override PartName="/ppt/ink/ink514.xml" ContentType="application/inkml+xml"/>
  <Override PartName="/ppt/ink/ink515.xml" ContentType="application/inkml+xml"/>
  <Override PartName="/ppt/ink/ink516.xml" ContentType="application/inkml+xml"/>
  <Override PartName="/ppt/ink/ink517.xml" ContentType="application/inkml+xml"/>
  <Override PartName="/ppt/ink/ink518.xml" ContentType="application/inkml+xml"/>
  <Override PartName="/ppt/ink/ink519.xml" ContentType="application/inkml+xml"/>
  <Override PartName="/ppt/ink/ink520.xml" ContentType="application/inkml+xml"/>
  <Override PartName="/ppt/ink/ink521.xml" ContentType="application/inkml+xml"/>
  <Override PartName="/ppt/ink/ink522.xml" ContentType="application/inkml+xml"/>
  <Override PartName="/ppt/ink/ink523.xml" ContentType="application/inkml+xml"/>
  <Override PartName="/ppt/ink/ink524.xml" ContentType="application/inkml+xml"/>
  <Override PartName="/ppt/ink/ink525.xml" ContentType="application/inkml+xml"/>
  <Override PartName="/ppt/ink/ink526.xml" ContentType="application/inkml+xml"/>
  <Override PartName="/ppt/ink/ink527.xml" ContentType="application/inkml+xml"/>
  <Override PartName="/ppt/ink/ink528.xml" ContentType="application/inkml+xml"/>
  <Override PartName="/ppt/ink/ink529.xml" ContentType="application/inkml+xml"/>
  <Override PartName="/ppt/ink/ink530.xml" ContentType="application/inkml+xml"/>
  <Override PartName="/ppt/ink/ink531.xml" ContentType="application/inkml+xml"/>
  <Override PartName="/ppt/ink/ink532.xml" ContentType="application/inkml+xml"/>
  <Override PartName="/ppt/ink/ink533.xml" ContentType="application/inkml+xml"/>
  <Override PartName="/ppt/ink/ink534.xml" ContentType="application/inkml+xml"/>
  <Override PartName="/ppt/ink/ink535.xml" ContentType="application/inkml+xml"/>
  <Override PartName="/ppt/ink/ink536.xml" ContentType="application/inkml+xml"/>
  <Override PartName="/ppt/ink/ink537.xml" ContentType="application/inkml+xml"/>
  <Override PartName="/ppt/ink/ink538.xml" ContentType="application/inkml+xml"/>
  <Override PartName="/ppt/ink/ink539.xml" ContentType="application/inkml+xml"/>
  <Override PartName="/ppt/ink/ink540.xml" ContentType="application/inkml+xml"/>
  <Override PartName="/ppt/ink/ink541.xml" ContentType="application/inkml+xml"/>
  <Override PartName="/ppt/ink/ink542.xml" ContentType="application/inkml+xml"/>
  <Override PartName="/ppt/ink/ink543.xml" ContentType="application/inkml+xml"/>
  <Override PartName="/ppt/ink/ink544.xml" ContentType="application/inkml+xml"/>
  <Override PartName="/ppt/ink/ink545.xml" ContentType="application/inkml+xml"/>
  <Override PartName="/ppt/ink/ink546.xml" ContentType="application/inkml+xml"/>
  <Override PartName="/ppt/ink/ink547.xml" ContentType="application/inkml+xml"/>
  <Override PartName="/ppt/ink/ink548.xml" ContentType="application/inkml+xml"/>
  <Override PartName="/ppt/ink/ink549.xml" ContentType="application/inkml+xml"/>
  <Override PartName="/ppt/ink/ink550.xml" ContentType="application/inkml+xml"/>
  <Override PartName="/ppt/ink/ink551.xml" ContentType="application/inkml+xml"/>
  <Override PartName="/ppt/ink/ink552.xml" ContentType="application/inkml+xml"/>
  <Override PartName="/ppt/ink/ink553.xml" ContentType="application/inkml+xml"/>
  <Override PartName="/ppt/ink/ink554.xml" ContentType="application/inkml+xml"/>
  <Override PartName="/ppt/ink/ink555.xml" ContentType="application/inkml+xml"/>
  <Override PartName="/ppt/ink/ink556.xml" ContentType="application/inkml+xml"/>
  <Override PartName="/ppt/ink/ink557.xml" ContentType="application/inkml+xml"/>
  <Override PartName="/ppt/ink/ink558.xml" ContentType="application/inkml+xml"/>
  <Override PartName="/ppt/ink/ink559.xml" ContentType="application/inkml+xml"/>
  <Override PartName="/ppt/ink/ink560.xml" ContentType="application/inkml+xml"/>
  <Override PartName="/ppt/ink/ink561.xml" ContentType="application/inkml+xml"/>
  <Override PartName="/ppt/ink/ink562.xml" ContentType="application/inkml+xml"/>
  <Override PartName="/ppt/ink/ink563.xml" ContentType="application/inkml+xml"/>
  <Override PartName="/ppt/ink/ink564.xml" ContentType="application/inkml+xml"/>
  <Override PartName="/ppt/ink/ink565.xml" ContentType="application/inkml+xml"/>
  <Override PartName="/ppt/ink/ink566.xml" ContentType="application/inkml+xml"/>
  <Override PartName="/ppt/ink/ink567.xml" ContentType="application/inkml+xml"/>
  <Override PartName="/ppt/ink/ink568.xml" ContentType="application/inkml+xml"/>
  <Override PartName="/ppt/ink/ink569.xml" ContentType="application/inkml+xml"/>
  <Override PartName="/ppt/ink/ink570.xml" ContentType="application/inkml+xml"/>
  <Override PartName="/ppt/ink/ink571.xml" ContentType="application/inkml+xml"/>
  <Override PartName="/ppt/ink/ink572.xml" ContentType="application/inkml+xml"/>
  <Override PartName="/ppt/ink/ink573.xml" ContentType="application/inkml+xml"/>
  <Override PartName="/ppt/ink/ink574.xml" ContentType="application/inkml+xml"/>
  <Override PartName="/ppt/ink/ink575.xml" ContentType="application/inkml+xml"/>
  <Override PartName="/ppt/ink/ink576.xml" ContentType="application/inkml+xml"/>
  <Override PartName="/ppt/ink/ink577.xml" ContentType="application/inkml+xml"/>
  <Override PartName="/ppt/ink/ink578.xml" ContentType="application/inkml+xml"/>
  <Override PartName="/ppt/ink/ink579.xml" ContentType="application/inkml+xml"/>
  <Override PartName="/ppt/ink/ink580.xml" ContentType="application/inkml+xml"/>
  <Override PartName="/ppt/ink/ink581.xml" ContentType="application/inkml+xml"/>
  <Override PartName="/ppt/ink/ink582.xml" ContentType="application/inkml+xml"/>
  <Override PartName="/ppt/ink/ink583.xml" ContentType="application/inkml+xml"/>
  <Override PartName="/ppt/ink/ink584.xml" ContentType="application/inkml+xml"/>
  <Override PartName="/ppt/ink/ink585.xml" ContentType="application/inkml+xml"/>
  <Override PartName="/ppt/ink/ink586.xml" ContentType="application/inkml+xml"/>
  <Override PartName="/ppt/ink/ink587.xml" ContentType="application/inkml+xml"/>
  <Override PartName="/ppt/ink/ink588.xml" ContentType="application/inkml+xml"/>
  <Override PartName="/ppt/ink/ink589.xml" ContentType="application/inkml+xml"/>
  <Override PartName="/ppt/ink/ink590.xml" ContentType="application/inkml+xml"/>
  <Override PartName="/ppt/ink/ink591.xml" ContentType="application/inkml+xml"/>
  <Override PartName="/ppt/ink/ink592.xml" ContentType="application/inkml+xml"/>
  <Override PartName="/ppt/ink/ink593.xml" ContentType="application/inkml+xml"/>
  <Override PartName="/ppt/ink/ink594.xml" ContentType="application/inkml+xml"/>
  <Override PartName="/ppt/ink/ink595.xml" ContentType="application/inkml+xml"/>
  <Override PartName="/ppt/ink/ink596.xml" ContentType="application/inkml+xml"/>
  <Override PartName="/ppt/ink/ink597.xml" ContentType="application/inkml+xml"/>
  <Override PartName="/ppt/ink/ink598.xml" ContentType="application/inkml+xml"/>
  <Override PartName="/ppt/ink/ink599.xml" ContentType="application/inkml+xml"/>
  <Override PartName="/ppt/ink/ink600.xml" ContentType="application/inkml+xml"/>
  <Override PartName="/ppt/ink/ink601.xml" ContentType="application/inkml+xml"/>
  <Override PartName="/ppt/ink/ink602.xml" ContentType="application/inkml+xml"/>
  <Override PartName="/ppt/ink/ink603.xml" ContentType="application/inkml+xml"/>
  <Override PartName="/ppt/ink/ink604.xml" ContentType="application/inkml+xml"/>
  <Override PartName="/ppt/ink/ink605.xml" ContentType="application/inkml+xml"/>
  <Override PartName="/ppt/ink/ink606.xml" ContentType="application/inkml+xml"/>
  <Override PartName="/ppt/ink/ink607.xml" ContentType="application/inkml+xml"/>
  <Override PartName="/ppt/ink/ink608.xml" ContentType="application/inkml+xml"/>
  <Override PartName="/ppt/ink/ink609.xml" ContentType="application/inkml+xml"/>
  <Override PartName="/ppt/ink/ink610.xml" ContentType="application/inkml+xml"/>
  <Override PartName="/ppt/ink/ink611.xml" ContentType="application/inkml+xml"/>
  <Override PartName="/ppt/ink/ink612.xml" ContentType="application/inkml+xml"/>
  <Override PartName="/ppt/ink/ink613.xml" ContentType="application/inkml+xml"/>
  <Override PartName="/ppt/ink/ink614.xml" ContentType="application/inkml+xml"/>
  <Override PartName="/ppt/ink/ink615.xml" ContentType="application/inkml+xml"/>
  <Override PartName="/ppt/ink/ink616.xml" ContentType="application/inkml+xml"/>
  <Override PartName="/ppt/ink/ink617.xml" ContentType="application/inkml+xml"/>
  <Override PartName="/ppt/ink/ink618.xml" ContentType="application/inkml+xml"/>
  <Override PartName="/ppt/ink/ink619.xml" ContentType="application/inkml+xml"/>
  <Override PartName="/ppt/ink/ink620.xml" ContentType="application/inkml+xml"/>
  <Override PartName="/ppt/ink/ink621.xml" ContentType="application/inkml+xml"/>
  <Override PartName="/ppt/ink/ink622.xml" ContentType="application/inkml+xml"/>
  <Override PartName="/ppt/ink/ink623.xml" ContentType="application/inkml+xml"/>
  <Override PartName="/ppt/ink/ink624.xml" ContentType="application/inkml+xml"/>
  <Override PartName="/ppt/ink/ink625.xml" ContentType="application/inkml+xml"/>
  <Override PartName="/ppt/ink/ink626.xml" ContentType="application/inkml+xml"/>
  <Override PartName="/ppt/ink/ink627.xml" ContentType="application/inkml+xml"/>
  <Override PartName="/ppt/ink/ink628.xml" ContentType="application/inkml+xml"/>
  <Override PartName="/ppt/ink/ink629.xml" ContentType="application/inkml+xml"/>
  <Override PartName="/ppt/ink/ink630.xml" ContentType="application/inkml+xml"/>
  <Override PartName="/ppt/ink/ink631.xml" ContentType="application/inkml+xml"/>
  <Override PartName="/ppt/ink/ink632.xml" ContentType="application/inkml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ink/ink633.xml" ContentType="application/inkml+xml"/>
  <Override PartName="/ppt/ink/ink634.xml" ContentType="application/inkml+xml"/>
  <Override PartName="/ppt/ink/ink635.xml" ContentType="application/inkml+xml"/>
  <Override PartName="/ppt/ink/ink636.xml" ContentType="application/inkml+xml"/>
  <Override PartName="/ppt/ink/ink637.xml" ContentType="application/inkml+xml"/>
  <Override PartName="/ppt/ink/ink638.xml" ContentType="application/inkml+xml"/>
  <Override PartName="/ppt/ink/ink639.xml" ContentType="application/inkml+xml"/>
  <Override PartName="/ppt/ink/ink640.xml" ContentType="application/inkml+xml"/>
  <Override PartName="/ppt/ink/ink641.xml" ContentType="application/inkml+xml"/>
  <Override PartName="/ppt/ink/ink642.xml" ContentType="application/inkml+xml"/>
  <Override PartName="/ppt/ink/ink643.xml" ContentType="application/inkml+xml"/>
  <Override PartName="/ppt/ink/ink644.xml" ContentType="application/inkml+xml"/>
  <Override PartName="/ppt/ink/ink645.xml" ContentType="application/inkml+xml"/>
  <Override PartName="/ppt/ink/ink646.xml" ContentType="application/inkml+xml"/>
  <Override PartName="/ppt/ink/ink647.xml" ContentType="application/inkml+xml"/>
  <Override PartName="/ppt/ink/ink648.xml" ContentType="application/inkml+xml"/>
  <Override PartName="/ppt/ink/ink649.xml" ContentType="application/inkml+xml"/>
  <Override PartName="/ppt/ink/ink650.xml" ContentType="application/inkml+xml"/>
  <Override PartName="/ppt/ink/ink651.xml" ContentType="application/inkml+xml"/>
  <Override PartName="/ppt/ink/ink652.xml" ContentType="application/inkml+xml"/>
  <Override PartName="/ppt/ink/ink653.xml" ContentType="application/inkml+xml"/>
  <Override PartName="/ppt/ink/ink654.xml" ContentType="application/inkml+xml"/>
  <Override PartName="/ppt/ink/ink655.xml" ContentType="application/inkml+xml"/>
  <Override PartName="/ppt/ink/ink656.xml" ContentType="application/inkml+xml"/>
  <Override PartName="/ppt/ink/ink657.xml" ContentType="application/inkml+xml"/>
  <Override PartName="/ppt/ink/ink658.xml" ContentType="application/inkml+xml"/>
  <Override PartName="/ppt/ink/ink659.xml" ContentType="application/inkml+xml"/>
  <Override PartName="/ppt/ink/ink660.xml" ContentType="application/inkml+xml"/>
  <Override PartName="/ppt/ink/ink661.xml" ContentType="application/inkml+xml"/>
  <Override PartName="/ppt/ink/ink662.xml" ContentType="application/inkml+xml"/>
  <Override PartName="/ppt/ink/ink663.xml" ContentType="application/inkml+xml"/>
  <Override PartName="/ppt/ink/ink664.xml" ContentType="application/inkml+xml"/>
  <Override PartName="/ppt/ink/ink665.xml" ContentType="application/inkml+xml"/>
  <Override PartName="/ppt/ink/ink666.xml" ContentType="application/inkml+xml"/>
  <Override PartName="/ppt/ink/ink667.xml" ContentType="application/inkml+xml"/>
  <Override PartName="/ppt/ink/ink668.xml" ContentType="application/inkml+xml"/>
  <Override PartName="/ppt/ink/ink669.xml" ContentType="application/inkml+xml"/>
  <Override PartName="/ppt/ink/ink670.xml" ContentType="application/inkml+xml"/>
  <Override PartName="/ppt/ink/ink671.xml" ContentType="application/inkml+xml"/>
  <Override PartName="/ppt/ink/ink672.xml" ContentType="application/inkml+xml"/>
  <Override PartName="/ppt/ink/ink673.xml" ContentType="application/inkml+xml"/>
  <Override PartName="/ppt/ink/ink674.xml" ContentType="application/inkml+xml"/>
  <Override PartName="/ppt/ink/ink675.xml" ContentType="application/inkml+xml"/>
  <Override PartName="/ppt/ink/ink676.xml" ContentType="application/inkml+xml"/>
  <Override PartName="/ppt/ink/ink677.xml" ContentType="application/inkml+xml"/>
  <Override PartName="/ppt/ink/ink678.xml" ContentType="application/inkml+xml"/>
  <Override PartName="/ppt/ink/ink679.xml" ContentType="application/inkml+xml"/>
  <Override PartName="/ppt/ink/ink680.xml" ContentType="application/inkml+xml"/>
  <Override PartName="/ppt/ink/ink681.xml" ContentType="application/inkml+xml"/>
  <Override PartName="/ppt/ink/ink682.xml" ContentType="application/inkml+xml"/>
  <Override PartName="/ppt/ink/ink683.xml" ContentType="application/inkml+xml"/>
  <Override PartName="/ppt/ink/ink684.xml" ContentType="application/inkml+xml"/>
  <Override PartName="/ppt/ink/ink685.xml" ContentType="application/inkml+xml"/>
  <Override PartName="/ppt/ink/ink686.xml" ContentType="application/inkml+xml"/>
  <Override PartName="/ppt/ink/ink687.xml" ContentType="application/inkml+xml"/>
  <Override PartName="/ppt/ink/ink688.xml" ContentType="application/inkml+xml"/>
  <Override PartName="/ppt/ink/ink689.xml" ContentType="application/inkml+xml"/>
  <Override PartName="/ppt/ink/ink690.xml" ContentType="application/inkml+xml"/>
  <Override PartName="/ppt/ink/ink691.xml" ContentType="application/inkml+xml"/>
  <Override PartName="/ppt/ink/ink692.xml" ContentType="application/inkml+xml"/>
  <Override PartName="/ppt/ink/ink693.xml" ContentType="application/inkml+xml"/>
  <Override PartName="/ppt/ink/ink694.xml" ContentType="application/inkml+xml"/>
  <Override PartName="/ppt/ink/ink695.xml" ContentType="application/inkml+xml"/>
  <Override PartName="/ppt/ink/ink696.xml" ContentType="application/inkml+xml"/>
  <Override PartName="/ppt/ink/ink697.xml" ContentType="application/inkml+xml"/>
  <Override PartName="/ppt/ink/ink698.xml" ContentType="application/inkml+xml"/>
  <Override PartName="/ppt/ink/ink699.xml" ContentType="application/inkml+xml"/>
  <Override PartName="/ppt/ink/ink700.xml" ContentType="application/inkml+xml"/>
  <Override PartName="/ppt/ink/ink701.xml" ContentType="application/inkml+xml"/>
  <Override PartName="/ppt/ink/ink702.xml" ContentType="application/inkml+xml"/>
  <Override PartName="/ppt/ink/ink703.xml" ContentType="application/inkml+xml"/>
  <Override PartName="/ppt/ink/ink704.xml" ContentType="application/inkml+xml"/>
  <Override PartName="/ppt/ink/ink705.xml" ContentType="application/inkml+xml"/>
  <Override PartName="/ppt/ink/ink706.xml" ContentType="application/inkml+xml"/>
  <Override PartName="/ppt/ink/ink707.xml" ContentType="application/inkml+xml"/>
  <Override PartName="/ppt/ink/ink708.xml" ContentType="application/inkml+xml"/>
  <Override PartName="/ppt/ink/ink709.xml" ContentType="application/inkml+xml"/>
  <Override PartName="/ppt/ink/ink710.xml" ContentType="application/inkml+xml"/>
  <Override PartName="/ppt/ink/ink711.xml" ContentType="application/inkml+xml"/>
  <Override PartName="/ppt/ink/ink712.xml" ContentType="application/inkml+xml"/>
  <Override PartName="/ppt/ink/ink713.xml" ContentType="application/inkml+xml"/>
  <Override PartName="/ppt/ink/ink714.xml" ContentType="application/inkml+xml"/>
  <Override PartName="/ppt/ink/ink715.xml" ContentType="application/inkml+xml"/>
  <Override PartName="/ppt/ink/ink716.xml" ContentType="application/inkml+xml"/>
  <Override PartName="/ppt/ink/ink717.xml" ContentType="application/inkml+xml"/>
  <Override PartName="/ppt/ink/ink718.xml" ContentType="application/inkml+xml"/>
  <Override PartName="/ppt/ink/ink719.xml" ContentType="application/inkml+xml"/>
  <Override PartName="/ppt/ink/ink720.xml" ContentType="application/inkml+xml"/>
  <Override PartName="/ppt/ink/ink721.xml" ContentType="application/inkml+xml"/>
  <Override PartName="/ppt/ink/ink722.xml" ContentType="application/inkml+xml"/>
  <Override PartName="/ppt/ink/ink723.xml" ContentType="application/inkml+xml"/>
  <Override PartName="/ppt/ink/ink724.xml" ContentType="application/inkml+xml"/>
  <Override PartName="/ppt/ink/ink725.xml" ContentType="application/inkml+xml"/>
  <Override PartName="/ppt/ink/ink726.xml" ContentType="application/inkml+xml"/>
  <Override PartName="/ppt/ink/ink727.xml" ContentType="application/inkml+xml"/>
  <Override PartName="/ppt/ink/ink728.xml" ContentType="application/inkml+xml"/>
  <Override PartName="/ppt/ink/ink729.xml" ContentType="application/inkml+xml"/>
  <Override PartName="/ppt/ink/ink730.xml" ContentType="application/inkml+xml"/>
  <Override PartName="/ppt/ink/ink731.xml" ContentType="application/inkml+xml"/>
  <Override PartName="/ppt/ink/ink732.xml" ContentType="application/inkml+xml"/>
  <Override PartName="/ppt/ink/ink733.xml" ContentType="application/inkml+xml"/>
  <Override PartName="/ppt/ink/ink734.xml" ContentType="application/inkml+xml"/>
  <Override PartName="/ppt/ink/ink735.xml" ContentType="application/inkml+xml"/>
  <Override PartName="/ppt/ink/ink736.xml" ContentType="application/inkml+xml"/>
  <Override PartName="/ppt/ink/ink737.xml" ContentType="application/inkml+xml"/>
  <Override PartName="/ppt/ink/ink738.xml" ContentType="application/inkml+xml"/>
  <Override PartName="/ppt/ink/ink739.xml" ContentType="application/inkml+xml"/>
  <Override PartName="/ppt/ink/ink740.xml" ContentType="application/inkml+xml"/>
  <Override PartName="/ppt/ink/ink741.xml" ContentType="application/inkml+xml"/>
  <Override PartName="/ppt/ink/ink742.xml" ContentType="application/inkml+xml"/>
  <Override PartName="/ppt/ink/ink743.xml" ContentType="application/inkml+xml"/>
  <Override PartName="/ppt/ink/ink744.xml" ContentType="application/inkml+xml"/>
  <Override PartName="/ppt/ink/ink745.xml" ContentType="application/inkml+xml"/>
  <Override PartName="/ppt/ink/ink746.xml" ContentType="application/inkml+xml"/>
  <Override PartName="/ppt/ink/ink747.xml" ContentType="application/inkml+xml"/>
  <Override PartName="/ppt/ink/ink748.xml" ContentType="application/inkml+xml"/>
  <Override PartName="/ppt/ink/ink749.xml" ContentType="application/inkml+xml"/>
  <Override PartName="/ppt/ink/ink750.xml" ContentType="application/inkml+xml"/>
  <Override PartName="/ppt/ink/ink751.xml" ContentType="application/inkml+xml"/>
  <Override PartName="/ppt/ink/ink752.xml" ContentType="application/inkml+xml"/>
  <Override PartName="/ppt/ink/ink753.xml" ContentType="application/inkml+xml"/>
  <Override PartName="/ppt/ink/ink754.xml" ContentType="application/inkml+xml"/>
  <Override PartName="/ppt/ink/ink755.xml" ContentType="application/inkml+xml"/>
  <Override PartName="/ppt/ink/ink756.xml" ContentType="application/inkml+xml"/>
  <Override PartName="/ppt/ink/ink757.xml" ContentType="application/inkml+xml"/>
  <Override PartName="/ppt/ink/ink758.xml" ContentType="application/inkml+xml"/>
  <Override PartName="/ppt/ink/ink759.xml" ContentType="application/inkml+xml"/>
  <Override PartName="/ppt/ink/ink760.xml" ContentType="application/inkml+xml"/>
  <Override PartName="/ppt/ink/ink761.xml" ContentType="application/inkml+xml"/>
  <Override PartName="/ppt/ink/ink762.xml" ContentType="application/inkml+xml"/>
  <Override PartName="/ppt/ink/ink763.xml" ContentType="application/inkml+xml"/>
  <Override PartName="/ppt/ink/ink764.xml" ContentType="application/inkml+xml"/>
  <Override PartName="/ppt/ink/ink765.xml" ContentType="application/inkml+xml"/>
  <Override PartName="/ppt/ink/ink766.xml" ContentType="application/inkml+xml"/>
  <Override PartName="/ppt/ink/ink767.xml" ContentType="application/inkml+xml"/>
  <Override PartName="/ppt/ink/ink768.xml" ContentType="application/inkml+xml"/>
  <Override PartName="/ppt/ink/ink769.xml" ContentType="application/inkml+xml"/>
  <Override PartName="/ppt/ink/ink770.xml" ContentType="application/inkml+xml"/>
  <Override PartName="/ppt/ink/ink771.xml" ContentType="application/inkml+xml"/>
  <Override PartName="/ppt/ink/ink772.xml" ContentType="application/inkml+xml"/>
  <Override PartName="/ppt/ink/ink773.xml" ContentType="application/inkml+xml"/>
  <Override PartName="/ppt/ink/ink774.xml" ContentType="application/inkml+xml"/>
  <Override PartName="/ppt/ink/ink775.xml" ContentType="application/inkml+xml"/>
  <Override PartName="/ppt/ink/ink776.xml" ContentType="application/inkml+xml"/>
  <Override PartName="/ppt/ink/ink777.xml" ContentType="application/inkml+xml"/>
  <Override PartName="/ppt/ink/ink778.xml" ContentType="application/inkml+xml"/>
  <Override PartName="/ppt/ink/ink779.xml" ContentType="application/inkml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ink/ink780.xml" ContentType="application/inkml+xml"/>
  <Override PartName="/ppt/ink/ink781.xml" ContentType="application/inkml+xml"/>
  <Override PartName="/ppt/ink/ink782.xml" ContentType="application/inkml+xml"/>
  <Override PartName="/ppt/ink/ink783.xml" ContentType="application/inkml+xml"/>
  <Override PartName="/ppt/ink/ink784.xml" ContentType="application/inkml+xml"/>
  <Override PartName="/ppt/ink/ink785.xml" ContentType="application/inkml+xml"/>
  <Override PartName="/ppt/ink/ink786.xml" ContentType="application/inkml+xml"/>
  <Override PartName="/ppt/ink/ink787.xml" ContentType="application/inkml+xml"/>
  <Override PartName="/ppt/ink/ink788.xml" ContentType="application/inkml+xml"/>
  <Override PartName="/ppt/ink/ink789.xml" ContentType="application/inkml+xml"/>
  <Override PartName="/ppt/ink/ink790.xml" ContentType="application/inkml+xml"/>
  <Override PartName="/ppt/tags/tag69.xml" ContentType="application/vnd.openxmlformats-officedocument.presentationml.tags+xml"/>
  <Override PartName="/ppt/ink/ink791.xml" ContentType="application/inkml+xml"/>
  <Override PartName="/ppt/ink/ink792.xml" ContentType="application/inkml+xml"/>
  <Override PartName="/ppt/ink/ink793.xml" ContentType="application/inkml+xml"/>
  <Override PartName="/ppt/ink/ink794.xml" ContentType="application/inkml+xml"/>
  <Override PartName="/ppt/ink/ink795.xml" ContentType="application/inkml+xml"/>
  <Override PartName="/ppt/ink/ink796.xml" ContentType="application/inkml+xml"/>
  <Override PartName="/ppt/ink/ink797.xml" ContentType="application/inkml+xml"/>
  <Override PartName="/ppt/ink/ink798.xml" ContentType="application/inkml+xml"/>
  <Override PartName="/ppt/ink/ink799.xml" ContentType="application/inkml+xml"/>
  <Override PartName="/ppt/ink/ink800.xml" ContentType="application/inkml+xml"/>
  <Override PartName="/ppt/tags/tag70.xml" ContentType="application/vnd.openxmlformats-officedocument.presentationml.tags+xml"/>
  <Override PartName="/ppt/ink/ink801.xml" ContentType="application/inkml+xml"/>
  <Override PartName="/ppt/ink/ink802.xml" ContentType="application/inkml+xml"/>
  <Override PartName="/ppt/ink/ink803.xml" ContentType="application/inkml+xml"/>
  <Override PartName="/ppt/ink/ink804.xml" ContentType="application/inkml+xml"/>
  <Override PartName="/ppt/ink/ink805.xml" ContentType="application/inkml+xml"/>
  <Override PartName="/ppt/ink/ink806.xml" ContentType="application/inkml+xml"/>
  <Override PartName="/ppt/ink/ink807.xml" ContentType="application/inkml+xml"/>
  <Override PartName="/ppt/ink/ink808.xml" ContentType="application/inkml+xml"/>
  <Override PartName="/ppt/ink/ink809.xml" ContentType="application/inkml+xml"/>
  <Override PartName="/ppt/ink/ink810.xml" ContentType="application/inkml+xml"/>
  <Override PartName="/ppt/tags/tag71.xml" ContentType="application/vnd.openxmlformats-officedocument.presentationml.tags+xml"/>
  <Override PartName="/ppt/ink/ink811.xml" ContentType="application/inkml+xml"/>
  <Override PartName="/ppt/ink/ink812.xml" ContentType="application/inkml+xml"/>
  <Override PartName="/ppt/ink/ink813.xml" ContentType="application/inkml+xml"/>
  <Override PartName="/ppt/ink/ink814.xml" ContentType="application/inkml+xml"/>
  <Override PartName="/ppt/ink/ink815.xml" ContentType="application/inkml+xml"/>
  <Override PartName="/ppt/ink/ink816.xml" ContentType="application/inkml+xml"/>
  <Override PartName="/ppt/ink/ink817.xml" ContentType="application/inkml+xml"/>
  <Override PartName="/ppt/ink/ink818.xml" ContentType="application/inkml+xml"/>
  <Override PartName="/ppt/ink/ink819.xml" ContentType="application/inkml+xml"/>
  <Override PartName="/ppt/ink/ink820.xml" ContentType="application/inkml+xml"/>
  <Override PartName="/ppt/tags/tag72.xml" ContentType="application/vnd.openxmlformats-officedocument.presentationml.tags+xml"/>
  <Override PartName="/ppt/ink/ink821.xml" ContentType="application/inkml+xml"/>
  <Override PartName="/ppt/ink/ink822.xml" ContentType="application/inkml+xml"/>
  <Override PartName="/ppt/ink/ink823.xml" ContentType="application/inkml+xml"/>
  <Override PartName="/ppt/ink/ink824.xml" ContentType="application/inkml+xml"/>
  <Override PartName="/ppt/ink/ink825.xml" ContentType="application/inkml+xml"/>
  <Override PartName="/ppt/ink/ink826.xml" ContentType="application/inkml+xml"/>
  <Override PartName="/ppt/ink/ink827.xml" ContentType="application/inkml+xml"/>
  <Override PartName="/ppt/ink/ink828.xml" ContentType="application/inkml+xml"/>
  <Override PartName="/ppt/ink/ink829.xml" ContentType="application/inkml+xml"/>
  <Override PartName="/ppt/ink/ink830.xml" ContentType="application/inkml+xml"/>
  <Override PartName="/ppt/tags/tag73.xml" ContentType="application/vnd.openxmlformats-officedocument.presentationml.tags+xml"/>
  <Override PartName="/ppt/ink/ink831.xml" ContentType="application/inkml+xml"/>
  <Override PartName="/ppt/ink/ink832.xml" ContentType="application/inkml+xml"/>
  <Override PartName="/ppt/ink/ink833.xml" ContentType="application/inkml+xml"/>
  <Override PartName="/ppt/ink/ink834.xml" ContentType="application/inkml+xml"/>
  <Override PartName="/ppt/ink/ink835.xml" ContentType="application/inkml+xml"/>
  <Override PartName="/ppt/ink/ink836.xml" ContentType="application/inkml+xml"/>
  <Override PartName="/ppt/ink/ink837.xml" ContentType="application/inkml+xml"/>
  <Override PartName="/ppt/ink/ink838.xml" ContentType="application/inkml+xml"/>
  <Override PartName="/ppt/ink/ink839.xml" ContentType="application/inkml+xml"/>
  <Override PartName="/ppt/ink/ink840.xml" ContentType="application/inkml+xml"/>
  <Override PartName="/ppt/ink/ink841.xml" ContentType="application/inkml+xml"/>
  <Override PartName="/ppt/ink/ink842.xml" ContentType="application/inkml+xml"/>
  <Override PartName="/ppt/ink/ink843.xml" ContentType="application/inkml+xml"/>
  <Override PartName="/ppt/ink/ink844.xml" ContentType="application/inkml+xml"/>
  <Override PartName="/ppt/ink/ink845.xml" ContentType="application/inkml+xml"/>
  <Override PartName="/ppt/ink/ink846.xml" ContentType="application/inkml+xml"/>
  <Override PartName="/ppt/ink/ink847.xml" ContentType="application/inkml+xml"/>
  <Override PartName="/ppt/ink/ink848.xml" ContentType="application/inkml+xml"/>
  <Override PartName="/ppt/ink/ink849.xml" ContentType="application/inkml+xml"/>
  <Override PartName="/ppt/ink/ink850.xml" ContentType="application/inkml+xml"/>
  <Override PartName="/ppt/ink/ink851.xml" ContentType="application/inkml+xml"/>
  <Override PartName="/ppt/ink/ink852.xml" ContentType="application/inkml+xml"/>
  <Override PartName="/ppt/ink/ink853.xml" ContentType="application/inkml+xml"/>
  <Override PartName="/ppt/ink/ink854.xml" ContentType="application/inkml+xml"/>
  <Override PartName="/ppt/ink/ink855.xml" ContentType="application/inkml+xml"/>
  <Override PartName="/ppt/ink/ink856.xml" ContentType="application/inkml+xml"/>
  <Override PartName="/ppt/ink/ink857.xml" ContentType="application/inkml+xml"/>
  <Override PartName="/ppt/ink/ink858.xml" ContentType="application/inkml+xml"/>
  <Override PartName="/ppt/ink/ink859.xml" ContentType="application/inkml+xml"/>
  <Override PartName="/ppt/ink/ink860.xml" ContentType="application/inkml+xml"/>
  <Override PartName="/ppt/ink/ink861.xml" ContentType="application/inkml+xml"/>
  <Override PartName="/ppt/ink/ink862.xml" ContentType="application/inkml+xml"/>
  <Override PartName="/ppt/ink/ink863.xml" ContentType="application/inkml+xml"/>
  <Override PartName="/ppt/ink/ink864.xml" ContentType="application/inkml+xml"/>
  <Override PartName="/ppt/ink/ink865.xml" ContentType="application/inkml+xml"/>
  <Override PartName="/ppt/ink/ink866.xml" ContentType="application/inkml+xml"/>
  <Override PartName="/ppt/ink/ink867.xml" ContentType="application/inkml+xml"/>
  <Override PartName="/ppt/ink/ink868.xml" ContentType="application/inkml+xml"/>
  <Override PartName="/ppt/ink/ink869.xml" ContentType="application/inkml+xml"/>
  <Override PartName="/ppt/ink/ink870.xml" ContentType="application/inkml+xml"/>
  <Override PartName="/ppt/ink/ink871.xml" ContentType="application/inkml+xml"/>
  <Override PartName="/ppt/ink/ink872.xml" ContentType="application/inkml+xml"/>
  <Override PartName="/ppt/ink/ink873.xml" ContentType="application/inkml+xml"/>
  <Override PartName="/ppt/ink/ink874.xml" ContentType="application/inkml+xml"/>
  <Override PartName="/ppt/ink/ink875.xml" ContentType="application/inkml+xml"/>
  <Override PartName="/ppt/ink/ink876.xml" ContentType="application/inkml+xml"/>
  <Override PartName="/ppt/ink/ink877.xml" ContentType="application/inkml+xml"/>
  <Override PartName="/ppt/ink/ink878.xml" ContentType="application/inkml+xml"/>
  <Override PartName="/ppt/ink/ink879.xml" ContentType="application/inkml+xml"/>
  <Override PartName="/ppt/ink/ink880.xml" ContentType="application/inkml+xml"/>
  <Override PartName="/ppt/ink/ink881.xml" ContentType="application/inkml+xml"/>
  <Override PartName="/ppt/ink/ink882.xml" ContentType="application/inkml+xml"/>
  <Override PartName="/ppt/ink/ink883.xml" ContentType="application/inkml+xml"/>
  <Override PartName="/ppt/ink/ink884.xml" ContentType="application/inkml+xml"/>
  <Override PartName="/ppt/ink/ink885.xml" ContentType="application/inkml+xml"/>
  <Override PartName="/ppt/ink/ink886.xml" ContentType="application/inkml+xml"/>
  <Override PartName="/ppt/ink/ink887.xml" ContentType="application/inkml+xml"/>
  <Override PartName="/ppt/ink/ink888.xml" ContentType="application/inkml+xml"/>
  <Override PartName="/ppt/ink/ink889.xml" ContentType="application/inkml+xml"/>
  <Override PartName="/ppt/ink/ink890.xml" ContentType="application/inkml+xml"/>
  <Override PartName="/ppt/ink/ink891.xml" ContentType="application/inkml+xml"/>
  <Override PartName="/ppt/ink/ink892.xml" ContentType="application/inkml+xml"/>
  <Override PartName="/ppt/ink/ink893.xml" ContentType="application/inkml+xml"/>
  <Override PartName="/ppt/ink/ink894.xml" ContentType="application/inkml+xml"/>
  <Override PartName="/ppt/ink/ink895.xml" ContentType="application/inkml+xml"/>
  <Override PartName="/ppt/ink/ink896.xml" ContentType="application/inkml+xml"/>
  <Override PartName="/ppt/ink/ink897.xml" ContentType="application/inkml+xml"/>
  <Override PartName="/ppt/ink/ink898.xml" ContentType="application/inkml+xml"/>
  <Override PartName="/ppt/ink/ink899.xml" ContentType="application/inkml+xml"/>
  <Override PartName="/ppt/ink/ink900.xml" ContentType="application/inkml+xml"/>
  <Override PartName="/ppt/ink/ink901.xml" ContentType="application/inkml+xml"/>
  <Override PartName="/ppt/ink/ink902.xml" ContentType="application/inkml+xml"/>
  <Override PartName="/ppt/ink/ink903.xml" ContentType="application/inkml+xml"/>
  <Override PartName="/ppt/ink/ink904.xml" ContentType="application/inkml+xml"/>
  <Override PartName="/ppt/ink/ink905.xml" ContentType="application/inkml+xml"/>
  <Override PartName="/ppt/ink/ink906.xml" ContentType="application/inkml+xml"/>
  <Override PartName="/ppt/ink/ink907.xml" ContentType="application/inkml+xml"/>
  <Override PartName="/ppt/ink/ink908.xml" ContentType="application/inkml+xml"/>
  <Override PartName="/ppt/ink/ink909.xml" ContentType="application/inkml+xml"/>
  <Override PartName="/ppt/ink/ink910.xml" ContentType="application/inkml+xml"/>
  <Override PartName="/ppt/ink/ink911.xml" ContentType="application/inkml+xml"/>
  <Override PartName="/ppt/ink/ink912.xml" ContentType="application/inkml+xml"/>
  <Override PartName="/ppt/ink/ink913.xml" ContentType="application/inkml+xml"/>
  <Override PartName="/ppt/ink/ink914.xml" ContentType="application/inkml+xml"/>
  <Override PartName="/ppt/ink/ink915.xml" ContentType="application/inkml+xml"/>
  <Override PartName="/ppt/ink/ink916.xml" ContentType="application/inkml+xml"/>
  <Override PartName="/ppt/ink/ink917.xml" ContentType="application/inkml+xml"/>
  <Override PartName="/ppt/ink/ink918.xml" ContentType="application/inkml+xml"/>
  <Override PartName="/ppt/ink/ink919.xml" ContentType="application/inkml+xml"/>
  <Override PartName="/ppt/ink/ink920.xml" ContentType="application/inkml+xml"/>
  <Override PartName="/ppt/ink/ink921.xml" ContentType="application/inkml+xml"/>
  <Override PartName="/ppt/ink/ink922.xml" ContentType="application/inkml+xml"/>
  <Override PartName="/ppt/ink/ink923.xml" ContentType="application/inkml+xml"/>
  <Override PartName="/ppt/ink/ink924.xml" ContentType="application/inkml+xml"/>
  <Override PartName="/ppt/ink/ink925.xml" ContentType="application/inkml+xml"/>
  <Override PartName="/ppt/ink/ink926.xml" ContentType="application/inkml+xml"/>
  <Override PartName="/ppt/ink/ink927.xml" ContentType="application/inkml+xml"/>
  <Override PartName="/ppt/ink/ink928.xml" ContentType="application/inkml+xml"/>
  <Override PartName="/ppt/ink/ink929.xml" ContentType="application/inkml+xml"/>
  <Override PartName="/ppt/ink/ink930.xml" ContentType="application/inkml+xml"/>
  <Override PartName="/ppt/ink/ink931.xml" ContentType="application/inkml+xml"/>
  <Override PartName="/ppt/ink/ink932.xml" ContentType="application/inkml+xml"/>
  <Override PartName="/ppt/ink/ink933.xml" ContentType="application/inkml+xml"/>
  <Override PartName="/ppt/ink/ink934.xml" ContentType="application/inkml+xml"/>
  <Override PartName="/ppt/ink/ink935.xml" ContentType="application/inkml+xml"/>
  <Override PartName="/ppt/ink/ink936.xml" ContentType="application/inkml+xml"/>
  <Override PartName="/ppt/ink/ink937.xml" ContentType="application/inkml+xml"/>
  <Override PartName="/ppt/ink/ink938.xml" ContentType="application/inkml+xml"/>
  <Override PartName="/ppt/ink/ink939.xml" ContentType="application/inkml+xml"/>
  <Override PartName="/ppt/ink/ink940.xml" ContentType="application/inkml+xml"/>
  <Override PartName="/ppt/ink/ink941.xml" ContentType="application/inkml+xml"/>
  <Override PartName="/ppt/ink/ink942.xml" ContentType="application/inkml+xml"/>
  <Override PartName="/ppt/ink/ink943.xml" ContentType="application/inkml+xml"/>
  <Override PartName="/ppt/ink/ink944.xml" ContentType="application/inkml+xml"/>
  <Override PartName="/ppt/ink/ink945.xml" ContentType="application/inkml+xml"/>
  <Override PartName="/ppt/ink/ink946.xml" ContentType="application/inkml+xml"/>
  <Override PartName="/ppt/ink/ink947.xml" ContentType="application/inkml+xml"/>
  <Override PartName="/ppt/ink/ink948.xml" ContentType="application/inkml+xml"/>
  <Override PartName="/ppt/ink/ink949.xml" ContentType="application/inkml+xml"/>
  <Override PartName="/ppt/ink/ink950.xml" ContentType="application/inkml+xml"/>
  <Override PartName="/ppt/ink/ink951.xml" ContentType="application/inkml+xml"/>
  <Override PartName="/ppt/ink/ink952.xml" ContentType="application/inkml+xml"/>
  <Override PartName="/ppt/ink/ink953.xml" ContentType="application/inkml+xml"/>
  <Override PartName="/ppt/ink/ink954.xml" ContentType="application/inkml+xml"/>
  <Override PartName="/ppt/ink/ink955.xml" ContentType="application/inkml+xml"/>
  <Override PartName="/ppt/ink/ink956.xml" ContentType="application/inkml+xml"/>
  <Override PartName="/ppt/ink/ink957.xml" ContentType="application/inkml+xml"/>
  <Override PartName="/ppt/ink/ink958.xml" ContentType="application/inkml+xml"/>
  <Override PartName="/ppt/ink/ink959.xml" ContentType="application/inkml+xml"/>
  <Override PartName="/ppt/ink/ink960.xml" ContentType="application/inkml+xml"/>
  <Override PartName="/ppt/ink/ink961.xml" ContentType="application/inkml+xml"/>
  <Override PartName="/ppt/ink/ink962.xml" ContentType="application/inkml+xml"/>
  <Override PartName="/ppt/ink/ink963.xml" ContentType="application/inkml+xml"/>
  <Override PartName="/ppt/ink/ink964.xml" ContentType="application/inkml+xml"/>
  <Override PartName="/ppt/ink/ink965.xml" ContentType="application/inkml+xml"/>
  <Override PartName="/ppt/ink/ink966.xml" ContentType="application/inkml+xml"/>
  <Override PartName="/ppt/ink/ink967.xml" ContentType="application/inkml+xml"/>
  <Override PartName="/ppt/ink/ink968.xml" ContentType="application/inkml+xml"/>
  <Override PartName="/ppt/ink/ink969.xml" ContentType="application/inkml+xml"/>
  <Override PartName="/ppt/ink/ink970.xml" ContentType="application/inkml+xml"/>
  <Override PartName="/ppt/ink/ink971.xml" ContentType="application/inkml+xml"/>
  <Override PartName="/ppt/ink/ink972.xml" ContentType="application/inkml+xml"/>
  <Override PartName="/ppt/ink/ink973.xml" ContentType="application/inkml+xml"/>
  <Override PartName="/ppt/ink/ink974.xml" ContentType="application/inkml+xml"/>
  <Override PartName="/ppt/ink/ink975.xml" ContentType="application/inkml+xml"/>
  <Override PartName="/ppt/ink/ink976.xml" ContentType="application/inkml+xml"/>
  <Override PartName="/ppt/ink/ink977.xml" ContentType="application/inkml+xml"/>
  <Override PartName="/ppt/ink/ink978.xml" ContentType="application/inkml+xml"/>
  <Override PartName="/ppt/ink/ink979.xml" ContentType="application/inkml+xml"/>
  <Override PartName="/ppt/ink/ink980.xml" ContentType="application/inkml+xml"/>
  <Override PartName="/ppt/ink/ink981.xml" ContentType="application/inkml+xml"/>
  <Override PartName="/ppt/ink/ink982.xml" ContentType="application/inkml+xml"/>
  <Override PartName="/ppt/ink/ink983.xml" ContentType="application/inkml+xml"/>
  <Override PartName="/ppt/ink/ink984.xml" ContentType="application/inkml+xml"/>
  <Override PartName="/ppt/ink/ink985.xml" ContentType="application/inkml+xml"/>
  <Override PartName="/ppt/ink/ink986.xml" ContentType="application/inkml+xml"/>
  <Override PartName="/ppt/ink/ink987.xml" ContentType="application/inkml+xml"/>
  <Override PartName="/ppt/ink/ink988.xml" ContentType="application/inkml+xml"/>
  <Override PartName="/ppt/ink/ink989.xml" ContentType="application/inkml+xml"/>
  <Override PartName="/ppt/ink/ink990.xml" ContentType="application/inkml+xml"/>
  <Override PartName="/ppt/ink/ink991.xml" ContentType="application/inkml+xml"/>
  <Override PartName="/ppt/ink/ink992.xml" ContentType="application/inkml+xml"/>
  <Override PartName="/ppt/ink/ink993.xml" ContentType="application/inkml+xml"/>
  <Override PartName="/ppt/ink/ink994.xml" ContentType="application/inkml+xml"/>
  <Override PartName="/ppt/ink/ink995.xml" ContentType="application/inkml+xml"/>
  <Override PartName="/ppt/ink/ink996.xml" ContentType="application/inkml+xml"/>
  <Override PartName="/ppt/ink/ink997.xml" ContentType="application/inkml+xml"/>
  <Override PartName="/ppt/ink/ink998.xml" ContentType="application/inkml+xml"/>
  <Override PartName="/ppt/ink/ink999.xml" ContentType="application/inkml+xml"/>
  <Override PartName="/ppt/ink/ink1000.xml" ContentType="application/inkml+xml"/>
  <Override PartName="/ppt/ink/ink1001.xml" ContentType="application/inkml+xml"/>
  <Override PartName="/ppt/ink/ink1002.xml" ContentType="application/inkml+xml"/>
  <Override PartName="/ppt/ink/ink1003.xml" ContentType="application/inkml+xml"/>
  <Override PartName="/ppt/ink/ink1004.xml" ContentType="application/inkml+xml"/>
  <Override PartName="/ppt/ink/ink1005.xml" ContentType="application/inkml+xml"/>
  <Override PartName="/ppt/ink/ink1006.xml" ContentType="application/inkml+xml"/>
  <Override PartName="/ppt/ink/ink1007.xml" ContentType="application/inkml+xml"/>
  <Override PartName="/ppt/ink/ink1008.xml" ContentType="application/inkml+xml"/>
  <Override PartName="/ppt/ink/ink1009.xml" ContentType="application/inkml+xml"/>
  <Override PartName="/ppt/ink/ink1010.xml" ContentType="application/inkml+xml"/>
  <Override PartName="/ppt/ink/ink1011.xml" ContentType="application/inkml+xml"/>
  <Override PartName="/ppt/ink/ink1012.xml" ContentType="application/inkml+xml"/>
  <Override PartName="/ppt/ink/ink1013.xml" ContentType="application/inkml+xml"/>
  <Override PartName="/ppt/ink/ink1014.xml" ContentType="application/inkml+xml"/>
  <Override PartName="/ppt/ink/ink1015.xml" ContentType="application/inkml+xml"/>
  <Override PartName="/ppt/ink/ink1016.xml" ContentType="application/inkml+xml"/>
  <Override PartName="/ppt/ink/ink1017.xml" ContentType="application/inkml+xml"/>
  <Override PartName="/ppt/ink/ink1018.xml" ContentType="application/inkml+xml"/>
  <Override PartName="/ppt/ink/ink1019.xml" ContentType="application/inkml+xml"/>
  <Override PartName="/ppt/ink/ink1020.xml" ContentType="application/inkml+xml"/>
  <Override PartName="/ppt/ink/ink1021.xml" ContentType="application/inkml+xml"/>
  <Override PartName="/ppt/ink/ink1022.xml" ContentType="application/inkml+xml"/>
  <Override PartName="/ppt/ink/ink1023.xml" ContentType="application/inkml+xml"/>
  <Override PartName="/ppt/ink/ink1024.xml" ContentType="application/inkml+xml"/>
  <Override PartName="/ppt/ink/ink1025.xml" ContentType="application/inkml+xml"/>
  <Override PartName="/ppt/ink/ink1026.xml" ContentType="application/inkml+xml"/>
  <Override PartName="/ppt/ink/ink1027.xml" ContentType="application/inkml+xml"/>
  <Override PartName="/ppt/ink/ink1028.xml" ContentType="application/inkml+xml"/>
  <Override PartName="/ppt/ink/ink1029.xml" ContentType="application/inkml+xml"/>
  <Override PartName="/ppt/ink/ink1030.xml" ContentType="application/inkml+xml"/>
  <Override PartName="/ppt/ink/ink1031.xml" ContentType="application/inkml+xml"/>
  <Override PartName="/ppt/ink/ink1032.xml" ContentType="application/inkml+xml"/>
  <Override PartName="/ppt/ink/ink1033.xml" ContentType="application/inkml+xml"/>
  <Override PartName="/ppt/ink/ink1034.xml" ContentType="application/inkml+xml"/>
  <Override PartName="/ppt/ink/ink1035.xml" ContentType="application/inkml+xml"/>
  <Override PartName="/ppt/ink/ink1036.xml" ContentType="application/inkml+xml"/>
  <Override PartName="/ppt/ink/ink1037.xml" ContentType="application/inkml+xml"/>
  <Override PartName="/ppt/ink/ink1038.xml" ContentType="application/inkml+xml"/>
  <Override PartName="/ppt/ink/ink1039.xml" ContentType="application/inkml+xml"/>
  <Override PartName="/ppt/ink/ink1040.xml" ContentType="application/inkml+xml"/>
  <Override PartName="/ppt/ink/ink1041.xml" ContentType="application/inkml+xml"/>
  <Override PartName="/ppt/ink/ink1042.xml" ContentType="application/inkml+xml"/>
  <Override PartName="/ppt/ink/ink1043.xml" ContentType="application/inkml+xml"/>
  <Override PartName="/ppt/ink/ink1044.xml" ContentType="application/inkml+xml"/>
  <Override PartName="/ppt/ink/ink1045.xml" ContentType="application/inkml+xml"/>
  <Override PartName="/ppt/ink/ink1046.xml" ContentType="application/inkml+xml"/>
  <Override PartName="/ppt/ink/ink1047.xml" ContentType="application/inkml+xml"/>
  <Override PartName="/ppt/ink/ink1048.xml" ContentType="application/inkml+xml"/>
  <Override PartName="/ppt/ink/ink1049.xml" ContentType="application/inkml+xml"/>
  <Override PartName="/ppt/ink/ink1050.xml" ContentType="application/inkml+xml"/>
  <Override PartName="/ppt/ink/ink1051.xml" ContentType="application/inkml+xml"/>
  <Override PartName="/ppt/ink/ink1052.xml" ContentType="application/inkml+xml"/>
  <Override PartName="/ppt/ink/ink1053.xml" ContentType="application/inkml+xml"/>
  <Override PartName="/ppt/ink/ink1054.xml" ContentType="application/inkml+xml"/>
  <Override PartName="/ppt/ink/ink1055.xml" ContentType="application/inkml+xml"/>
  <Override PartName="/ppt/ink/ink1056.xml" ContentType="application/inkml+xml"/>
  <Override PartName="/ppt/ink/ink1057.xml" ContentType="application/inkml+xml"/>
  <Override PartName="/ppt/ink/ink1058.xml" ContentType="application/inkml+xml"/>
  <Override PartName="/ppt/ink/ink1059.xml" ContentType="application/inkml+xml"/>
  <Override PartName="/ppt/ink/ink1060.xml" ContentType="application/inkml+xml"/>
  <Override PartName="/ppt/ink/ink1061.xml" ContentType="application/inkml+xml"/>
  <Override PartName="/ppt/ink/ink1062.xml" ContentType="application/inkml+xml"/>
  <Override PartName="/ppt/ink/ink1063.xml" ContentType="application/inkml+xml"/>
  <Override PartName="/ppt/ink/ink1064.xml" ContentType="application/inkml+xml"/>
  <Override PartName="/ppt/ink/ink1065.xml" ContentType="application/inkml+xml"/>
  <Override PartName="/ppt/ink/ink1066.xml" ContentType="application/inkml+xml"/>
  <Override PartName="/ppt/ink/ink1067.xml" ContentType="application/inkml+xml"/>
  <Override PartName="/ppt/ink/ink1068.xml" ContentType="application/inkml+xml"/>
  <Override PartName="/ppt/ink/ink1069.xml" ContentType="application/inkml+xml"/>
  <Override PartName="/ppt/ink/ink1070.xml" ContentType="application/inkml+xml"/>
  <Override PartName="/ppt/ink/ink1071.xml" ContentType="application/inkml+xml"/>
  <Override PartName="/ppt/ink/ink1072.xml" ContentType="application/inkml+xml"/>
  <Override PartName="/ppt/ink/ink1073.xml" ContentType="application/inkml+xml"/>
  <Override PartName="/ppt/ink/ink1074.xml" ContentType="application/inkml+xml"/>
  <Override PartName="/ppt/ink/ink1075.xml" ContentType="application/inkml+xml"/>
  <Override PartName="/ppt/ink/ink1076.xml" ContentType="application/inkml+xml"/>
  <Override PartName="/ppt/ink/ink1077.xml" ContentType="application/inkml+xml"/>
  <Override PartName="/ppt/ink/ink1078.xml" ContentType="application/inkml+xml"/>
  <Override PartName="/ppt/ink/ink1079.xml" ContentType="application/inkml+xml"/>
  <Override PartName="/ppt/ink/ink1080.xml" ContentType="application/inkml+xml"/>
  <Override PartName="/ppt/ink/ink1081.xml" ContentType="application/inkml+xml"/>
  <Override PartName="/ppt/ink/ink1082.xml" ContentType="application/inkml+xml"/>
  <Override PartName="/ppt/ink/ink1083.xml" ContentType="application/inkml+xml"/>
  <Override PartName="/ppt/ink/ink1084.xml" ContentType="application/inkml+xml"/>
  <Override PartName="/ppt/ink/ink1085.xml" ContentType="application/inkml+xml"/>
  <Override PartName="/ppt/ink/ink1086.xml" ContentType="application/inkml+xml"/>
  <Override PartName="/ppt/ink/ink1087.xml" ContentType="application/inkml+xml"/>
  <Override PartName="/ppt/ink/ink1088.xml" ContentType="application/inkml+xml"/>
  <Override PartName="/ppt/ink/ink1089.xml" ContentType="application/inkml+xml"/>
  <Override PartName="/ppt/ink/ink1090.xml" ContentType="application/inkml+xml"/>
  <Override PartName="/ppt/ink/ink1091.xml" ContentType="application/inkml+xml"/>
  <Override PartName="/ppt/ink/ink1092.xml" ContentType="application/inkml+xml"/>
  <Override PartName="/ppt/ink/ink1093.xml" ContentType="application/inkml+xml"/>
  <Override PartName="/ppt/ink/ink1094.xml" ContentType="application/inkml+xml"/>
  <Override PartName="/ppt/ink/ink1095.xml" ContentType="application/inkml+xml"/>
  <Override PartName="/ppt/ink/ink1096.xml" ContentType="application/inkml+xml"/>
  <Override PartName="/ppt/ink/ink1097.xml" ContentType="application/inkml+xml"/>
  <Override PartName="/ppt/ink/ink1098.xml" ContentType="application/inkml+xml"/>
  <Override PartName="/ppt/ink/ink1099.xml" ContentType="application/inkml+xml"/>
  <Override PartName="/ppt/ink/ink1100.xml" ContentType="application/inkml+xml"/>
  <Override PartName="/ppt/ink/ink1101.xml" ContentType="application/inkml+xml"/>
  <Override PartName="/ppt/ink/ink1102.xml" ContentType="application/inkml+xml"/>
  <Override PartName="/ppt/ink/ink1103.xml" ContentType="application/inkml+xml"/>
  <Override PartName="/ppt/ink/ink1104.xml" ContentType="application/inkml+xml"/>
  <Override PartName="/ppt/ink/ink1105.xml" ContentType="application/inkml+xml"/>
  <Override PartName="/ppt/ink/ink1106.xml" ContentType="application/inkml+xml"/>
  <Override PartName="/ppt/ink/ink1107.xml" ContentType="application/inkml+xml"/>
  <Override PartName="/ppt/ink/ink1108.xml" ContentType="application/inkml+xml"/>
  <Override PartName="/ppt/ink/ink1109.xml" ContentType="application/inkml+xml"/>
  <Override PartName="/ppt/ink/ink1110.xml" ContentType="application/inkml+xml"/>
  <Override PartName="/ppt/ink/ink1111.xml" ContentType="application/inkml+xml"/>
  <Override PartName="/ppt/ink/ink1112.xml" ContentType="application/inkml+xml"/>
  <Override PartName="/ppt/ink/ink1113.xml" ContentType="application/inkml+xml"/>
  <Override PartName="/ppt/ink/ink1114.xml" ContentType="application/inkml+xml"/>
  <Override PartName="/ppt/ink/ink1115.xml" ContentType="application/inkml+xml"/>
  <Override PartName="/ppt/ink/ink1116.xml" ContentType="application/inkml+xml"/>
  <Override PartName="/ppt/ink/ink1117.xml" ContentType="application/inkml+xml"/>
  <Override PartName="/ppt/ink/ink1118.xml" ContentType="application/inkml+xml"/>
  <Override PartName="/ppt/ink/ink1119.xml" ContentType="application/inkml+xml"/>
  <Override PartName="/ppt/ink/ink1120.xml" ContentType="application/inkml+xml"/>
  <Override PartName="/ppt/ink/ink1121.xml" ContentType="application/inkml+xml"/>
  <Override PartName="/ppt/ink/ink1122.xml" ContentType="application/inkml+xml"/>
  <Override PartName="/ppt/ink/ink1123.xml" ContentType="application/inkml+xml"/>
  <Override PartName="/ppt/ink/ink1124.xml" ContentType="application/inkml+xml"/>
  <Override PartName="/ppt/ink/ink1125.xml" ContentType="application/inkml+xml"/>
  <Override PartName="/ppt/ink/ink1126.xml" ContentType="application/inkml+xml"/>
  <Override PartName="/ppt/ink/ink1127.xml" ContentType="application/inkml+xml"/>
  <Override PartName="/ppt/ink/ink1128.xml" ContentType="application/inkml+xml"/>
  <Override PartName="/ppt/ink/ink1129.xml" ContentType="application/inkml+xml"/>
  <Override PartName="/ppt/ink/ink1130.xml" ContentType="application/inkml+xml"/>
  <Override PartName="/ppt/ink/ink1131.xml" ContentType="application/inkml+xml"/>
  <Override PartName="/ppt/ink/ink1132.xml" ContentType="application/inkml+xml"/>
  <Override PartName="/ppt/ink/ink1133.xml" ContentType="application/inkml+xml"/>
  <Override PartName="/ppt/ink/ink1134.xml" ContentType="application/inkml+xml"/>
  <Override PartName="/ppt/ink/ink1135.xml" ContentType="application/inkml+xml"/>
  <Override PartName="/ppt/ink/ink1136.xml" ContentType="application/inkml+xml"/>
  <Override PartName="/ppt/ink/ink1137.xml" ContentType="application/inkml+xml"/>
  <Override PartName="/ppt/ink/ink1138.xml" ContentType="application/inkml+xml"/>
  <Override PartName="/ppt/ink/ink1139.xml" ContentType="application/inkml+xml"/>
  <Override PartName="/ppt/ink/ink1140.xml" ContentType="application/inkml+xml"/>
  <Override PartName="/ppt/ink/ink1141.xml" ContentType="application/inkml+xml"/>
  <Override PartName="/ppt/ink/ink1142.xml" ContentType="application/inkml+xml"/>
  <Override PartName="/ppt/ink/ink1143.xml" ContentType="application/inkml+xml"/>
  <Override PartName="/ppt/ink/ink1144.xml" ContentType="application/inkml+xml"/>
  <Override PartName="/ppt/ink/ink1145.xml" ContentType="application/inkml+xml"/>
  <Override PartName="/ppt/ink/ink1146.xml" ContentType="application/inkml+xml"/>
  <Override PartName="/ppt/ink/ink1147.xml" ContentType="application/inkml+xml"/>
  <Override PartName="/ppt/ink/ink1148.xml" ContentType="application/inkml+xml"/>
  <Override PartName="/ppt/ink/ink1149.xml" ContentType="application/inkml+xml"/>
  <Override PartName="/ppt/ink/ink1150.xml" ContentType="application/inkml+xml"/>
  <Override PartName="/ppt/ink/ink1151.xml" ContentType="application/inkml+xml"/>
  <Override PartName="/ppt/ink/ink1152.xml" ContentType="application/inkml+xml"/>
  <Override PartName="/ppt/ink/ink1153.xml" ContentType="application/inkml+xml"/>
  <Override PartName="/ppt/ink/ink1154.xml" ContentType="application/inkml+xml"/>
  <Override PartName="/ppt/ink/ink1155.xml" ContentType="application/inkml+xml"/>
  <Override PartName="/ppt/ink/ink1156.xml" ContentType="application/inkml+xml"/>
  <Override PartName="/ppt/ink/ink1157.xml" ContentType="application/inkml+xml"/>
  <Override PartName="/ppt/ink/ink1158.xml" ContentType="application/inkml+xml"/>
  <Override PartName="/ppt/ink/ink1159.xml" ContentType="application/inkml+xml"/>
  <Override PartName="/ppt/ink/ink1160.xml" ContentType="application/inkml+xml"/>
  <Override PartName="/ppt/ink/ink1161.xml" ContentType="application/inkml+xml"/>
  <Override PartName="/ppt/ink/ink1162.xml" ContentType="application/inkml+xml"/>
  <Override PartName="/ppt/ink/ink1163.xml" ContentType="application/inkml+xml"/>
  <Override PartName="/ppt/ink/ink1164.xml" ContentType="application/inkml+xml"/>
  <Override PartName="/ppt/ink/ink1165.xml" ContentType="application/inkml+xml"/>
  <Override PartName="/ppt/ink/ink1166.xml" ContentType="application/inkml+xml"/>
  <Override PartName="/ppt/ink/ink1167.xml" ContentType="application/inkml+xml"/>
  <Override PartName="/ppt/ink/ink1168.xml" ContentType="application/inkml+xml"/>
  <Override PartName="/ppt/ink/ink1169.xml" ContentType="application/inkml+xml"/>
  <Override PartName="/ppt/ink/ink1170.xml" ContentType="application/inkml+xml"/>
  <Override PartName="/ppt/ink/ink1171.xml" ContentType="application/inkml+xml"/>
  <Override PartName="/ppt/ink/ink1172.xml" ContentType="application/inkml+xml"/>
  <Override PartName="/ppt/ink/ink1173.xml" ContentType="application/inkml+xml"/>
  <Override PartName="/ppt/ink/ink1174.xml" ContentType="application/inkml+xml"/>
  <Override PartName="/ppt/ink/ink1175.xml" ContentType="application/inkml+xml"/>
  <Override PartName="/ppt/ink/ink1176.xml" ContentType="application/inkml+xml"/>
  <Override PartName="/ppt/ink/ink1177.xml" ContentType="application/inkml+xml"/>
  <Override PartName="/ppt/ink/ink1178.xml" ContentType="application/inkml+xml"/>
  <Override PartName="/ppt/ink/ink1179.xml" ContentType="application/inkml+xml"/>
  <Override PartName="/ppt/ink/ink1180.xml" ContentType="application/inkml+xml"/>
  <Override PartName="/ppt/ink/ink1181.xml" ContentType="application/inkml+xml"/>
  <Override PartName="/ppt/ink/ink1182.xml" ContentType="application/inkml+xml"/>
  <Override PartName="/ppt/ink/ink1183.xml" ContentType="application/inkml+xml"/>
  <Override PartName="/ppt/ink/ink1184.xml" ContentType="application/inkml+xml"/>
  <Override PartName="/ppt/ink/ink1185.xml" ContentType="application/inkml+xml"/>
  <Override PartName="/ppt/ink/ink1186.xml" ContentType="application/inkml+xml"/>
  <Override PartName="/ppt/ink/ink1187.xml" ContentType="application/inkml+xml"/>
  <Override PartName="/ppt/ink/ink1188.xml" ContentType="application/inkml+xml"/>
  <Override PartName="/ppt/ink/ink1189.xml" ContentType="application/inkml+xml"/>
  <Override PartName="/ppt/ink/ink1190.xml" ContentType="application/inkml+xml"/>
  <Override PartName="/ppt/ink/ink1191.xml" ContentType="application/inkml+xml"/>
  <Override PartName="/ppt/ink/ink1192.xml" ContentType="application/inkml+xml"/>
  <Override PartName="/ppt/ink/ink1193.xml" ContentType="application/inkml+xml"/>
  <Override PartName="/ppt/ink/ink1194.xml" ContentType="application/inkml+xml"/>
  <Override PartName="/ppt/ink/ink1195.xml" ContentType="application/inkml+xml"/>
  <Override PartName="/ppt/ink/ink1196.xml" ContentType="application/inkml+xml"/>
  <Override PartName="/ppt/ink/ink1197.xml" ContentType="application/inkml+xml"/>
  <Override PartName="/ppt/ink/ink1198.xml" ContentType="application/inkml+xml"/>
  <Override PartName="/ppt/ink/ink1199.xml" ContentType="application/inkml+xml"/>
  <Override PartName="/ppt/ink/ink1200.xml" ContentType="application/inkml+xml"/>
  <Override PartName="/ppt/ink/ink1201.xml" ContentType="application/inkml+xml"/>
  <Override PartName="/ppt/ink/ink1202.xml" ContentType="application/inkml+xml"/>
  <Override PartName="/ppt/ink/ink1203.xml" ContentType="application/inkml+xml"/>
  <Override PartName="/ppt/ink/ink1204.xml" ContentType="application/inkml+xml"/>
  <Override PartName="/ppt/ink/ink1205.xml" ContentType="application/inkml+xml"/>
  <Override PartName="/ppt/ink/ink1206.xml" ContentType="application/inkml+xml"/>
  <Override PartName="/ppt/ink/ink1207.xml" ContentType="application/inkml+xml"/>
  <Override PartName="/ppt/ink/ink1208.xml" ContentType="application/inkml+xml"/>
  <Override PartName="/ppt/ink/ink1209.xml" ContentType="application/inkml+xml"/>
  <Override PartName="/ppt/ink/ink1210.xml" ContentType="application/inkml+xml"/>
  <Override PartName="/ppt/ink/ink1211.xml" ContentType="application/inkml+xml"/>
  <Override PartName="/ppt/ink/ink1212.xml" ContentType="application/inkml+xml"/>
  <Override PartName="/ppt/ink/ink1213.xml" ContentType="application/inkml+xml"/>
  <Override PartName="/ppt/ink/ink1214.xml" ContentType="application/inkml+xml"/>
  <Override PartName="/ppt/ink/ink1215.xml" ContentType="application/inkml+xml"/>
  <Override PartName="/ppt/ink/ink1216.xml" ContentType="application/inkml+xml"/>
  <Override PartName="/ppt/ink/ink1217.xml" ContentType="application/inkml+xml"/>
  <Override PartName="/ppt/ink/ink1218.xml" ContentType="application/inkml+xml"/>
  <Override PartName="/ppt/ink/ink1219.xml" ContentType="application/inkml+xml"/>
  <Override PartName="/ppt/ink/ink1220.xml" ContentType="application/inkml+xml"/>
  <Override PartName="/ppt/ink/ink1221.xml" ContentType="application/inkml+xml"/>
  <Override PartName="/ppt/ink/ink1222.xml" ContentType="application/inkml+xml"/>
  <Override PartName="/ppt/ink/ink1223.xml" ContentType="application/inkml+xml"/>
  <Override PartName="/ppt/ink/ink1224.xml" ContentType="application/inkml+xml"/>
  <Override PartName="/ppt/ink/ink1225.xml" ContentType="application/inkml+xml"/>
  <Override PartName="/ppt/ink/ink1226.xml" ContentType="application/inkml+xml"/>
  <Override PartName="/ppt/ink/ink1227.xml" ContentType="application/inkml+xml"/>
  <Override PartName="/ppt/ink/ink1228.xml" ContentType="application/inkml+xml"/>
  <Override PartName="/ppt/ink/ink1229.xml" ContentType="application/inkml+xml"/>
  <Override PartName="/ppt/ink/ink1230.xml" ContentType="application/inkml+xml"/>
  <Override PartName="/ppt/ink/ink1231.xml" ContentType="application/inkml+xml"/>
  <Override PartName="/ppt/ink/ink1232.xml" ContentType="application/inkml+xml"/>
  <Override PartName="/ppt/ink/ink1233.xml" ContentType="application/inkml+xml"/>
  <Override PartName="/ppt/ink/ink1234.xml" ContentType="application/inkml+xml"/>
  <Override PartName="/ppt/ink/ink1235.xml" ContentType="application/inkml+xml"/>
  <Override PartName="/ppt/ink/ink1236.xml" ContentType="application/inkml+xml"/>
  <Override PartName="/ppt/ink/ink1237.xml" ContentType="application/inkml+xml"/>
  <Override PartName="/ppt/ink/ink1238.xml" ContentType="application/inkml+xml"/>
  <Override PartName="/ppt/ink/ink1239.xml" ContentType="application/inkml+xml"/>
  <Override PartName="/ppt/ink/ink1240.xml" ContentType="application/inkml+xml"/>
  <Override PartName="/ppt/ink/ink1241.xml" ContentType="application/inkml+xml"/>
  <Override PartName="/ppt/ink/ink1242.xml" ContentType="application/inkml+xml"/>
  <Override PartName="/ppt/ink/ink1243.xml" ContentType="application/inkml+xml"/>
  <Override PartName="/ppt/ink/ink1244.xml" ContentType="application/inkml+xml"/>
  <Override PartName="/ppt/ink/ink1245.xml" ContentType="application/inkml+xml"/>
  <Override PartName="/ppt/ink/ink1246.xml" ContentType="application/inkml+xml"/>
  <Override PartName="/ppt/ink/ink1247.xml" ContentType="application/inkml+xml"/>
  <Override PartName="/ppt/ink/ink1248.xml" ContentType="application/inkml+xml"/>
  <Override PartName="/ppt/ink/ink1249.xml" ContentType="application/inkml+xml"/>
  <Override PartName="/ppt/ink/ink1250.xml" ContentType="application/inkml+xml"/>
  <Override PartName="/ppt/ink/ink1251.xml" ContentType="application/inkml+xml"/>
  <Override PartName="/ppt/ink/ink1252.xml" ContentType="application/inkml+xml"/>
  <Override PartName="/ppt/ink/ink1253.xml" ContentType="application/inkml+xml"/>
  <Override PartName="/ppt/ink/ink1254.xml" ContentType="application/inkml+xml"/>
  <Override PartName="/ppt/ink/ink1255.xml" ContentType="application/inkml+xml"/>
  <Override PartName="/ppt/ink/ink1256.xml" ContentType="application/inkml+xml"/>
  <Override PartName="/ppt/ink/ink1257.xml" ContentType="application/inkml+xml"/>
  <Override PartName="/ppt/ink/ink1258.xml" ContentType="application/inkml+xml"/>
  <Override PartName="/ppt/ink/ink1259.xml" ContentType="application/inkml+xml"/>
  <Override PartName="/ppt/ink/ink1260.xml" ContentType="application/inkml+xml"/>
  <Override PartName="/ppt/ink/ink1261.xml" ContentType="application/inkml+xml"/>
  <Override PartName="/ppt/ink/ink1262.xml" ContentType="application/inkml+xml"/>
  <Override PartName="/ppt/ink/ink1263.xml" ContentType="application/inkml+xml"/>
  <Override PartName="/ppt/ink/ink1264.xml" ContentType="application/inkml+xml"/>
  <Override PartName="/ppt/ink/ink1265.xml" ContentType="application/inkml+xml"/>
  <Override PartName="/ppt/ink/ink1266.xml" ContentType="application/inkml+xml"/>
  <Override PartName="/ppt/ink/ink1267.xml" ContentType="application/inkml+xml"/>
  <Override PartName="/ppt/ink/ink1268.xml" ContentType="application/inkml+xml"/>
  <Override PartName="/ppt/ink/ink1269.xml" ContentType="application/inkml+xml"/>
  <Override PartName="/ppt/ink/ink1270.xml" ContentType="application/inkml+xml"/>
  <Override PartName="/ppt/ink/ink1271.xml" ContentType="application/inkml+xml"/>
  <Override PartName="/ppt/ink/ink1272.xml" ContentType="application/inkml+xml"/>
  <Override PartName="/ppt/ink/ink1273.xml" ContentType="application/inkml+xml"/>
  <Override PartName="/ppt/ink/ink1274.xml" ContentType="application/inkml+xml"/>
  <Override PartName="/ppt/ink/ink1275.xml" ContentType="application/inkml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ink/ink1276.xml" ContentType="application/inkml+xml"/>
  <Override PartName="/ppt/ink/ink1277.xml" ContentType="application/inkml+xml"/>
  <Override PartName="/ppt/ink/ink1278.xml" ContentType="application/inkml+xml"/>
  <Override PartName="/ppt/ink/ink1279.xml" ContentType="application/inkml+xml"/>
  <Override PartName="/ppt/ink/ink1280.xml" ContentType="application/inkml+xml"/>
  <Override PartName="/ppt/ink/ink1281.xml" ContentType="application/inkml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ink/ink1282.xml" ContentType="application/inkml+xml"/>
  <Override PartName="/ppt/ink/ink1283.xml" ContentType="application/inkml+xml"/>
  <Override PartName="/ppt/ink/ink1284.xml" ContentType="application/inkml+xml"/>
  <Override PartName="/ppt/ink/ink1285.xml" ContentType="application/inkml+xml"/>
  <Override PartName="/ppt/ink/ink1286.xml" ContentType="application/inkml+xml"/>
  <Override PartName="/ppt/ink/ink1287.xml" ContentType="application/inkml+xml"/>
  <Override PartName="/ppt/ink/ink1288.xml" ContentType="application/inkml+xml"/>
  <Override PartName="/ppt/ink/ink1289.xml" ContentType="application/inkml+xml"/>
  <Override PartName="/ppt/ink/ink1290.xml" ContentType="application/inkml+xml"/>
  <Override PartName="/ppt/ink/ink1291.xml" ContentType="application/inkml+xml"/>
  <Override PartName="/ppt/ink/ink1292.xml" ContentType="application/inkml+xml"/>
  <Override PartName="/ppt/ink/ink1293.xml" ContentType="application/inkml+xml"/>
  <Override PartName="/ppt/ink/ink1294.xml" ContentType="application/inkml+xml"/>
  <Override PartName="/ppt/ink/ink1295.xml" ContentType="application/inkml+xml"/>
  <Override PartName="/ppt/ink/ink1296.xml" ContentType="application/inkml+xml"/>
  <Override PartName="/ppt/ink/ink1297.xml" ContentType="application/inkml+xml"/>
  <Override PartName="/ppt/ink/ink1298.xml" ContentType="application/inkml+xml"/>
  <Override PartName="/ppt/ink/ink1299.xml" ContentType="application/inkml+xml"/>
  <Override PartName="/ppt/ink/ink1300.xml" ContentType="application/inkml+xml"/>
  <Override PartName="/ppt/ink/ink1301.xml" ContentType="application/inkml+xml"/>
  <Override PartName="/ppt/ink/ink1302.xml" ContentType="application/inkml+xml"/>
  <Override PartName="/ppt/ink/ink1303.xml" ContentType="application/inkml+xml"/>
  <Override PartName="/ppt/ink/ink1304.xml" ContentType="application/inkml+xml"/>
  <Override PartName="/ppt/ink/ink1305.xml" ContentType="application/inkml+xml"/>
  <Override PartName="/ppt/ink/ink1306.xml" ContentType="application/inkml+xml"/>
  <Override PartName="/ppt/ink/ink1307.xml" ContentType="application/inkml+xml"/>
  <Override PartName="/ppt/ink/ink1308.xml" ContentType="application/inkml+xml"/>
  <Override PartName="/ppt/ink/ink1309.xml" ContentType="application/inkml+xml"/>
  <Override PartName="/ppt/ink/ink1310.xml" ContentType="application/inkml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ink/ink1311.xml" ContentType="application/inkml+xml"/>
  <Override PartName="/ppt/ink/ink1312.xml" ContentType="application/inkml+xml"/>
  <Override PartName="/ppt/ink/ink1313.xml" ContentType="application/inkml+xml"/>
  <Override PartName="/ppt/ink/ink1314.xml" ContentType="application/inkml+xml"/>
  <Override PartName="/ppt/ink/ink1315.xml" ContentType="application/inkml+xml"/>
  <Override PartName="/ppt/ink/ink1316.xml" ContentType="application/inkml+xml"/>
  <Override PartName="/ppt/ink/ink1317.xml" ContentType="application/inkml+xml"/>
  <Override PartName="/ppt/ink/ink1318.xml" ContentType="application/inkml+xml"/>
  <Override PartName="/ppt/ink/ink1319.xml" ContentType="application/inkml+xml"/>
  <Override PartName="/ppt/ink/ink1320.xml" ContentType="application/inkml+xml"/>
  <Override PartName="/ppt/ink/ink1321.xml" ContentType="application/inkml+xml"/>
  <Override PartName="/ppt/ink/ink1322.xml" ContentType="application/inkml+xml"/>
  <Override PartName="/ppt/ink/ink1323.xml" ContentType="application/inkml+xml"/>
  <Override PartName="/ppt/ink/ink1324.xml" ContentType="application/inkml+xml"/>
  <Override PartName="/ppt/ink/ink1325.xml" ContentType="application/inkml+xml"/>
  <Override PartName="/ppt/ink/ink1326.xml" ContentType="application/inkml+xml"/>
  <Override PartName="/ppt/ink/ink1327.xml" ContentType="application/inkml+xml"/>
  <Override PartName="/ppt/ink/ink1328.xml" ContentType="application/inkml+xml"/>
  <Override PartName="/ppt/ink/ink1329.xml" ContentType="application/inkml+xml"/>
  <Override PartName="/ppt/ink/ink1330.xml" ContentType="application/inkml+xml"/>
  <Override PartName="/ppt/ink/ink1331.xml" ContentType="application/inkml+xml"/>
  <Override PartName="/ppt/ink/ink1332.xml" ContentType="application/inkml+xml"/>
  <Override PartName="/ppt/ink/ink1333.xml" ContentType="application/inkml+xml"/>
  <Override PartName="/ppt/ink/ink1334.xml" ContentType="application/inkml+xml"/>
  <Override PartName="/ppt/ink/ink1335.xml" ContentType="application/inkml+xml"/>
  <Override PartName="/ppt/ink/ink1336.xml" ContentType="application/inkml+xml"/>
  <Override PartName="/ppt/ink/ink1337.xml" ContentType="application/inkml+xml"/>
  <Override PartName="/ppt/ink/ink1338.xml" ContentType="application/inkml+xml"/>
  <Override PartName="/ppt/ink/ink1339.xml" ContentType="application/inkml+xml"/>
  <Override PartName="/ppt/ink/ink1340.xml" ContentType="application/inkml+xml"/>
  <Override PartName="/ppt/ink/ink1341.xml" ContentType="application/inkml+xml"/>
  <Override PartName="/ppt/ink/ink1342.xml" ContentType="application/inkml+xml"/>
  <Override PartName="/ppt/ink/ink1343.xml" ContentType="application/inkml+xml"/>
  <Override PartName="/ppt/ink/ink1344.xml" ContentType="application/inkml+xml"/>
  <Override PartName="/ppt/ink/ink1345.xml" ContentType="application/inkml+xml"/>
  <Override PartName="/ppt/ink/ink1346.xml" ContentType="application/inkml+xml"/>
  <Override PartName="/ppt/ink/ink1347.xml" ContentType="application/inkml+xml"/>
  <Override PartName="/ppt/ink/ink1348.xml" ContentType="application/inkml+xml"/>
  <Override PartName="/ppt/ink/ink1349.xml" ContentType="application/inkml+xml"/>
  <Override PartName="/ppt/ink/ink1350.xml" ContentType="application/inkml+xml"/>
  <Override PartName="/ppt/ink/ink1351.xml" ContentType="application/inkml+xml"/>
  <Override PartName="/ppt/ink/ink1352.xml" ContentType="application/inkml+xml"/>
  <Override PartName="/ppt/ink/ink1353.xml" ContentType="application/inkml+xml"/>
  <Override PartName="/ppt/ink/ink1354.xml" ContentType="application/inkml+xml"/>
  <Override PartName="/ppt/ink/ink1355.xml" ContentType="application/inkml+xml"/>
  <Override PartName="/ppt/ink/ink1356.xml" ContentType="application/inkml+xml"/>
  <Override PartName="/ppt/ink/ink1357.xml" ContentType="application/inkml+xml"/>
  <Override PartName="/ppt/ink/ink1358.xml" ContentType="application/inkml+xml"/>
  <Override PartName="/ppt/ink/ink1359.xml" ContentType="application/inkml+xml"/>
  <Override PartName="/ppt/ink/ink1360.xml" ContentType="application/inkml+xml"/>
  <Override PartName="/ppt/ink/ink1361.xml" ContentType="application/inkml+xml"/>
  <Override PartName="/ppt/ink/ink1362.xml" ContentType="application/inkml+xml"/>
  <Override PartName="/ppt/ink/ink1363.xml" ContentType="application/inkml+xml"/>
  <Override PartName="/ppt/ink/ink1364.xml" ContentType="application/inkml+xml"/>
  <Override PartName="/ppt/ink/ink1365.xml" ContentType="application/inkml+xml"/>
  <Override PartName="/ppt/ink/ink1366.xml" ContentType="application/inkml+xml"/>
  <Override PartName="/ppt/ink/ink1367.xml" ContentType="application/inkml+xml"/>
  <Override PartName="/ppt/ink/ink1368.xml" ContentType="application/inkml+xml"/>
  <Override PartName="/ppt/ink/ink1369.xml" ContentType="application/inkml+xml"/>
  <Override PartName="/ppt/ink/ink1370.xml" ContentType="application/inkml+xml"/>
  <Override PartName="/ppt/ink/ink1371.xml" ContentType="application/inkml+xml"/>
  <Override PartName="/ppt/ink/ink1372.xml" ContentType="application/inkml+xml"/>
  <Override PartName="/ppt/ink/ink1373.xml" ContentType="application/inkml+xml"/>
  <Override PartName="/ppt/ink/ink1374.xml" ContentType="application/inkml+xml"/>
  <Override PartName="/ppt/ink/ink1375.xml" ContentType="application/inkml+xml"/>
  <Override PartName="/ppt/ink/ink1376.xml" ContentType="application/inkml+xml"/>
  <Override PartName="/ppt/ink/ink1377.xml" ContentType="application/inkml+xml"/>
  <Override PartName="/ppt/ink/ink1378.xml" ContentType="application/inkml+xml"/>
  <Override PartName="/ppt/ink/ink1379.xml" ContentType="application/inkml+xml"/>
  <Override PartName="/ppt/ink/ink1380.xml" ContentType="application/inkml+xml"/>
  <Override PartName="/ppt/ink/ink1381.xml" ContentType="application/inkml+xml"/>
  <Override PartName="/ppt/ink/ink1382.xml" ContentType="application/inkml+xml"/>
  <Override PartName="/ppt/ink/ink1383.xml" ContentType="application/inkml+xml"/>
  <Override PartName="/ppt/ink/ink1384.xml" ContentType="application/inkml+xml"/>
  <Override PartName="/ppt/ink/ink1385.xml" ContentType="application/inkml+xml"/>
  <Override PartName="/ppt/ink/ink1386.xml" ContentType="application/inkml+xml"/>
  <Override PartName="/ppt/ink/ink1387.xml" ContentType="application/inkml+xml"/>
  <Override PartName="/ppt/ink/ink1388.xml" ContentType="application/inkml+xml"/>
  <Override PartName="/ppt/ink/ink1389.xml" ContentType="application/inkml+xml"/>
  <Override PartName="/ppt/ink/ink1390.xml" ContentType="application/inkml+xml"/>
  <Override PartName="/ppt/ink/ink1391.xml" ContentType="application/inkml+xml"/>
  <Override PartName="/ppt/ink/ink1392.xml" ContentType="application/inkml+xml"/>
  <Override PartName="/ppt/ink/ink1393.xml" ContentType="application/inkml+xml"/>
  <Override PartName="/ppt/ink/ink1394.xml" ContentType="application/inkml+xml"/>
  <Override PartName="/ppt/ink/ink1395.xml" ContentType="application/inkml+xml"/>
  <Override PartName="/ppt/ink/ink1396.xml" ContentType="application/inkml+xml"/>
  <Override PartName="/ppt/ink/ink1397.xml" ContentType="application/inkml+xml"/>
  <Override PartName="/ppt/ink/ink1398.xml" ContentType="application/inkml+xml"/>
  <Override PartName="/ppt/ink/ink1399.xml" ContentType="application/inkml+xml"/>
  <Override PartName="/ppt/ink/ink1400.xml" ContentType="application/inkml+xml"/>
  <Override PartName="/ppt/ink/ink1401.xml" ContentType="application/inkml+xml"/>
  <Override PartName="/ppt/ink/ink1402.xml" ContentType="application/inkml+xml"/>
  <Override PartName="/ppt/ink/ink1403.xml" ContentType="application/inkml+xml"/>
  <Override PartName="/ppt/ink/ink1404.xml" ContentType="application/inkml+xml"/>
  <Override PartName="/ppt/ink/ink1405.xml" ContentType="application/inkml+xml"/>
  <Override PartName="/ppt/ink/ink1406.xml" ContentType="application/inkml+xml"/>
  <Override PartName="/ppt/ink/ink1407.xml" ContentType="application/inkml+xml"/>
  <Override PartName="/ppt/ink/ink1408.xml" ContentType="application/inkml+xml"/>
  <Override PartName="/ppt/ink/ink1409.xml" ContentType="application/inkml+xml"/>
  <Override PartName="/ppt/ink/ink1410.xml" ContentType="application/inkml+xml"/>
  <Override PartName="/ppt/ink/ink1411.xml" ContentType="application/inkml+xml"/>
  <Override PartName="/ppt/ink/ink1412.xml" ContentType="application/inkml+xml"/>
  <Override PartName="/ppt/ink/ink1413.xml" ContentType="application/inkml+xml"/>
  <Override PartName="/ppt/ink/ink1414.xml" ContentType="application/inkml+xml"/>
  <Override PartName="/ppt/ink/ink1415.xml" ContentType="application/inkml+xml"/>
  <Override PartName="/ppt/ink/ink1416.xml" ContentType="application/inkml+xml"/>
  <Override PartName="/ppt/ink/ink1417.xml" ContentType="application/inkml+xml"/>
  <Override PartName="/ppt/ink/ink1418.xml" ContentType="application/inkml+xml"/>
  <Override PartName="/ppt/ink/ink1419.xml" ContentType="application/inkml+xml"/>
  <Override PartName="/ppt/ink/ink1420.xml" ContentType="application/inkml+xml"/>
  <Override PartName="/ppt/ink/ink1421.xml" ContentType="application/inkml+xml"/>
  <Override PartName="/ppt/ink/ink1422.xml" ContentType="application/inkml+xml"/>
  <Override PartName="/ppt/ink/ink1423.xml" ContentType="application/inkml+xml"/>
  <Override PartName="/ppt/ink/ink1424.xml" ContentType="application/inkml+xml"/>
  <Override PartName="/ppt/ink/ink1425.xml" ContentType="application/inkml+xml"/>
  <Override PartName="/ppt/ink/ink1426.xml" ContentType="application/inkml+xml"/>
  <Override PartName="/ppt/ink/ink1427.xml" ContentType="application/inkml+xml"/>
  <Override PartName="/ppt/ink/ink1428.xml" ContentType="application/inkml+xml"/>
  <Override PartName="/ppt/ink/ink1429.xml" ContentType="application/inkml+xml"/>
  <Override PartName="/ppt/ink/ink1430.xml" ContentType="application/inkml+xml"/>
  <Override PartName="/ppt/ink/ink1431.xml" ContentType="application/inkml+xml"/>
  <Override PartName="/ppt/ink/ink1432.xml" ContentType="application/inkml+xml"/>
  <Override PartName="/ppt/ink/ink1433.xml" ContentType="application/inkml+xml"/>
  <Override PartName="/ppt/ink/ink1434.xml" ContentType="application/inkml+xml"/>
  <Override PartName="/ppt/ink/ink1435.xml" ContentType="application/inkml+xml"/>
  <Override PartName="/ppt/ink/ink1436.xml" ContentType="application/inkml+xml"/>
  <Override PartName="/ppt/ink/ink1437.xml" ContentType="application/inkml+xml"/>
  <Override PartName="/ppt/ink/ink1438.xml" ContentType="application/inkml+xml"/>
  <Override PartName="/ppt/ink/ink1439.xml" ContentType="application/inkml+xml"/>
  <Override PartName="/ppt/ink/ink1440.xml" ContentType="application/inkml+xml"/>
  <Override PartName="/ppt/ink/ink1441.xml" ContentType="application/inkml+xml"/>
  <Override PartName="/ppt/ink/ink1442.xml" ContentType="application/inkml+xml"/>
  <Override PartName="/ppt/ink/ink1443.xml" ContentType="application/inkml+xml"/>
  <Override PartName="/ppt/ink/ink1444.xml" ContentType="application/inkml+xml"/>
  <Override PartName="/ppt/ink/ink1445.xml" ContentType="application/inkml+xml"/>
  <Override PartName="/ppt/ink/ink1446.xml" ContentType="application/inkml+xml"/>
  <Override PartName="/ppt/ink/ink1447.xml" ContentType="application/inkml+xml"/>
  <Override PartName="/ppt/ink/ink1448.xml" ContentType="application/inkml+xml"/>
  <Override PartName="/ppt/ink/ink1449.xml" ContentType="application/inkml+xml"/>
  <Override PartName="/ppt/ink/ink1450.xml" ContentType="application/inkml+xml"/>
  <Override PartName="/ppt/ink/ink1451.xml" ContentType="application/inkml+xml"/>
  <Override PartName="/ppt/ink/ink1452.xml" ContentType="application/inkml+xml"/>
  <Override PartName="/ppt/ink/ink1453.xml" ContentType="application/inkml+xml"/>
  <Override PartName="/ppt/ink/ink1454.xml" ContentType="application/inkml+xml"/>
  <Override PartName="/ppt/ink/ink1455.xml" ContentType="application/inkml+xml"/>
  <Override PartName="/ppt/ink/ink1456.xml" ContentType="application/inkml+xml"/>
  <Override PartName="/ppt/ink/ink1457.xml" ContentType="application/inkml+xml"/>
  <Override PartName="/ppt/ink/ink1458.xml" ContentType="application/inkml+xml"/>
  <Override PartName="/ppt/ink/ink1459.xml" ContentType="application/inkml+xml"/>
  <Override PartName="/ppt/ink/ink1460.xml" ContentType="application/inkml+xml"/>
  <Override PartName="/ppt/ink/ink1461.xml" ContentType="application/inkml+xml"/>
  <Override PartName="/ppt/ink/ink1462.xml" ContentType="application/inkml+xml"/>
  <Override PartName="/ppt/ink/ink1463.xml" ContentType="application/inkml+xml"/>
  <Override PartName="/ppt/ink/ink1464.xml" ContentType="application/inkml+xml"/>
  <Override PartName="/ppt/ink/ink1465.xml" ContentType="application/inkml+xml"/>
  <Override PartName="/ppt/ink/ink1466.xml" ContentType="application/inkml+xml"/>
  <Override PartName="/ppt/ink/ink1467.xml" ContentType="application/inkml+xml"/>
  <Override PartName="/ppt/ink/ink1468.xml" ContentType="application/inkml+xml"/>
  <Override PartName="/ppt/ink/ink1469.xml" ContentType="application/inkml+xml"/>
  <Override PartName="/ppt/ink/ink1470.xml" ContentType="application/inkml+xml"/>
  <Override PartName="/ppt/ink/ink1471.xml" ContentType="application/inkml+xml"/>
  <Override PartName="/ppt/ink/ink1472.xml" ContentType="application/inkml+xml"/>
  <Override PartName="/ppt/ink/ink1473.xml" ContentType="application/inkml+xml"/>
  <Override PartName="/ppt/ink/ink1474.xml" ContentType="application/inkml+xml"/>
  <Override PartName="/ppt/ink/ink1475.xml" ContentType="application/inkml+xml"/>
  <Override PartName="/ppt/ink/ink1476.xml" ContentType="application/inkml+xml"/>
  <Override PartName="/ppt/ink/ink1477.xml" ContentType="application/inkml+xml"/>
  <Override PartName="/ppt/ink/ink1478.xml" ContentType="application/inkml+xml"/>
  <Override PartName="/ppt/ink/ink1479.xml" ContentType="application/inkml+xml"/>
  <Override PartName="/ppt/ink/ink1480.xml" ContentType="application/inkml+xml"/>
  <Override PartName="/ppt/ink/ink1481.xml" ContentType="application/inkml+xml"/>
  <Override PartName="/ppt/ink/ink1482.xml" ContentType="application/inkml+xml"/>
  <Override PartName="/ppt/ink/ink1483.xml" ContentType="application/inkml+xml"/>
  <Override PartName="/ppt/ink/ink1484.xml" ContentType="application/inkml+xml"/>
  <Override PartName="/ppt/ink/ink1485.xml" ContentType="application/inkml+xml"/>
  <Override PartName="/ppt/ink/ink1486.xml" ContentType="application/inkml+xml"/>
  <Override PartName="/ppt/ink/ink1487.xml" ContentType="application/inkml+xml"/>
  <Override PartName="/ppt/ink/ink1488.xml" ContentType="application/inkml+xml"/>
  <Override PartName="/ppt/ink/ink1489.xml" ContentType="application/inkml+xml"/>
  <Override PartName="/ppt/ink/ink1490.xml" ContentType="application/inkml+xml"/>
  <Override PartName="/ppt/ink/ink1491.xml" ContentType="application/inkml+xml"/>
  <Override PartName="/ppt/ink/ink1492.xml" ContentType="application/inkml+xml"/>
  <Override PartName="/ppt/ink/ink1493.xml" ContentType="application/inkml+xml"/>
  <Override PartName="/ppt/ink/ink1494.xml" ContentType="application/inkml+xml"/>
  <Override PartName="/ppt/ink/ink1495.xml" ContentType="application/inkml+xml"/>
  <Override PartName="/ppt/ink/ink1496.xml" ContentType="application/inkml+xml"/>
  <Override PartName="/ppt/ink/ink1497.xml" ContentType="application/inkml+xml"/>
  <Override PartName="/ppt/ink/ink1498.xml" ContentType="application/inkml+xml"/>
  <Override PartName="/ppt/ink/ink1499.xml" ContentType="application/inkml+xml"/>
  <Override PartName="/ppt/ink/ink1500.xml" ContentType="application/inkml+xml"/>
  <Override PartName="/ppt/ink/ink1501.xml" ContentType="application/inkml+xml"/>
  <Override PartName="/ppt/ink/ink1502.xml" ContentType="application/inkml+xml"/>
  <Override PartName="/ppt/ink/ink1503.xml" ContentType="application/inkml+xml"/>
  <Override PartName="/ppt/ink/ink1504.xml" ContentType="application/inkml+xml"/>
  <Override PartName="/ppt/ink/ink1505.xml" ContentType="application/inkml+xml"/>
  <Override PartName="/ppt/ink/ink1506.xml" ContentType="application/inkml+xml"/>
  <Override PartName="/ppt/ink/ink1507.xml" ContentType="application/inkml+xml"/>
  <Override PartName="/ppt/ink/ink1508.xml" ContentType="application/inkml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ink/ink1509.xml" ContentType="application/inkml+xml"/>
  <Override PartName="/ppt/ink/ink1510.xml" ContentType="application/inkml+xml"/>
  <Override PartName="/ppt/ink/ink1511.xml" ContentType="application/inkml+xml"/>
  <Override PartName="/ppt/ink/ink1512.xml" ContentType="application/inkml+xml"/>
  <Override PartName="/ppt/ink/ink1513.xml" ContentType="application/inkml+xml"/>
  <Override PartName="/ppt/ink/ink1514.xml" ContentType="application/inkml+xml"/>
  <Override PartName="/ppt/ink/ink1515.xml" ContentType="application/inkml+xml"/>
  <Override PartName="/ppt/ink/ink1516.xml" ContentType="application/inkml+xml"/>
  <Override PartName="/ppt/ink/ink1517.xml" ContentType="application/inkml+xml"/>
  <Override PartName="/ppt/ink/ink1518.xml" ContentType="application/inkml+xml"/>
  <Override PartName="/ppt/ink/ink1519.xml" ContentType="application/inkml+xml"/>
  <Override PartName="/ppt/ink/ink1520.xml" ContentType="application/inkml+xml"/>
  <Override PartName="/ppt/ink/ink1521.xml" ContentType="application/inkml+xml"/>
  <Override PartName="/ppt/ink/ink1522.xml" ContentType="application/inkml+xml"/>
  <Override PartName="/ppt/ink/ink1523.xml" ContentType="application/inkml+xml"/>
  <Override PartName="/ppt/ink/ink1524.xml" ContentType="application/inkml+xml"/>
  <Override PartName="/ppt/ink/ink1525.xml" ContentType="application/inkml+xml"/>
  <Override PartName="/ppt/ink/ink1526.xml" ContentType="application/inkml+xml"/>
  <Override PartName="/ppt/ink/ink1527.xml" ContentType="application/inkml+xml"/>
  <Override PartName="/ppt/ink/ink1528.xml" ContentType="application/inkml+xml"/>
  <Override PartName="/ppt/ink/ink1529.xml" ContentType="application/inkml+xml"/>
  <Override PartName="/ppt/ink/ink1530.xml" ContentType="application/inkml+xml"/>
  <Override PartName="/ppt/ink/ink1531.xml" ContentType="application/inkml+xml"/>
  <Override PartName="/ppt/ink/ink1532.xml" ContentType="application/inkml+xml"/>
  <Override PartName="/ppt/ink/ink1533.xml" ContentType="application/inkml+xml"/>
  <Override PartName="/ppt/ink/ink1534.xml" ContentType="application/inkml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ink/ink1535.xml" ContentType="application/inkml+xml"/>
  <Override PartName="/ppt/ink/ink1536.xml" ContentType="application/inkml+xml"/>
  <Override PartName="/ppt/ink/ink1537.xml" ContentType="application/inkml+xml"/>
  <Override PartName="/ppt/ink/ink1538.xml" ContentType="application/inkml+xml"/>
  <Override PartName="/ppt/ink/ink1539.xml" ContentType="application/inkml+xml"/>
  <Override PartName="/ppt/ink/ink1540.xml" ContentType="application/inkml+xml"/>
  <Override PartName="/ppt/ink/ink1541.xml" ContentType="application/inkml+xml"/>
  <Override PartName="/ppt/ink/ink1542.xml" ContentType="application/inkml+xml"/>
  <Override PartName="/ppt/ink/ink1543.xml" ContentType="application/inkml+xml"/>
  <Override PartName="/ppt/ink/ink1544.xml" ContentType="application/inkml+xml"/>
  <Override PartName="/ppt/ink/ink1545.xml" ContentType="application/inkml+xml"/>
  <Override PartName="/ppt/ink/ink1546.xml" ContentType="application/inkml+xml"/>
  <Override PartName="/ppt/ink/ink1547.xml" ContentType="application/inkml+xml"/>
  <Override PartName="/ppt/ink/ink1548.xml" ContentType="application/inkml+xml"/>
  <Override PartName="/ppt/ink/ink1549.xml" ContentType="application/inkml+xml"/>
  <Override PartName="/ppt/ink/ink1550.xml" ContentType="application/inkml+xml"/>
  <Override PartName="/ppt/ink/ink1551.xml" ContentType="application/inkml+xml"/>
  <Override PartName="/ppt/ink/ink1552.xml" ContentType="application/inkml+xml"/>
  <Override PartName="/ppt/ink/ink1553.xml" ContentType="application/inkml+xml"/>
  <Override PartName="/ppt/ink/ink1554.xml" ContentType="application/inkml+xml"/>
  <Override PartName="/ppt/ink/ink1555.xml" ContentType="application/inkml+xml"/>
  <Override PartName="/ppt/ink/ink1556.xml" ContentType="application/inkml+xml"/>
  <Override PartName="/ppt/ink/ink1557.xml" ContentType="application/inkml+xml"/>
  <Override PartName="/ppt/ink/ink1558.xml" ContentType="application/inkml+xml"/>
  <Override PartName="/ppt/ink/ink1559.xml" ContentType="application/inkml+xml"/>
  <Override PartName="/ppt/ink/ink1560.xml" ContentType="application/inkml+xml"/>
  <Override PartName="/ppt/ink/ink1561.xml" ContentType="application/inkml+xml"/>
  <Override PartName="/ppt/ink/ink1562.xml" ContentType="application/inkml+xml"/>
  <Override PartName="/ppt/ink/ink1563.xml" ContentType="application/inkml+xml"/>
  <Override PartName="/ppt/ink/ink1564.xml" ContentType="application/inkml+xml"/>
  <Override PartName="/ppt/ink/ink1565.xml" ContentType="application/inkml+xml"/>
  <Override PartName="/ppt/ink/ink1566.xml" ContentType="application/inkml+xml"/>
  <Override PartName="/ppt/ink/ink1567.xml" ContentType="application/inkml+xml"/>
  <Override PartName="/ppt/ink/ink1568.xml" ContentType="application/inkml+xml"/>
  <Override PartName="/ppt/ink/ink1569.xml" ContentType="application/inkml+xml"/>
  <Override PartName="/ppt/ink/ink1570.xml" ContentType="application/inkml+xml"/>
  <Override PartName="/ppt/ink/ink1571.xml" ContentType="application/inkml+xml"/>
  <Override PartName="/ppt/ink/ink1572.xml" ContentType="application/inkml+xml"/>
  <Override PartName="/ppt/ink/ink1573.xml" ContentType="application/inkml+xml"/>
  <Override PartName="/ppt/ink/ink1574.xml" ContentType="application/inkml+xml"/>
  <Override PartName="/ppt/ink/ink1575.xml" ContentType="application/inkml+xml"/>
  <Override PartName="/ppt/ink/ink1576.xml" ContentType="application/inkml+xml"/>
  <Override PartName="/ppt/ink/ink1577.xml" ContentType="application/inkml+xml"/>
  <Override PartName="/ppt/ink/ink1578.xml" ContentType="application/inkml+xml"/>
  <Override PartName="/ppt/ink/ink1579.xml" ContentType="application/inkml+xml"/>
  <Override PartName="/ppt/ink/ink1580.xml" ContentType="application/inkml+xml"/>
  <Override PartName="/ppt/ink/ink1581.xml" ContentType="application/inkml+xml"/>
  <Override PartName="/ppt/ink/ink1582.xml" ContentType="application/inkml+xml"/>
  <Override PartName="/ppt/ink/ink1583.xml" ContentType="application/inkml+xml"/>
  <Override PartName="/ppt/ink/ink1584.xml" ContentType="application/inkml+xml"/>
  <Override PartName="/ppt/ink/ink1585.xml" ContentType="application/inkml+xml"/>
  <Override PartName="/ppt/ink/ink1586.xml" ContentType="application/inkml+xml"/>
  <Override PartName="/ppt/ink/ink1587.xml" ContentType="application/inkml+xml"/>
  <Override PartName="/ppt/ink/ink1588.xml" ContentType="application/inkml+xml"/>
  <Override PartName="/ppt/ink/ink1589.xml" ContentType="application/inkml+xml"/>
  <Override PartName="/ppt/ink/ink1590.xml" ContentType="application/inkml+xml"/>
  <Override PartName="/ppt/ink/ink1591.xml" ContentType="application/inkml+xml"/>
  <Override PartName="/ppt/ink/ink1592.xml" ContentType="application/inkml+xml"/>
  <Override PartName="/ppt/ink/ink1593.xml" ContentType="application/inkml+xml"/>
  <Override PartName="/ppt/ink/ink1594.xml" ContentType="application/inkml+xml"/>
  <Override PartName="/ppt/ink/ink1595.xml" ContentType="application/inkml+xml"/>
  <Override PartName="/ppt/ink/ink1596.xml" ContentType="application/inkml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ink/ink1597.xml" ContentType="application/inkml+xml"/>
  <Override PartName="/ppt/ink/ink1598.xml" ContentType="application/inkml+xml"/>
  <Override PartName="/ppt/ink/ink1599.xml" ContentType="application/inkml+xml"/>
  <Override PartName="/ppt/ink/ink1600.xml" ContentType="application/inkml+xml"/>
  <Override PartName="/ppt/ink/ink1601.xml" ContentType="application/inkml+xml"/>
  <Override PartName="/ppt/ink/ink1602.xml" ContentType="application/inkml+xml"/>
  <Override PartName="/ppt/ink/ink1603.xml" ContentType="application/inkml+xml"/>
  <Override PartName="/ppt/ink/ink1604.xml" ContentType="application/inkml+xml"/>
  <Override PartName="/ppt/ink/ink1605.xml" ContentType="application/inkml+xml"/>
  <Override PartName="/ppt/ink/ink1606.xml" ContentType="application/inkml+xml"/>
  <Override PartName="/ppt/ink/ink1607.xml" ContentType="application/inkml+xml"/>
  <Override PartName="/ppt/ink/ink1608.xml" ContentType="application/inkml+xml"/>
  <Override PartName="/ppt/ink/ink1609.xml" ContentType="application/inkml+xml"/>
  <Override PartName="/ppt/ink/ink1610.xml" ContentType="application/inkml+xml"/>
  <Override PartName="/ppt/ink/ink1611.xml" ContentType="application/inkml+xml"/>
  <Override PartName="/ppt/ink/ink1612.xml" ContentType="application/inkml+xml"/>
  <Override PartName="/ppt/ink/ink1613.xml" ContentType="application/inkml+xml"/>
  <Override PartName="/ppt/ink/ink1614.xml" ContentType="application/inkml+xml"/>
  <Override PartName="/ppt/ink/ink1615.xml" ContentType="application/inkml+xml"/>
  <Override PartName="/ppt/ink/ink1616.xml" ContentType="application/inkml+xml"/>
  <Override PartName="/ppt/ink/ink1617.xml" ContentType="application/inkml+xml"/>
  <Override PartName="/ppt/ink/ink1618.xml" ContentType="application/inkml+xml"/>
  <Override PartName="/ppt/ink/ink1619.xml" ContentType="application/inkml+xml"/>
  <Override PartName="/ppt/ink/ink1620.xml" ContentType="application/inkml+xml"/>
  <Override PartName="/ppt/ink/ink1621.xml" ContentType="application/inkml+xml"/>
  <Override PartName="/ppt/ink/ink1622.xml" ContentType="application/inkml+xml"/>
  <Override PartName="/ppt/ink/ink1623.xml" ContentType="application/inkml+xml"/>
  <Override PartName="/ppt/ink/ink1624.xml" ContentType="application/inkml+xml"/>
  <Override PartName="/ppt/ink/ink1625.xml" ContentType="application/inkml+xml"/>
  <Override PartName="/ppt/ink/ink1626.xml" ContentType="application/inkml+xml"/>
  <Override PartName="/ppt/ink/ink1627.xml" ContentType="application/inkml+xml"/>
  <Override PartName="/ppt/ink/ink1628.xml" ContentType="application/inkml+xml"/>
  <Override PartName="/ppt/ink/ink1629.xml" ContentType="application/inkml+xml"/>
  <Override PartName="/ppt/ink/ink1630.xml" ContentType="application/inkml+xml"/>
  <Override PartName="/ppt/ink/ink1631.xml" ContentType="application/inkml+xml"/>
  <Override PartName="/ppt/ink/ink1632.xml" ContentType="application/inkml+xml"/>
  <Override PartName="/ppt/ink/ink1633.xml" ContentType="application/inkml+xml"/>
  <Override PartName="/ppt/ink/ink1634.xml" ContentType="application/inkml+xml"/>
  <Override PartName="/ppt/ink/ink1635.xml" ContentType="application/inkml+xml"/>
  <Override PartName="/ppt/ink/ink1636.xml" ContentType="application/inkml+xml"/>
  <Override PartName="/ppt/ink/ink1637.xml" ContentType="application/inkml+xml"/>
  <Override PartName="/ppt/ink/ink1638.xml" ContentType="application/inkml+xml"/>
  <Override PartName="/ppt/ink/ink1639.xml" ContentType="application/inkml+xml"/>
  <Override PartName="/ppt/ink/ink1640.xml" ContentType="application/inkml+xml"/>
  <Override PartName="/ppt/ink/ink1641.xml" ContentType="application/inkml+xml"/>
  <Override PartName="/ppt/ink/ink1642.xml" ContentType="application/inkml+xml"/>
  <Override PartName="/ppt/ink/ink1643.xml" ContentType="application/inkml+xml"/>
  <Override PartName="/ppt/ink/ink1644.xml" ContentType="application/inkml+xml"/>
  <Override PartName="/ppt/ink/ink1645.xml" ContentType="application/inkml+xml"/>
  <Override PartName="/ppt/ink/ink1646.xml" ContentType="application/inkml+xml"/>
  <Override PartName="/ppt/ink/ink1647.xml" ContentType="application/inkml+xml"/>
  <Override PartName="/ppt/ink/ink1648.xml" ContentType="application/inkml+xml"/>
  <Override PartName="/ppt/ink/ink1649.xml" ContentType="application/inkml+xml"/>
  <Override PartName="/ppt/ink/ink1650.xml" ContentType="application/inkml+xml"/>
  <Override PartName="/ppt/ink/ink1651.xml" ContentType="application/inkml+xml"/>
  <Override PartName="/ppt/ink/ink1652.xml" ContentType="application/inkml+xml"/>
  <Override PartName="/ppt/ink/ink1653.xml" ContentType="application/inkml+xml"/>
  <Override PartName="/ppt/ink/ink1654.xml" ContentType="application/inkml+xml"/>
  <Override PartName="/ppt/ink/ink1655.xml" ContentType="application/inkml+xml"/>
  <Override PartName="/ppt/ink/ink1656.xml" ContentType="application/inkml+xml"/>
  <Override PartName="/ppt/ink/ink1657.xml" ContentType="application/inkml+xml"/>
  <Override PartName="/ppt/ink/ink1658.xml" ContentType="application/inkml+xml"/>
  <Override PartName="/ppt/ink/ink1659.xml" ContentType="application/inkml+xml"/>
  <Override PartName="/ppt/ink/ink1660.xml" ContentType="application/inkml+xml"/>
  <Override PartName="/ppt/ink/ink1661.xml" ContentType="application/inkml+xml"/>
  <Override PartName="/ppt/ink/ink1662.xml" ContentType="application/inkml+xml"/>
  <Override PartName="/ppt/ink/ink1663.xml" ContentType="application/inkml+xml"/>
  <Override PartName="/ppt/ink/ink1664.xml" ContentType="application/inkml+xml"/>
  <Override PartName="/ppt/ink/ink1665.xml" ContentType="application/inkml+xml"/>
  <Override PartName="/ppt/ink/ink1666.xml" ContentType="application/inkml+xml"/>
  <Override PartName="/ppt/ink/ink1667.xml" ContentType="application/inkml+xml"/>
  <Override PartName="/ppt/ink/ink1668.xml" ContentType="application/inkml+xml"/>
  <Override PartName="/ppt/ink/ink1669.xml" ContentType="application/inkml+xml"/>
  <Override PartName="/ppt/ink/ink1670.xml" ContentType="application/inkml+xml"/>
  <Override PartName="/ppt/ink/ink1671.xml" ContentType="application/inkml+xml"/>
  <Override PartName="/ppt/ink/ink1672.xml" ContentType="application/inkml+xml"/>
  <Override PartName="/ppt/ink/ink1673.xml" ContentType="application/inkml+xml"/>
  <Override PartName="/ppt/ink/ink1674.xml" ContentType="application/inkml+xml"/>
  <Override PartName="/ppt/ink/ink1675.xml" ContentType="application/inkml+xml"/>
  <Override PartName="/ppt/ink/ink1676.xml" ContentType="application/inkml+xml"/>
  <Override PartName="/ppt/ink/ink1677.xml" ContentType="application/inkml+xml"/>
  <Override PartName="/ppt/ink/ink1678.xml" ContentType="application/inkml+xml"/>
  <Override PartName="/ppt/ink/ink1679.xml" ContentType="application/inkml+xml"/>
  <Override PartName="/ppt/ink/ink1680.xml" ContentType="application/inkml+xml"/>
  <Override PartName="/ppt/ink/ink1681.xml" ContentType="application/inkml+xml"/>
  <Override PartName="/ppt/ink/ink1682.xml" ContentType="application/inkml+xml"/>
  <Override PartName="/ppt/ink/ink1683.xml" ContentType="application/inkml+xml"/>
  <Override PartName="/ppt/ink/ink1684.xml" ContentType="application/inkml+xml"/>
  <Override PartName="/ppt/ink/ink1685.xml" ContentType="application/inkml+xml"/>
  <Override PartName="/ppt/ink/ink1686.xml" ContentType="application/inkml+xml"/>
  <Override PartName="/ppt/ink/ink1687.xml" ContentType="application/inkml+xml"/>
  <Override PartName="/ppt/ink/ink1688.xml" ContentType="application/inkml+xml"/>
  <Override PartName="/ppt/ink/ink1689.xml" ContentType="application/inkml+xml"/>
  <Override PartName="/ppt/ink/ink1690.xml" ContentType="application/inkml+xml"/>
  <Override PartName="/ppt/ink/ink1691.xml" ContentType="application/inkml+xml"/>
  <Override PartName="/ppt/ink/ink1692.xml" ContentType="application/inkml+xml"/>
  <Override PartName="/ppt/ink/ink1693.xml" ContentType="application/inkml+xml"/>
  <Override PartName="/ppt/ink/ink1694.xml" ContentType="application/inkml+xml"/>
  <Override PartName="/ppt/ink/ink1695.xml" ContentType="application/inkml+xml"/>
  <Override PartName="/ppt/ink/ink1696.xml" ContentType="application/inkml+xml"/>
  <Override PartName="/ppt/ink/ink1697.xml" ContentType="application/inkml+xml"/>
  <Override PartName="/ppt/ink/ink1698.xml" ContentType="application/inkml+xml"/>
  <Override PartName="/ppt/ink/ink1699.xml" ContentType="application/inkml+xml"/>
  <Override PartName="/ppt/ink/ink1700.xml" ContentType="application/inkml+xml"/>
  <Override PartName="/ppt/ink/ink1701.xml" ContentType="application/inkml+xml"/>
  <Override PartName="/ppt/ink/ink1702.xml" ContentType="application/inkml+xml"/>
  <Override PartName="/ppt/ink/ink1703.xml" ContentType="application/inkml+xml"/>
  <Override PartName="/ppt/ink/ink1704.xml" ContentType="application/inkml+xml"/>
  <Override PartName="/ppt/ink/ink1705.xml" ContentType="application/inkml+xml"/>
  <Override PartName="/ppt/ink/ink1706.xml" ContentType="application/inkml+xml"/>
  <Override PartName="/ppt/ink/ink1707.xml" ContentType="application/inkml+xml"/>
  <Override PartName="/ppt/ink/ink1708.xml" ContentType="application/inkml+xml"/>
  <Override PartName="/ppt/ink/ink1709.xml" ContentType="application/inkml+xml"/>
  <Override PartName="/ppt/ink/ink1710.xml" ContentType="application/inkml+xml"/>
  <Override PartName="/ppt/ink/ink1711.xml" ContentType="application/inkml+xml"/>
  <Override PartName="/ppt/ink/ink1712.xml" ContentType="application/inkml+xml"/>
  <Override PartName="/ppt/ink/ink1713.xml" ContentType="application/inkml+xml"/>
  <Override PartName="/ppt/ink/ink1714.xml" ContentType="application/inkml+xml"/>
  <Override PartName="/ppt/ink/ink1715.xml" ContentType="application/inkml+xml"/>
  <Override PartName="/ppt/ink/ink1716.xml" ContentType="application/inkml+xml"/>
  <Override PartName="/ppt/ink/ink1717.xml" ContentType="application/inkml+xml"/>
  <Override PartName="/ppt/ink/ink1718.xml" ContentType="application/inkml+xml"/>
  <Override PartName="/ppt/ink/ink1719.xml" ContentType="application/inkml+xml"/>
  <Override PartName="/ppt/ink/ink1720.xml" ContentType="application/inkml+xml"/>
  <Override PartName="/ppt/ink/ink1721.xml" ContentType="application/inkml+xml"/>
  <Override PartName="/ppt/ink/ink1722.xml" ContentType="application/inkml+xml"/>
  <Override PartName="/ppt/ink/ink1723.xml" ContentType="application/inkml+xml"/>
  <Override PartName="/ppt/ink/ink1724.xml" ContentType="application/inkml+xml"/>
  <Override PartName="/ppt/ink/ink1725.xml" ContentType="application/inkml+xml"/>
  <Override PartName="/ppt/ink/ink1726.xml" ContentType="application/inkml+xml"/>
  <Override PartName="/ppt/ink/ink1727.xml" ContentType="application/inkml+xml"/>
  <Override PartName="/ppt/ink/ink1728.xml" ContentType="application/inkml+xml"/>
  <Override PartName="/ppt/ink/ink1729.xml" ContentType="application/inkml+xml"/>
  <Override PartName="/ppt/ink/ink1730.xml" ContentType="application/inkml+xml"/>
  <Override PartName="/ppt/ink/ink1731.xml" ContentType="application/inkml+xml"/>
  <Override PartName="/ppt/ink/ink1732.xml" ContentType="application/inkml+xml"/>
  <Override PartName="/ppt/ink/ink1733.xml" ContentType="application/inkml+xml"/>
  <Override PartName="/ppt/ink/ink1734.xml" ContentType="application/inkml+xml"/>
  <Override PartName="/ppt/ink/ink1735.xml" ContentType="application/inkml+xml"/>
  <Override PartName="/ppt/ink/ink1736.xml" ContentType="application/inkml+xml"/>
  <Override PartName="/ppt/ink/ink1737.xml" ContentType="application/inkml+xml"/>
  <Override PartName="/ppt/ink/ink1738.xml" ContentType="application/inkml+xml"/>
  <Override PartName="/ppt/ink/ink1739.xml" ContentType="application/inkml+xml"/>
  <Override PartName="/ppt/ink/ink1740.xml" ContentType="application/inkml+xml"/>
  <Override PartName="/ppt/ink/ink1741.xml" ContentType="application/inkml+xml"/>
  <Override PartName="/ppt/ink/ink1742.xml" ContentType="application/inkml+xml"/>
  <Override PartName="/ppt/ink/ink1743.xml" ContentType="application/inkml+xml"/>
  <Override PartName="/ppt/ink/ink1744.xml" ContentType="application/inkml+xml"/>
  <Override PartName="/ppt/ink/ink1745.xml" ContentType="application/inkml+xml"/>
  <Override PartName="/ppt/ink/ink1746.xml" ContentType="application/inkml+xml"/>
  <Override PartName="/ppt/ink/ink1747.xml" ContentType="application/inkml+xml"/>
  <Override PartName="/ppt/ink/ink1748.xml" ContentType="application/inkml+xml"/>
  <Override PartName="/ppt/ink/ink1749.xml" ContentType="application/inkml+xml"/>
  <Override PartName="/ppt/ink/ink1750.xml" ContentType="application/inkml+xml"/>
  <Override PartName="/ppt/ink/ink1751.xml" ContentType="application/inkml+xml"/>
  <Override PartName="/ppt/ink/ink1752.xml" ContentType="application/inkml+xml"/>
  <Override PartName="/ppt/ink/ink1753.xml" ContentType="application/inkml+xml"/>
  <Override PartName="/ppt/ink/ink1754.xml" ContentType="application/inkml+xml"/>
  <Override PartName="/ppt/ink/ink1755.xml" ContentType="application/inkml+xml"/>
  <Override PartName="/ppt/ink/ink1756.xml" ContentType="application/inkml+xml"/>
  <Override PartName="/ppt/ink/ink1757.xml" ContentType="application/inkml+xml"/>
  <Override PartName="/ppt/ink/ink1758.xml" ContentType="application/inkml+xml"/>
  <Override PartName="/ppt/ink/ink1759.xml" ContentType="application/inkml+xml"/>
  <Override PartName="/ppt/ink/ink1760.xml" ContentType="application/inkml+xml"/>
  <Override PartName="/ppt/ink/ink1761.xml" ContentType="application/inkml+xml"/>
  <Override PartName="/ppt/ink/ink1762.xml" ContentType="application/inkml+xml"/>
  <Override PartName="/ppt/ink/ink1763.xml" ContentType="application/inkml+xml"/>
  <Override PartName="/ppt/ink/ink1764.xml" ContentType="application/inkml+xml"/>
  <Override PartName="/ppt/ink/ink1765.xml" ContentType="application/inkml+xml"/>
  <Override PartName="/ppt/ink/ink1766.xml" ContentType="application/inkml+xml"/>
  <Override PartName="/ppt/ink/ink1767.xml" ContentType="application/inkml+xml"/>
  <Override PartName="/ppt/ink/ink1768.xml" ContentType="application/inkml+xml"/>
  <Override PartName="/ppt/ink/ink1769.xml" ContentType="application/inkml+xml"/>
  <Override PartName="/ppt/ink/ink1770.xml" ContentType="application/inkml+xml"/>
  <Override PartName="/ppt/ink/ink1771.xml" ContentType="application/inkml+xml"/>
  <Override PartName="/ppt/ink/ink1772.xml" ContentType="application/inkml+xml"/>
  <Override PartName="/ppt/ink/ink1773.xml" ContentType="application/inkml+xml"/>
  <Override PartName="/ppt/ink/ink1774.xml" ContentType="application/inkml+xml"/>
  <Override PartName="/ppt/ink/ink1775.xml" ContentType="application/inkml+xml"/>
  <Override PartName="/ppt/ink/ink1776.xml" ContentType="application/inkml+xml"/>
  <Override PartName="/ppt/ink/ink1777.xml" ContentType="application/inkml+xml"/>
  <Override PartName="/ppt/ink/ink1778.xml" ContentType="application/inkml+xml"/>
  <Override PartName="/ppt/ink/ink1779.xml" ContentType="application/inkml+xml"/>
  <Override PartName="/ppt/ink/ink1780.xml" ContentType="application/inkml+xml"/>
  <Override PartName="/ppt/ink/ink1781.xml" ContentType="application/inkml+xml"/>
  <Override PartName="/ppt/ink/ink1782.xml" ContentType="application/inkml+xml"/>
  <Override PartName="/ppt/ink/ink1783.xml" ContentType="application/inkml+xml"/>
  <Override PartName="/ppt/ink/ink1784.xml" ContentType="application/inkml+xml"/>
  <Override PartName="/ppt/ink/ink1785.xml" ContentType="application/inkml+xml"/>
  <Override PartName="/ppt/ink/ink1786.xml" ContentType="application/inkml+xml"/>
  <Override PartName="/ppt/ink/ink1787.xml" ContentType="application/inkml+xml"/>
  <Override PartName="/ppt/ink/ink1788.xml" ContentType="application/inkml+xml"/>
  <Override PartName="/ppt/ink/ink1789.xml" ContentType="application/inkml+xml"/>
  <Override PartName="/ppt/ink/ink1790.xml" ContentType="application/inkml+xml"/>
  <Override PartName="/ppt/ink/ink1791.xml" ContentType="application/inkml+xml"/>
  <Override PartName="/ppt/ink/ink1792.xml" ContentType="application/inkml+xml"/>
  <Override PartName="/ppt/ink/ink1793.xml" ContentType="application/inkml+xml"/>
  <Override PartName="/ppt/ink/ink1794.xml" ContentType="application/inkml+xml"/>
  <Override PartName="/ppt/ink/ink1795.xml" ContentType="application/inkml+xml"/>
  <Override PartName="/ppt/ink/ink1796.xml" ContentType="application/inkml+xml"/>
  <Override PartName="/ppt/ink/ink1797.xml" ContentType="application/inkml+xml"/>
  <Override PartName="/ppt/ink/ink1798.xml" ContentType="application/inkml+xml"/>
  <Override PartName="/ppt/ink/ink1799.xml" ContentType="application/inkml+xml"/>
  <Override PartName="/ppt/ink/ink1800.xml" ContentType="application/inkml+xml"/>
  <Override PartName="/ppt/ink/ink1801.xml" ContentType="application/inkml+xml"/>
  <Override PartName="/ppt/ink/ink1802.xml" ContentType="application/inkml+xml"/>
  <Override PartName="/ppt/ink/ink1803.xml" ContentType="application/inkml+xml"/>
  <Override PartName="/ppt/ink/ink1804.xml" ContentType="application/inkml+xml"/>
  <Override PartName="/ppt/ink/ink1805.xml" ContentType="application/inkml+xml"/>
  <Override PartName="/ppt/ink/ink1806.xml" ContentType="application/inkml+xml"/>
  <Override PartName="/ppt/ink/ink1807.xml" ContentType="application/inkml+xml"/>
  <Override PartName="/ppt/ink/ink1808.xml" ContentType="application/inkml+xml"/>
  <Override PartName="/ppt/ink/ink1809.xml" ContentType="application/inkml+xml"/>
  <Override PartName="/ppt/ink/ink1810.xml" ContentType="application/inkml+xml"/>
  <Override PartName="/ppt/ink/ink1811.xml" ContentType="application/inkml+xml"/>
  <Override PartName="/ppt/ink/ink1812.xml" ContentType="application/inkml+xml"/>
  <Override PartName="/ppt/ink/ink1813.xml" ContentType="application/inkml+xml"/>
  <Override PartName="/ppt/ink/ink1814.xml" ContentType="application/inkml+xml"/>
  <Override PartName="/ppt/ink/ink1815.xml" ContentType="application/inkml+xml"/>
  <Override PartName="/ppt/ink/ink1816.xml" ContentType="application/inkml+xml"/>
  <Override PartName="/ppt/ink/ink1817.xml" ContentType="application/inkml+xml"/>
  <Override PartName="/ppt/ink/ink1818.xml" ContentType="application/inkml+xml"/>
  <Override PartName="/ppt/ink/ink1819.xml" ContentType="application/inkml+xml"/>
  <Override PartName="/ppt/ink/ink1820.xml" ContentType="application/inkml+xml"/>
  <Override PartName="/ppt/ink/ink1821.xml" ContentType="application/inkml+xml"/>
  <Override PartName="/ppt/ink/ink1822.xml" ContentType="application/inkml+xml"/>
  <Override PartName="/ppt/ink/ink1823.xml" ContentType="application/inkml+xml"/>
  <Override PartName="/ppt/ink/ink1824.xml" ContentType="application/inkml+xml"/>
  <Override PartName="/ppt/ink/ink1825.xml" ContentType="application/inkml+xml"/>
  <Override PartName="/ppt/ink/ink1826.xml" ContentType="application/inkml+xml"/>
  <Override PartName="/ppt/ink/ink1827.xml" ContentType="application/inkml+xml"/>
  <Override PartName="/ppt/ink/ink1828.xml" ContentType="application/inkml+xml"/>
  <Override PartName="/ppt/ink/ink1829.xml" ContentType="application/inkml+xml"/>
  <Override PartName="/ppt/ink/ink1830.xml" ContentType="application/inkml+xml"/>
  <Override PartName="/ppt/ink/ink1831.xml" ContentType="application/inkml+xml"/>
  <Override PartName="/ppt/ink/ink1832.xml" ContentType="application/inkml+xml"/>
  <Override PartName="/ppt/ink/ink1833.xml" ContentType="application/inkml+xml"/>
  <Override PartName="/ppt/ink/ink1834.xml" ContentType="application/inkml+xml"/>
  <Override PartName="/ppt/ink/ink1835.xml" ContentType="application/inkml+xml"/>
  <Override PartName="/ppt/ink/ink1836.xml" ContentType="application/inkml+xml"/>
  <Override PartName="/ppt/ink/ink1837.xml" ContentType="application/inkml+xml"/>
  <Override PartName="/ppt/ink/ink1838.xml" ContentType="application/inkml+xml"/>
  <Override PartName="/ppt/ink/ink1839.xml" ContentType="application/inkml+xml"/>
  <Override PartName="/ppt/ink/ink1840.xml" ContentType="application/inkml+xml"/>
  <Override PartName="/ppt/ink/ink1841.xml" ContentType="application/inkml+xml"/>
  <Override PartName="/ppt/ink/ink1842.xml" ContentType="application/inkml+xml"/>
  <Override PartName="/ppt/ink/ink1843.xml" ContentType="application/inkml+xml"/>
  <Override PartName="/ppt/ink/ink1844.xml" ContentType="application/inkml+xml"/>
  <Override PartName="/ppt/ink/ink1845.xml" ContentType="application/inkml+xml"/>
  <Override PartName="/ppt/ink/ink1846.xml" ContentType="application/inkml+xml"/>
  <Override PartName="/ppt/ink/ink1847.xml" ContentType="application/inkml+xml"/>
  <Override PartName="/ppt/ink/ink1848.xml" ContentType="application/inkml+xml"/>
  <Override PartName="/ppt/ink/ink1849.xml" ContentType="application/inkml+xml"/>
  <Override PartName="/ppt/ink/ink1850.xml" ContentType="application/inkml+xml"/>
  <Override PartName="/ppt/ink/ink1851.xml" ContentType="application/inkml+xml"/>
  <Override PartName="/ppt/ink/ink1852.xml" ContentType="application/inkml+xml"/>
  <Override PartName="/ppt/ink/ink1853.xml" ContentType="application/inkml+xml"/>
  <Override PartName="/ppt/ink/ink1854.xml" ContentType="application/inkml+xml"/>
  <Override PartName="/ppt/ink/ink1855.xml" ContentType="application/inkml+xml"/>
  <Override PartName="/ppt/ink/ink1856.xml" ContentType="application/inkml+xml"/>
  <Override PartName="/ppt/ink/ink1857.xml" ContentType="application/inkml+xml"/>
  <Override PartName="/ppt/ink/ink1858.xml" ContentType="application/inkml+xml"/>
  <Override PartName="/ppt/ink/ink1859.xml" ContentType="application/inkml+xml"/>
  <Override PartName="/ppt/ink/ink1860.xml" ContentType="application/inkml+xml"/>
  <Override PartName="/ppt/ink/ink1861.xml" ContentType="application/inkml+xml"/>
  <Override PartName="/ppt/ink/ink1862.xml" ContentType="application/inkml+xml"/>
  <Override PartName="/ppt/ink/ink1863.xml" ContentType="application/inkml+xml"/>
  <Override PartName="/ppt/ink/ink1864.xml" ContentType="application/inkml+xml"/>
  <Override PartName="/ppt/ink/ink1865.xml" ContentType="application/inkml+xml"/>
  <Override PartName="/ppt/ink/ink1866.xml" ContentType="application/inkml+xml"/>
  <Override PartName="/ppt/ink/ink1867.xml" ContentType="application/inkml+xml"/>
  <Override PartName="/ppt/ink/ink1868.xml" ContentType="application/inkml+xml"/>
  <Override PartName="/ppt/ink/ink1869.xml" ContentType="application/inkml+xml"/>
  <Override PartName="/ppt/ink/ink1870.xml" ContentType="application/inkml+xml"/>
  <Override PartName="/ppt/ink/ink1871.xml" ContentType="application/inkml+xml"/>
  <Override PartName="/ppt/ink/ink1872.xml" ContentType="application/inkml+xml"/>
  <Override PartName="/ppt/ink/ink1873.xml" ContentType="application/inkml+xml"/>
  <Override PartName="/ppt/ink/ink1874.xml" ContentType="application/inkml+xml"/>
  <Override PartName="/ppt/ink/ink1875.xml" ContentType="application/inkml+xml"/>
  <Override PartName="/ppt/ink/ink1876.xml" ContentType="application/inkml+xml"/>
  <Override PartName="/ppt/ink/ink1877.xml" ContentType="application/inkml+xml"/>
  <Override PartName="/ppt/ink/ink1878.xml" ContentType="application/inkml+xml"/>
  <Override PartName="/ppt/ink/ink1879.xml" ContentType="application/inkml+xml"/>
  <Override PartName="/ppt/ink/ink1880.xml" ContentType="application/inkml+xml"/>
  <Override PartName="/ppt/ink/ink1881.xml" ContentType="application/inkml+xml"/>
  <Override PartName="/ppt/ink/ink1882.xml" ContentType="application/inkml+xml"/>
  <Override PartName="/ppt/ink/ink1883.xml" ContentType="application/inkml+xml"/>
  <Override PartName="/ppt/ink/ink1884.xml" ContentType="application/inkml+xml"/>
  <Override PartName="/ppt/ink/ink1885.xml" ContentType="application/inkml+xml"/>
  <Override PartName="/ppt/ink/ink1886.xml" ContentType="application/inkml+xml"/>
  <Override PartName="/ppt/ink/ink1887.xml" ContentType="application/inkml+xml"/>
  <Override PartName="/ppt/ink/ink1888.xml" ContentType="application/inkml+xml"/>
  <Override PartName="/ppt/ink/ink1889.xml" ContentType="application/inkml+xml"/>
  <Override PartName="/ppt/ink/ink1890.xml" ContentType="application/inkml+xml"/>
  <Override PartName="/ppt/ink/ink1891.xml" ContentType="application/inkml+xml"/>
  <Override PartName="/ppt/ink/ink1892.xml" ContentType="application/inkml+xml"/>
  <Override PartName="/ppt/ink/ink1893.xml" ContentType="application/inkml+xml"/>
  <Override PartName="/ppt/ink/ink1894.xml" ContentType="application/inkml+xml"/>
  <Override PartName="/ppt/ink/ink1895.xml" ContentType="application/inkml+xml"/>
  <Override PartName="/ppt/ink/ink1896.xml" ContentType="application/inkml+xml"/>
  <Override PartName="/ppt/ink/ink1897.xml" ContentType="application/inkml+xml"/>
  <Override PartName="/ppt/ink/ink1898.xml" ContentType="application/inkml+xml"/>
  <Override PartName="/ppt/ink/ink1899.xml" ContentType="application/inkml+xml"/>
  <Override PartName="/ppt/ink/ink1900.xml" ContentType="application/inkml+xml"/>
  <Override PartName="/ppt/ink/ink1901.xml" ContentType="application/inkml+xml"/>
  <Override PartName="/ppt/ink/ink1902.xml" ContentType="application/inkml+xml"/>
  <Override PartName="/ppt/ink/ink1903.xml" ContentType="application/inkml+xml"/>
  <Override PartName="/ppt/ink/ink1904.xml" ContentType="application/inkml+xml"/>
  <Override PartName="/ppt/ink/ink1905.xml" ContentType="application/inkml+xml"/>
  <Override PartName="/ppt/ink/ink1906.xml" ContentType="application/inkml+xml"/>
  <Override PartName="/ppt/ink/ink1907.xml" ContentType="application/inkml+xml"/>
  <Override PartName="/ppt/ink/ink1908.xml" ContentType="application/inkml+xml"/>
  <Override PartName="/ppt/ink/ink1909.xml" ContentType="application/inkml+xml"/>
  <Override PartName="/ppt/ink/ink1910.xml" ContentType="application/inkml+xml"/>
  <Override PartName="/ppt/ink/ink1911.xml" ContentType="application/inkml+xml"/>
  <Override PartName="/ppt/ink/ink1912.xml" ContentType="application/inkml+xml"/>
  <Override PartName="/ppt/ink/ink1913.xml" ContentType="application/inkml+xml"/>
  <Override PartName="/ppt/ink/ink1914.xml" ContentType="application/inkml+xml"/>
  <Override PartName="/ppt/ink/ink1915.xml" ContentType="application/inkml+xml"/>
  <Override PartName="/ppt/ink/ink1916.xml" ContentType="application/inkml+xml"/>
  <Override PartName="/ppt/ink/ink1917.xml" ContentType="application/inkml+xml"/>
  <Override PartName="/ppt/ink/ink1918.xml" ContentType="application/inkml+xml"/>
  <Override PartName="/ppt/ink/ink1919.xml" ContentType="application/inkml+xml"/>
  <Override PartName="/ppt/ink/ink1920.xml" ContentType="application/inkml+xml"/>
  <Override PartName="/ppt/ink/ink1921.xml" ContentType="application/inkml+xml"/>
  <Override PartName="/ppt/ink/ink1922.xml" ContentType="application/inkml+xml"/>
  <Override PartName="/ppt/ink/ink1923.xml" ContentType="application/inkml+xml"/>
  <Override PartName="/ppt/ink/ink1924.xml" ContentType="application/inkml+xml"/>
  <Override PartName="/ppt/ink/ink1925.xml" ContentType="application/inkml+xml"/>
  <Override PartName="/ppt/ink/ink1926.xml" ContentType="application/inkml+xml"/>
  <Override PartName="/ppt/ink/ink1927.xml" ContentType="application/inkml+xml"/>
  <Override PartName="/ppt/ink/ink1928.xml" ContentType="application/inkml+xml"/>
  <Override PartName="/ppt/ink/ink1929.xml" ContentType="application/inkml+xml"/>
  <Override PartName="/ppt/ink/ink1930.xml" ContentType="application/inkml+xml"/>
  <Override PartName="/ppt/ink/ink1931.xml" ContentType="application/inkml+xml"/>
  <Override PartName="/ppt/ink/ink1932.xml" ContentType="application/inkml+xml"/>
  <Override PartName="/ppt/ink/ink1933.xml" ContentType="application/inkml+xml"/>
  <Override PartName="/ppt/ink/ink1934.xml" ContentType="application/inkml+xml"/>
  <Override PartName="/ppt/ink/ink1935.xml" ContentType="application/inkml+xml"/>
  <Override PartName="/ppt/ink/ink1936.xml" ContentType="application/inkml+xml"/>
  <Override PartName="/ppt/ink/ink1937.xml" ContentType="application/inkml+xml"/>
  <Override PartName="/ppt/ink/ink1938.xml" ContentType="application/inkml+xml"/>
  <Override PartName="/ppt/ink/ink1939.xml" ContentType="application/inkml+xml"/>
  <Override PartName="/ppt/ink/ink1940.xml" ContentType="application/inkml+xml"/>
  <Override PartName="/ppt/ink/ink1941.xml" ContentType="application/inkml+xml"/>
  <Override PartName="/ppt/ink/ink1942.xml" ContentType="application/inkml+xml"/>
  <Override PartName="/ppt/ink/ink1943.xml" ContentType="application/inkml+xml"/>
  <Override PartName="/ppt/ink/ink1944.xml" ContentType="application/inkml+xml"/>
  <Override PartName="/ppt/ink/ink1945.xml" ContentType="application/inkml+xml"/>
  <Override PartName="/ppt/ink/ink1946.xml" ContentType="application/inkml+xml"/>
  <Override PartName="/ppt/ink/ink1947.xml" ContentType="application/inkml+xml"/>
  <Override PartName="/ppt/ink/ink1948.xml" ContentType="application/inkml+xml"/>
  <Override PartName="/ppt/ink/ink1949.xml" ContentType="application/inkml+xml"/>
  <Override PartName="/ppt/ink/ink1950.xml" ContentType="application/inkml+xml"/>
  <Override PartName="/ppt/ink/ink1951.xml" ContentType="application/inkml+xml"/>
  <Override PartName="/ppt/ink/ink1952.xml" ContentType="application/inkml+xml"/>
  <Override PartName="/ppt/ink/ink1953.xml" ContentType="application/inkml+xml"/>
  <Override PartName="/ppt/ink/ink1954.xml" ContentType="application/inkml+xml"/>
  <Override PartName="/ppt/ink/ink1955.xml" ContentType="application/inkml+xml"/>
  <Override PartName="/ppt/ink/ink1956.xml" ContentType="application/inkml+xml"/>
  <Override PartName="/ppt/ink/ink1957.xml" ContentType="application/inkml+xml"/>
  <Override PartName="/ppt/ink/ink1958.xml" ContentType="application/inkml+xml"/>
  <Override PartName="/ppt/ink/ink1959.xml" ContentType="application/inkml+xml"/>
  <Override PartName="/ppt/ink/ink1960.xml" ContentType="application/inkml+xml"/>
  <Override PartName="/ppt/ink/ink1961.xml" ContentType="application/inkml+xml"/>
  <Override PartName="/ppt/ink/ink1962.xml" ContentType="application/inkml+xml"/>
  <Override PartName="/ppt/ink/ink1963.xml" ContentType="application/inkml+xml"/>
  <Override PartName="/ppt/ink/ink1964.xml" ContentType="application/inkml+xml"/>
  <Override PartName="/ppt/ink/ink1965.xml" ContentType="application/inkml+xml"/>
  <Override PartName="/ppt/ink/ink1966.xml" ContentType="application/inkml+xml"/>
  <Override PartName="/ppt/ink/ink1967.xml" ContentType="application/inkml+xml"/>
  <Override PartName="/ppt/ink/ink1968.xml" ContentType="application/inkml+xml"/>
  <Override PartName="/ppt/ink/ink1969.xml" ContentType="application/inkml+xml"/>
  <Override PartName="/ppt/ink/ink1970.xml" ContentType="application/inkml+xml"/>
  <Override PartName="/ppt/ink/ink1971.xml" ContentType="application/inkml+xml"/>
  <Override PartName="/ppt/ink/ink1972.xml" ContentType="application/inkml+xml"/>
  <Override PartName="/ppt/ink/ink1973.xml" ContentType="application/inkml+xml"/>
  <Override PartName="/ppt/ink/ink1974.xml" ContentType="application/inkml+xml"/>
  <Override PartName="/ppt/ink/ink1975.xml" ContentType="application/inkml+xml"/>
  <Override PartName="/ppt/ink/ink1976.xml" ContentType="application/inkml+xml"/>
  <Override PartName="/ppt/ink/ink1977.xml" ContentType="application/inkml+xml"/>
  <Override PartName="/ppt/ink/ink1978.xml" ContentType="application/inkml+xml"/>
  <Override PartName="/ppt/ink/ink1979.xml" ContentType="application/inkml+xml"/>
  <Override PartName="/ppt/ink/ink1980.xml" ContentType="application/inkml+xml"/>
  <Override PartName="/ppt/ink/ink1981.xml" ContentType="application/inkml+xml"/>
  <Override PartName="/ppt/ink/ink1982.xml" ContentType="application/inkml+xml"/>
  <Override PartName="/ppt/ink/ink1983.xml" ContentType="application/inkml+xml"/>
  <Override PartName="/ppt/ink/ink1984.xml" ContentType="application/inkml+xml"/>
  <Override PartName="/ppt/ink/ink1985.xml" ContentType="application/inkml+xml"/>
  <Override PartName="/ppt/ink/ink1986.xml" ContentType="application/inkml+xml"/>
  <Override PartName="/ppt/ink/ink1987.xml" ContentType="application/inkml+xml"/>
  <Override PartName="/ppt/ink/ink1988.xml" ContentType="application/inkml+xml"/>
  <Override PartName="/ppt/ink/ink1989.xml" ContentType="application/inkml+xml"/>
  <Override PartName="/ppt/ink/ink1990.xml" ContentType="application/inkml+xml"/>
  <Override PartName="/ppt/ink/ink1991.xml" ContentType="application/inkml+xml"/>
  <Override PartName="/ppt/ink/ink1992.xml" ContentType="application/inkml+xml"/>
  <Override PartName="/ppt/ink/ink1993.xml" ContentType="application/inkml+xml"/>
  <Override PartName="/ppt/ink/ink1994.xml" ContentType="application/inkml+xml"/>
  <Override PartName="/ppt/ink/ink1995.xml" ContentType="application/inkml+xml"/>
  <Override PartName="/ppt/ink/ink1996.xml" ContentType="application/inkml+xml"/>
  <Override PartName="/ppt/ink/ink1997.xml" ContentType="application/inkml+xml"/>
  <Override PartName="/ppt/ink/ink1998.xml" ContentType="application/inkml+xml"/>
  <Override PartName="/ppt/ink/ink1999.xml" ContentType="application/inkml+xml"/>
  <Override PartName="/ppt/ink/ink2000.xml" ContentType="application/inkml+xml"/>
  <Override PartName="/ppt/ink/ink2001.xml" ContentType="application/inkml+xml"/>
  <Override PartName="/ppt/ink/ink2002.xml" ContentType="application/inkml+xml"/>
  <Override PartName="/ppt/ink/ink2003.xml" ContentType="application/inkml+xml"/>
  <Override PartName="/ppt/ink/ink2004.xml" ContentType="application/inkml+xml"/>
  <Override PartName="/ppt/ink/ink2005.xml" ContentType="application/inkml+xml"/>
  <Override PartName="/ppt/ink/ink2006.xml" ContentType="application/inkml+xml"/>
  <Override PartName="/ppt/ink/ink2007.xml" ContentType="application/inkml+xml"/>
  <Override PartName="/ppt/ink/ink2008.xml" ContentType="application/inkml+xml"/>
  <Override PartName="/ppt/ink/ink2009.xml" ContentType="application/inkml+xml"/>
  <Override PartName="/ppt/ink/ink2010.xml" ContentType="application/inkml+xml"/>
  <Override PartName="/ppt/ink/ink2011.xml" ContentType="application/inkml+xml"/>
  <Override PartName="/ppt/ink/ink2012.xml" ContentType="application/inkml+xml"/>
  <Override PartName="/ppt/ink/ink2013.xml" ContentType="application/inkml+xml"/>
  <Override PartName="/ppt/ink/ink2014.xml" ContentType="application/inkml+xml"/>
  <Override PartName="/ppt/ink/ink2015.xml" ContentType="application/inkml+xml"/>
  <Override PartName="/ppt/ink/ink2016.xml" ContentType="application/inkml+xml"/>
  <Override PartName="/ppt/ink/ink2017.xml" ContentType="application/inkml+xml"/>
  <Override PartName="/ppt/ink/ink2018.xml" ContentType="application/inkml+xml"/>
  <Override PartName="/ppt/ink/ink2019.xml" ContentType="application/inkml+xml"/>
  <Override PartName="/ppt/ink/ink2020.xml" ContentType="application/inkml+xml"/>
  <Override PartName="/ppt/ink/ink2021.xml" ContentType="application/inkml+xml"/>
  <Override PartName="/ppt/ink/ink2022.xml" ContentType="application/inkml+xml"/>
  <Override PartName="/ppt/ink/ink2023.xml" ContentType="application/inkml+xml"/>
  <Override PartName="/ppt/ink/ink2024.xml" ContentType="application/inkml+xml"/>
  <Override PartName="/ppt/ink/ink2025.xml" ContentType="application/inkml+xml"/>
  <Override PartName="/ppt/ink/ink2026.xml" ContentType="application/inkml+xml"/>
  <Override PartName="/ppt/ink/ink2027.xml" ContentType="application/inkml+xml"/>
  <Override PartName="/ppt/ink/ink2028.xml" ContentType="application/inkml+xml"/>
  <Override PartName="/ppt/ink/ink2029.xml" ContentType="application/inkml+xml"/>
  <Override PartName="/ppt/ink/ink2030.xml" ContentType="application/inkml+xml"/>
  <Override PartName="/ppt/ink/ink2031.xml" ContentType="application/inkml+xml"/>
  <Override PartName="/ppt/ink/ink2032.xml" ContentType="application/inkml+xml"/>
  <Override PartName="/ppt/ink/ink2033.xml" ContentType="application/inkml+xml"/>
  <Override PartName="/ppt/ink/ink2034.xml" ContentType="application/inkml+xml"/>
  <Override PartName="/ppt/ink/ink2035.xml" ContentType="application/inkml+xml"/>
  <Override PartName="/ppt/ink/ink2036.xml" ContentType="application/inkml+xml"/>
  <Override PartName="/ppt/ink/ink2037.xml" ContentType="application/inkml+xml"/>
  <Override PartName="/ppt/ink/ink2038.xml" ContentType="application/inkml+xml"/>
  <Override PartName="/ppt/ink/ink2039.xml" ContentType="application/inkml+xml"/>
  <Override PartName="/ppt/ink/ink2040.xml" ContentType="application/inkml+xml"/>
  <Override PartName="/ppt/ink/ink2041.xml" ContentType="application/inkml+xml"/>
  <Override PartName="/ppt/ink/ink2042.xml" ContentType="application/inkml+xml"/>
  <Override PartName="/ppt/ink/ink2043.xml" ContentType="application/inkml+xml"/>
  <Override PartName="/ppt/ink/ink2044.xml" ContentType="application/inkml+xml"/>
  <Override PartName="/ppt/ink/ink2045.xml" ContentType="application/inkml+xml"/>
  <Override PartName="/ppt/ink/ink2046.xml" ContentType="application/inkml+xml"/>
  <Override PartName="/ppt/ink/ink2047.xml" ContentType="application/inkml+xml"/>
  <Override PartName="/ppt/ink/ink2048.xml" ContentType="application/inkml+xml"/>
  <Override PartName="/ppt/ink/ink2049.xml" ContentType="application/inkml+xml"/>
  <Override PartName="/ppt/ink/ink2050.xml" ContentType="application/inkml+xml"/>
  <Override PartName="/ppt/ink/ink2051.xml" ContentType="application/inkml+xml"/>
  <Override PartName="/ppt/ink/ink2052.xml" ContentType="application/inkml+xml"/>
  <Override PartName="/ppt/ink/ink2053.xml" ContentType="application/inkml+xml"/>
  <Override PartName="/ppt/ink/ink2054.xml" ContentType="application/inkml+xml"/>
  <Override PartName="/ppt/ink/ink2055.xml" ContentType="application/inkml+xml"/>
  <Override PartName="/ppt/ink/ink2056.xml" ContentType="application/inkml+xml"/>
  <Override PartName="/ppt/ink/ink2057.xml" ContentType="application/inkml+xml"/>
  <Override PartName="/ppt/ink/ink2058.xml" ContentType="application/inkml+xml"/>
  <Override PartName="/ppt/ink/ink2059.xml" ContentType="application/inkml+xml"/>
  <Override PartName="/ppt/ink/ink2060.xml" ContentType="application/inkml+xml"/>
  <Override PartName="/ppt/ink/ink2061.xml" ContentType="application/inkml+xml"/>
  <Override PartName="/ppt/ink/ink2062.xml" ContentType="application/inkml+xml"/>
  <Override PartName="/ppt/ink/ink2063.xml" ContentType="application/inkml+xml"/>
  <Override PartName="/ppt/ink/ink2064.xml" ContentType="application/inkml+xml"/>
  <Override PartName="/ppt/ink/ink2065.xml" ContentType="application/inkml+xml"/>
  <Override PartName="/ppt/ink/ink2066.xml" ContentType="application/inkml+xml"/>
  <Override PartName="/ppt/ink/ink2067.xml" ContentType="application/inkml+xml"/>
  <Override PartName="/ppt/ink/ink2068.xml" ContentType="application/inkml+xml"/>
  <Override PartName="/ppt/ink/ink2069.xml" ContentType="application/inkml+xml"/>
  <Override PartName="/ppt/ink/ink2070.xml" ContentType="application/inkml+xml"/>
  <Override PartName="/ppt/ink/ink2071.xml" ContentType="application/inkml+xml"/>
  <Override PartName="/ppt/ink/ink2072.xml" ContentType="application/inkml+xml"/>
  <Override PartName="/ppt/ink/ink2073.xml" ContentType="application/inkml+xml"/>
  <Override PartName="/ppt/ink/ink2074.xml" ContentType="application/inkml+xml"/>
  <Override PartName="/ppt/ink/ink2075.xml" ContentType="application/inkml+xml"/>
  <Override PartName="/ppt/ink/ink2076.xml" ContentType="application/inkml+xml"/>
  <Override PartName="/ppt/ink/ink2077.xml" ContentType="application/inkml+xml"/>
  <Override PartName="/ppt/ink/ink2078.xml" ContentType="application/inkml+xml"/>
  <Override PartName="/ppt/ink/ink2079.xml" ContentType="application/inkml+xml"/>
  <Override PartName="/ppt/ink/ink2080.xml" ContentType="application/inkml+xml"/>
  <Override PartName="/ppt/ink/ink2081.xml" ContentType="application/inkml+xml"/>
  <Override PartName="/ppt/ink/ink2082.xml" ContentType="application/inkml+xml"/>
  <Override PartName="/ppt/ink/ink2083.xml" ContentType="application/inkml+xml"/>
  <Override PartName="/ppt/ink/ink2084.xml" ContentType="application/inkml+xml"/>
  <Override PartName="/ppt/ink/ink2085.xml" ContentType="application/inkml+xml"/>
  <Override PartName="/ppt/ink/ink2086.xml" ContentType="application/inkml+xml"/>
  <Override PartName="/ppt/ink/ink2087.xml" ContentType="application/inkml+xml"/>
  <Override PartName="/ppt/ink/ink2088.xml" ContentType="application/inkml+xml"/>
  <Override PartName="/ppt/ink/ink2089.xml" ContentType="application/inkml+xml"/>
  <Override PartName="/ppt/ink/ink2090.xml" ContentType="application/inkml+xml"/>
  <Override PartName="/ppt/ink/ink2091.xml" ContentType="application/inkml+xml"/>
  <Override PartName="/ppt/ink/ink2092.xml" ContentType="application/inkml+xml"/>
  <Override PartName="/ppt/ink/ink2093.xml" ContentType="application/inkml+xml"/>
  <Override PartName="/ppt/ink/ink2094.xml" ContentType="application/inkml+xml"/>
  <Override PartName="/ppt/ink/ink2095.xml" ContentType="application/inkml+xml"/>
  <Override PartName="/ppt/ink/ink2096.xml" ContentType="application/inkml+xml"/>
  <Override PartName="/ppt/ink/ink2097.xml" ContentType="application/inkml+xml"/>
  <Override PartName="/ppt/ink/ink2098.xml" ContentType="application/inkml+xml"/>
  <Override PartName="/ppt/ink/ink2099.xml" ContentType="application/inkml+xml"/>
  <Override PartName="/ppt/ink/ink2100.xml" ContentType="application/inkml+xml"/>
  <Override PartName="/ppt/ink/ink2101.xml" ContentType="application/inkml+xml"/>
  <Override PartName="/ppt/ink/ink2102.xml" ContentType="application/inkml+xml"/>
  <Override PartName="/ppt/ink/ink2103.xml" ContentType="application/inkml+xml"/>
  <Override PartName="/ppt/ink/ink2104.xml" ContentType="application/inkml+xml"/>
  <Override PartName="/ppt/ink/ink2105.xml" ContentType="application/inkml+xml"/>
  <Override PartName="/ppt/ink/ink2106.xml" ContentType="application/inkml+xml"/>
  <Override PartName="/ppt/ink/ink2107.xml" ContentType="application/inkml+xml"/>
  <Override PartName="/ppt/ink/ink2108.xml" ContentType="application/inkml+xml"/>
  <Override PartName="/ppt/ink/ink2109.xml" ContentType="application/inkml+xml"/>
  <Override PartName="/ppt/ink/ink2110.xml" ContentType="application/inkml+xml"/>
  <Override PartName="/ppt/ink/ink2111.xml" ContentType="application/inkml+xml"/>
  <Override PartName="/ppt/ink/ink2112.xml" ContentType="application/inkml+xml"/>
  <Override PartName="/ppt/ink/ink2113.xml" ContentType="application/inkml+xml"/>
  <Override PartName="/ppt/ink/ink2114.xml" ContentType="application/inkml+xml"/>
  <Override PartName="/ppt/ink/ink2115.xml" ContentType="application/inkml+xml"/>
  <Override PartName="/ppt/ink/ink2116.xml" ContentType="application/inkml+xml"/>
  <Override PartName="/ppt/ink/ink2117.xml" ContentType="application/inkml+xml"/>
  <Override PartName="/ppt/ink/ink2118.xml" ContentType="application/inkml+xml"/>
  <Override PartName="/ppt/ink/ink2119.xml" ContentType="application/inkml+xml"/>
  <Override PartName="/ppt/ink/ink2120.xml" ContentType="application/inkml+xml"/>
  <Override PartName="/ppt/ink/ink2121.xml" ContentType="application/inkml+xml"/>
  <Override PartName="/ppt/ink/ink2122.xml" ContentType="application/inkml+xml"/>
  <Override PartName="/ppt/ink/ink2123.xml" ContentType="application/inkml+xml"/>
  <Override PartName="/ppt/ink/ink2124.xml" ContentType="application/inkml+xml"/>
  <Override PartName="/ppt/ink/ink2125.xml" ContentType="application/inkml+xml"/>
  <Override PartName="/ppt/ink/ink2126.xml" ContentType="application/inkml+xml"/>
  <Override PartName="/ppt/ink/ink2127.xml" ContentType="application/inkml+xml"/>
  <Override PartName="/ppt/ink/ink2128.xml" ContentType="application/inkml+xml"/>
  <Override PartName="/ppt/ink/ink2129.xml" ContentType="application/inkml+xml"/>
  <Override PartName="/ppt/ink/ink2130.xml" ContentType="application/inkml+xml"/>
  <Override PartName="/ppt/ink/ink2131.xml" ContentType="application/inkml+xml"/>
  <Override PartName="/ppt/ink/ink2132.xml" ContentType="application/inkml+xml"/>
  <Override PartName="/ppt/ink/ink2133.xml" ContentType="application/inkml+xml"/>
  <Override PartName="/ppt/ink/ink2134.xml" ContentType="application/inkml+xml"/>
  <Override PartName="/ppt/ink/ink2135.xml" ContentType="application/inkml+xml"/>
  <Override PartName="/ppt/ink/ink2136.xml" ContentType="application/inkml+xml"/>
  <Override PartName="/ppt/ink/ink2137.xml" ContentType="application/inkml+xml"/>
  <Override PartName="/ppt/ink/ink2138.xml" ContentType="application/inkml+xml"/>
  <Override PartName="/ppt/ink/ink2139.xml" ContentType="application/inkml+xml"/>
  <Override PartName="/ppt/ink/ink2140.xml" ContentType="application/inkml+xml"/>
  <Override PartName="/ppt/ink/ink2141.xml" ContentType="application/inkml+xml"/>
  <Override PartName="/ppt/ink/ink2142.xml" ContentType="application/inkml+xml"/>
  <Override PartName="/ppt/ink/ink2143.xml" ContentType="application/inkml+xml"/>
  <Override PartName="/ppt/ink/ink2144.xml" ContentType="application/inkml+xml"/>
  <Override PartName="/ppt/ink/ink2145.xml" ContentType="application/inkml+xml"/>
  <Override PartName="/ppt/ink/ink2146.xml" ContentType="application/inkml+xml"/>
  <Override PartName="/ppt/ink/ink2147.xml" ContentType="application/inkml+xml"/>
  <Override PartName="/ppt/ink/ink2148.xml" ContentType="application/inkml+xml"/>
  <Override PartName="/ppt/ink/ink2149.xml" ContentType="application/inkml+xml"/>
  <Override PartName="/ppt/ink/ink2150.xml" ContentType="application/inkml+xml"/>
  <Override PartName="/ppt/ink/ink2151.xml" ContentType="application/inkml+xml"/>
  <Override PartName="/ppt/ink/ink2152.xml" ContentType="application/inkml+xml"/>
  <Override PartName="/ppt/ink/ink2153.xml" ContentType="application/inkml+xml"/>
  <Override PartName="/ppt/ink/ink2154.xml" ContentType="application/inkml+xml"/>
  <Override PartName="/ppt/ink/ink2155.xml" ContentType="application/inkml+xml"/>
  <Override PartName="/ppt/ink/ink2156.xml" ContentType="application/inkml+xml"/>
  <Override PartName="/ppt/ink/ink2157.xml" ContentType="application/inkml+xml"/>
  <Override PartName="/ppt/ink/ink2158.xml" ContentType="application/inkml+xml"/>
  <Override PartName="/ppt/ink/ink2159.xml" ContentType="application/inkml+xml"/>
  <Override PartName="/ppt/ink/ink2160.xml" ContentType="application/inkml+xml"/>
  <Override PartName="/ppt/ink/ink2161.xml" ContentType="application/inkml+xml"/>
  <Override PartName="/ppt/ink/ink2162.xml" ContentType="application/inkml+xml"/>
  <Override PartName="/ppt/ink/ink2163.xml" ContentType="application/inkml+xml"/>
  <Override PartName="/ppt/ink/ink2164.xml" ContentType="application/inkml+xml"/>
  <Override PartName="/ppt/ink/ink2165.xml" ContentType="application/inkml+xml"/>
  <Override PartName="/ppt/ink/ink2166.xml" ContentType="application/inkml+xml"/>
  <Override PartName="/ppt/ink/ink2167.xml" ContentType="application/inkml+xml"/>
  <Override PartName="/ppt/ink/ink2168.xml" ContentType="application/inkml+xml"/>
  <Override PartName="/ppt/ink/ink2169.xml" ContentType="application/inkml+xml"/>
  <Override PartName="/ppt/ink/ink2170.xml" ContentType="application/inkml+xml"/>
  <Override PartName="/ppt/ink/ink2171.xml" ContentType="application/inkml+xml"/>
  <Override PartName="/ppt/ink/ink2172.xml" ContentType="application/inkml+xml"/>
  <Override PartName="/ppt/ink/ink2173.xml" ContentType="application/inkml+xml"/>
  <Override PartName="/ppt/ink/ink2174.xml" ContentType="application/inkml+xml"/>
  <Override PartName="/ppt/ink/ink2175.xml" ContentType="application/inkml+xml"/>
  <Override PartName="/ppt/ink/ink2176.xml" ContentType="application/inkml+xml"/>
  <Override PartName="/ppt/ink/ink2177.xml" ContentType="application/inkml+xml"/>
  <Override PartName="/ppt/ink/ink2178.xml" ContentType="application/inkml+xml"/>
  <Override PartName="/ppt/ink/ink2179.xml" ContentType="application/inkml+xml"/>
  <Override PartName="/ppt/ink/ink2180.xml" ContentType="application/inkml+xml"/>
  <Override PartName="/ppt/ink/ink2181.xml" ContentType="application/inkml+xml"/>
  <Override PartName="/ppt/ink/ink2182.xml" ContentType="application/inkml+xml"/>
  <Override PartName="/ppt/ink/ink2183.xml" ContentType="application/inkml+xml"/>
  <Override PartName="/ppt/ink/ink2184.xml" ContentType="application/inkml+xml"/>
  <Override PartName="/ppt/ink/ink2185.xml" ContentType="application/inkml+xml"/>
  <Override PartName="/ppt/ink/ink2186.xml" ContentType="application/inkml+xml"/>
  <Override PartName="/ppt/ink/ink2187.xml" ContentType="application/inkml+xml"/>
  <Override PartName="/ppt/ink/ink2188.xml" ContentType="application/inkml+xml"/>
  <Override PartName="/ppt/ink/ink2189.xml" ContentType="application/inkml+xml"/>
  <Override PartName="/ppt/ink/ink2190.xml" ContentType="application/inkml+xml"/>
  <Override PartName="/ppt/ink/ink2191.xml" ContentType="application/inkml+xml"/>
  <Override PartName="/ppt/ink/ink2192.xml" ContentType="application/inkml+xml"/>
  <Override PartName="/ppt/ink/ink2193.xml" ContentType="application/inkml+xml"/>
  <Override PartName="/ppt/ink/ink2194.xml" ContentType="application/inkml+xml"/>
  <Override PartName="/ppt/ink/ink2195.xml" ContentType="application/inkml+xml"/>
  <Override PartName="/ppt/ink/ink2196.xml" ContentType="application/inkml+xml"/>
  <Override PartName="/ppt/ink/ink2197.xml" ContentType="application/inkml+xml"/>
  <Override PartName="/ppt/ink/ink2198.xml" ContentType="application/inkml+xml"/>
  <Override PartName="/ppt/ink/ink2199.xml" ContentType="application/inkml+xml"/>
  <Override PartName="/ppt/ink/ink2200.xml" ContentType="application/inkml+xml"/>
  <Override PartName="/ppt/ink/ink2201.xml" ContentType="application/inkml+xml"/>
  <Override PartName="/ppt/ink/ink2202.xml" ContentType="application/inkml+xml"/>
  <Override PartName="/ppt/ink/ink2203.xml" ContentType="application/inkml+xml"/>
  <Override PartName="/ppt/ink/ink2204.xml" ContentType="application/inkml+xml"/>
  <Override PartName="/ppt/ink/ink2205.xml" ContentType="application/inkml+xml"/>
  <Override PartName="/ppt/ink/ink2206.xml" ContentType="application/inkml+xml"/>
  <Override PartName="/ppt/ink/ink2207.xml" ContentType="application/inkml+xml"/>
  <Override PartName="/ppt/ink/ink2208.xml" ContentType="application/inkml+xml"/>
  <Override PartName="/ppt/ink/ink2209.xml" ContentType="application/inkml+xml"/>
  <Override PartName="/ppt/ink/ink2210.xml" ContentType="application/inkml+xml"/>
  <Override PartName="/ppt/ink/ink2211.xml" ContentType="application/inkml+xml"/>
  <Override PartName="/ppt/ink/ink2212.xml" ContentType="application/inkml+xml"/>
  <Override PartName="/ppt/ink/ink2213.xml" ContentType="application/inkml+xml"/>
  <Override PartName="/ppt/ink/ink2214.xml" ContentType="application/inkml+xml"/>
  <Override PartName="/ppt/ink/ink2215.xml" ContentType="application/inkml+xml"/>
  <Override PartName="/ppt/ink/ink2216.xml" ContentType="application/inkml+xml"/>
  <Override PartName="/ppt/ink/ink2217.xml" ContentType="application/inkml+xml"/>
  <Override PartName="/ppt/ink/ink2218.xml" ContentType="application/inkml+xml"/>
  <Override PartName="/ppt/ink/ink2219.xml" ContentType="application/inkml+xml"/>
  <Override PartName="/ppt/ink/ink2220.xml" ContentType="application/inkml+xml"/>
  <Override PartName="/ppt/ink/ink2221.xml" ContentType="application/inkml+xml"/>
  <Override PartName="/ppt/ink/ink2222.xml" ContentType="application/inkml+xml"/>
  <Override PartName="/ppt/ink/ink2223.xml" ContentType="application/inkml+xml"/>
  <Override PartName="/ppt/ink/ink2224.xml" ContentType="application/inkml+xml"/>
  <Override PartName="/ppt/ink/ink2225.xml" ContentType="application/inkml+xml"/>
  <Override PartName="/ppt/ink/ink2226.xml" ContentType="application/inkml+xml"/>
  <Override PartName="/ppt/ink/ink2227.xml" ContentType="application/inkml+xml"/>
  <Override PartName="/ppt/ink/ink2228.xml" ContentType="application/inkml+xml"/>
  <Override PartName="/ppt/ink/ink2229.xml" ContentType="application/inkml+xml"/>
  <Override PartName="/ppt/ink/ink2230.xml" ContentType="application/inkml+xml"/>
  <Override PartName="/ppt/ink/ink2231.xml" ContentType="application/inkml+xml"/>
  <Override PartName="/ppt/ink/ink2232.xml" ContentType="application/inkml+xml"/>
  <Override PartName="/ppt/ink/ink2233.xml" ContentType="application/inkml+xml"/>
  <Override PartName="/ppt/ink/ink2234.xml" ContentType="application/inkml+xml"/>
  <Override PartName="/ppt/ink/ink2235.xml" ContentType="application/inkml+xml"/>
  <Override PartName="/ppt/ink/ink2236.xml" ContentType="application/inkml+xml"/>
  <Override PartName="/ppt/ink/ink2237.xml" ContentType="application/inkml+xml"/>
  <Override PartName="/ppt/ink/ink2238.xml" ContentType="application/inkml+xml"/>
  <Override PartName="/ppt/ink/ink2239.xml" ContentType="application/inkml+xml"/>
  <Override PartName="/ppt/ink/ink2240.xml" ContentType="application/inkml+xml"/>
  <Override PartName="/ppt/ink/ink2241.xml" ContentType="application/inkml+xml"/>
  <Override PartName="/ppt/ink/ink2242.xml" ContentType="application/inkml+xml"/>
  <Override PartName="/ppt/ink/ink2243.xml" ContentType="application/inkml+xml"/>
  <Override PartName="/ppt/ink/ink2244.xml" ContentType="application/inkml+xml"/>
  <Override PartName="/ppt/ink/ink2245.xml" ContentType="application/inkml+xml"/>
  <Override PartName="/ppt/ink/ink2246.xml" ContentType="application/inkml+xml"/>
  <Override PartName="/ppt/ink/ink2247.xml" ContentType="application/inkml+xml"/>
  <Override PartName="/ppt/ink/ink2248.xml" ContentType="application/inkml+xml"/>
  <Override PartName="/ppt/ink/ink2249.xml" ContentType="application/inkml+xml"/>
  <Override PartName="/ppt/ink/ink2250.xml" ContentType="application/inkml+xml"/>
  <Override PartName="/ppt/ink/ink2251.xml" ContentType="application/inkml+xml"/>
  <Override PartName="/ppt/ink/ink2252.xml" ContentType="application/inkml+xml"/>
  <Override PartName="/ppt/ink/ink2253.xml" ContentType="application/inkml+xml"/>
  <Override PartName="/ppt/ink/ink2254.xml" ContentType="application/inkml+xml"/>
  <Override PartName="/ppt/ink/ink2255.xml" ContentType="application/inkml+xml"/>
  <Override PartName="/ppt/ink/ink2256.xml" ContentType="application/inkml+xml"/>
  <Override PartName="/ppt/ink/ink2257.xml" ContentType="application/inkml+xml"/>
  <Override PartName="/ppt/ink/ink2258.xml" ContentType="application/inkml+xml"/>
  <Override PartName="/ppt/ink/ink2259.xml" ContentType="application/inkml+xml"/>
  <Override PartName="/ppt/ink/ink2260.xml" ContentType="application/inkml+xml"/>
  <Override PartName="/ppt/ink/ink2261.xml" ContentType="application/inkml+xml"/>
  <Override PartName="/ppt/ink/ink2262.xml" ContentType="application/inkml+xml"/>
  <Override PartName="/ppt/ink/ink2263.xml" ContentType="application/inkml+xml"/>
  <Override PartName="/ppt/ink/ink2264.xml" ContentType="application/inkml+xml"/>
  <Override PartName="/ppt/ink/ink2265.xml" ContentType="application/inkml+xml"/>
  <Override PartName="/ppt/ink/ink2266.xml" ContentType="application/inkml+xml"/>
  <Override PartName="/ppt/ink/ink2267.xml" ContentType="application/inkml+xml"/>
  <Override PartName="/ppt/ink/ink2268.xml" ContentType="application/inkml+xml"/>
  <Override PartName="/ppt/ink/ink2269.xml" ContentType="application/inkml+xml"/>
  <Override PartName="/ppt/ink/ink2270.xml" ContentType="application/inkml+xml"/>
  <Override PartName="/ppt/ink/ink2271.xml" ContentType="application/inkml+xml"/>
  <Override PartName="/ppt/ink/ink2272.xml" ContentType="application/inkml+xml"/>
  <Override PartName="/ppt/ink/ink2273.xml" ContentType="application/inkml+xml"/>
  <Override PartName="/ppt/ink/ink2274.xml" ContentType="application/inkml+xml"/>
  <Override PartName="/ppt/ink/ink2275.xml" ContentType="application/inkml+xml"/>
  <Override PartName="/ppt/ink/ink2276.xml" ContentType="application/inkml+xml"/>
  <Override PartName="/ppt/ink/ink2277.xml" ContentType="application/inkml+xml"/>
  <Override PartName="/ppt/ink/ink2278.xml" ContentType="application/inkml+xml"/>
  <Override PartName="/ppt/ink/ink2279.xml" ContentType="application/inkml+xml"/>
  <Override PartName="/ppt/ink/ink2280.xml" ContentType="application/inkml+xml"/>
  <Override PartName="/ppt/ink/ink2281.xml" ContentType="application/inkml+xml"/>
  <Override PartName="/ppt/ink/ink2282.xml" ContentType="application/inkml+xml"/>
  <Override PartName="/ppt/ink/ink2283.xml" ContentType="application/inkml+xml"/>
  <Override PartName="/ppt/ink/ink2284.xml" ContentType="application/inkml+xml"/>
  <Override PartName="/ppt/ink/ink2285.xml" ContentType="application/inkml+xml"/>
  <Override PartName="/ppt/ink/ink2286.xml" ContentType="application/inkml+xml"/>
  <Override PartName="/ppt/ink/ink2287.xml" ContentType="application/inkml+xml"/>
  <Override PartName="/ppt/ink/ink2288.xml" ContentType="application/inkml+xml"/>
  <Override PartName="/ppt/ink/ink2289.xml" ContentType="application/inkml+xml"/>
  <Override PartName="/ppt/ink/ink2290.xml" ContentType="application/inkml+xml"/>
  <Override PartName="/ppt/ink/ink2291.xml" ContentType="application/inkml+xml"/>
  <Override PartName="/ppt/ink/ink2292.xml" ContentType="application/inkml+xml"/>
  <Override PartName="/ppt/ink/ink2293.xml" ContentType="application/inkml+xml"/>
  <Override PartName="/ppt/ink/ink2294.xml" ContentType="application/inkml+xml"/>
  <Override PartName="/ppt/ink/ink2295.xml" ContentType="application/inkml+xml"/>
  <Override PartName="/ppt/ink/ink2296.xml" ContentType="application/inkml+xml"/>
  <Override PartName="/ppt/ink/ink2297.xml" ContentType="application/inkml+xml"/>
  <Override PartName="/ppt/ink/ink2298.xml" ContentType="application/inkml+xml"/>
  <Override PartName="/ppt/ink/ink2299.xml" ContentType="application/inkml+xml"/>
  <Override PartName="/ppt/ink/ink2300.xml" ContentType="application/inkml+xml"/>
  <Override PartName="/ppt/ink/ink2301.xml" ContentType="application/inkml+xml"/>
  <Override PartName="/ppt/ink/ink2302.xml" ContentType="application/inkml+xml"/>
  <Override PartName="/ppt/ink/ink2303.xml" ContentType="application/inkml+xml"/>
  <Override PartName="/ppt/ink/ink2304.xml" ContentType="application/inkml+xml"/>
  <Override PartName="/ppt/ink/ink2305.xml" ContentType="application/inkml+xml"/>
  <Override PartName="/ppt/ink/ink2306.xml" ContentType="application/inkml+xml"/>
  <Override PartName="/ppt/ink/ink2307.xml" ContentType="application/inkml+xml"/>
  <Override PartName="/ppt/ink/ink2308.xml" ContentType="application/inkml+xml"/>
  <Override PartName="/ppt/ink/ink2309.xml" ContentType="application/inkml+xml"/>
  <Override PartName="/ppt/ink/ink2310.xml" ContentType="application/inkml+xml"/>
  <Override PartName="/ppt/ink/ink2311.xml" ContentType="application/inkml+xml"/>
  <Override PartName="/ppt/ink/ink2312.xml" ContentType="application/inkml+xml"/>
  <Override PartName="/ppt/ink/ink2313.xml" ContentType="application/inkml+xml"/>
  <Override PartName="/ppt/ink/ink2314.xml" ContentType="application/inkml+xml"/>
  <Override PartName="/ppt/ink/ink2315.xml" ContentType="application/inkml+xml"/>
  <Override PartName="/ppt/ink/ink2316.xml" ContentType="application/inkml+xml"/>
  <Override PartName="/ppt/ink/ink2317.xml" ContentType="application/inkml+xml"/>
  <Override PartName="/ppt/ink/ink2318.xml" ContentType="application/inkml+xml"/>
  <Override PartName="/ppt/ink/ink2319.xml" ContentType="application/inkml+xml"/>
  <Override PartName="/ppt/ink/ink2320.xml" ContentType="application/inkml+xml"/>
  <Override PartName="/ppt/ink/ink2321.xml" ContentType="application/inkml+xml"/>
  <Override PartName="/ppt/ink/ink2322.xml" ContentType="application/inkml+xml"/>
  <Override PartName="/ppt/ink/ink2323.xml" ContentType="application/inkml+xml"/>
  <Override PartName="/ppt/ink/ink2324.xml" ContentType="application/inkml+xml"/>
  <Override PartName="/ppt/ink/ink2325.xml" ContentType="application/inkml+xml"/>
  <Override PartName="/ppt/ink/ink2326.xml" ContentType="application/inkml+xml"/>
  <Override PartName="/ppt/ink/ink2327.xml" ContentType="application/inkml+xml"/>
  <Override PartName="/ppt/ink/ink2328.xml" ContentType="application/inkml+xml"/>
  <Override PartName="/ppt/ink/ink2329.xml" ContentType="application/inkml+xml"/>
  <Override PartName="/ppt/ink/ink2330.xml" ContentType="application/inkml+xml"/>
  <Override PartName="/ppt/ink/ink2331.xml" ContentType="application/inkml+xml"/>
  <Override PartName="/ppt/ink/ink2332.xml" ContentType="application/inkml+xml"/>
  <Override PartName="/ppt/ink/ink2333.xml" ContentType="application/inkml+xml"/>
  <Override PartName="/ppt/ink/ink2334.xml" ContentType="application/inkml+xml"/>
  <Override PartName="/ppt/ink/ink2335.xml" ContentType="application/inkml+xml"/>
  <Override PartName="/ppt/ink/ink2336.xml" ContentType="application/inkml+xml"/>
  <Override PartName="/ppt/ink/ink2337.xml" ContentType="application/inkml+xml"/>
  <Override PartName="/ppt/ink/ink2338.xml" ContentType="application/inkml+xml"/>
  <Override PartName="/ppt/ink/ink2339.xml" ContentType="application/inkml+xml"/>
  <Override PartName="/ppt/ink/ink2340.xml" ContentType="application/inkml+xml"/>
  <Override PartName="/ppt/ink/ink2341.xml" ContentType="application/inkml+xml"/>
  <Override PartName="/ppt/ink/ink2342.xml" ContentType="application/inkml+xml"/>
  <Override PartName="/ppt/ink/ink2343.xml" ContentType="application/inkml+xml"/>
  <Override PartName="/ppt/ink/ink2344.xml" ContentType="application/inkml+xml"/>
  <Override PartName="/ppt/ink/ink2345.xml" ContentType="application/inkml+xml"/>
  <Override PartName="/ppt/ink/ink2346.xml" ContentType="application/inkml+xml"/>
  <Override PartName="/ppt/ink/ink2347.xml" ContentType="application/inkml+xml"/>
  <Override PartName="/ppt/ink/ink2348.xml" ContentType="application/inkml+xml"/>
  <Override PartName="/ppt/ink/ink2349.xml" ContentType="application/inkml+xml"/>
  <Override PartName="/ppt/ink/ink2350.xml" ContentType="application/inkml+xml"/>
  <Override PartName="/ppt/ink/ink2351.xml" ContentType="application/inkml+xml"/>
  <Override PartName="/ppt/ink/ink2352.xml" ContentType="application/inkml+xml"/>
  <Override PartName="/ppt/ink/ink2353.xml" ContentType="application/inkml+xml"/>
  <Override PartName="/ppt/ink/ink2354.xml" ContentType="application/inkml+xml"/>
  <Override PartName="/ppt/ink/ink2355.xml" ContentType="application/inkml+xml"/>
  <Override PartName="/ppt/ink/ink2356.xml" ContentType="application/inkml+xml"/>
  <Override PartName="/ppt/ink/ink2357.xml" ContentType="application/inkml+xml"/>
  <Override PartName="/ppt/ink/ink2358.xml" ContentType="application/inkml+xml"/>
  <Override PartName="/ppt/ink/ink2359.xml" ContentType="application/inkml+xml"/>
  <Override PartName="/ppt/ink/ink2360.xml" ContentType="application/inkml+xml"/>
  <Override PartName="/ppt/ink/ink2361.xml" ContentType="application/inkml+xml"/>
  <Override PartName="/ppt/ink/ink2362.xml" ContentType="application/inkml+xml"/>
  <Override PartName="/ppt/ink/ink2363.xml" ContentType="application/inkml+xml"/>
  <Override PartName="/ppt/ink/ink2364.xml" ContentType="application/inkml+xml"/>
  <Override PartName="/ppt/ink/ink2365.xml" ContentType="application/inkml+xml"/>
  <Override PartName="/ppt/ink/ink2366.xml" ContentType="application/inkml+xml"/>
  <Override PartName="/ppt/ink/ink2367.xml" ContentType="application/inkml+xml"/>
  <Override PartName="/ppt/ink/ink2368.xml" ContentType="application/inkml+xml"/>
  <Override PartName="/ppt/ink/ink2369.xml" ContentType="application/inkml+xml"/>
  <Override PartName="/ppt/ink/ink2370.xml" ContentType="application/inkml+xml"/>
  <Override PartName="/ppt/ink/ink2371.xml" ContentType="application/inkml+xml"/>
  <Override PartName="/ppt/ink/ink2372.xml" ContentType="application/inkml+xml"/>
  <Override PartName="/ppt/ink/ink2373.xml" ContentType="application/inkml+xml"/>
  <Override PartName="/ppt/ink/ink2374.xml" ContentType="application/inkml+xml"/>
  <Override PartName="/ppt/ink/ink2375.xml" ContentType="application/inkml+xml"/>
  <Override PartName="/ppt/ink/ink2376.xml" ContentType="application/inkml+xml"/>
  <Override PartName="/ppt/ink/ink2377.xml" ContentType="application/inkml+xml"/>
  <Override PartName="/ppt/ink/ink2378.xml" ContentType="application/inkml+xml"/>
  <Override PartName="/ppt/ink/ink2379.xml" ContentType="application/inkml+xml"/>
  <Override PartName="/ppt/ink/ink2380.xml" ContentType="application/inkml+xml"/>
  <Override PartName="/ppt/ink/ink2381.xml" ContentType="application/inkml+xml"/>
  <Override PartName="/ppt/ink/ink2382.xml" ContentType="application/inkml+xml"/>
  <Override PartName="/ppt/ink/ink2383.xml" ContentType="application/inkml+xml"/>
  <Override PartName="/ppt/ink/ink2384.xml" ContentType="application/inkml+xml"/>
  <Override PartName="/ppt/ink/ink2385.xml" ContentType="application/inkml+xml"/>
  <Override PartName="/ppt/ink/ink2386.xml" ContentType="application/inkml+xml"/>
  <Override PartName="/ppt/ink/ink2387.xml" ContentType="application/inkml+xml"/>
  <Override PartName="/ppt/ink/ink2388.xml" ContentType="application/inkml+xml"/>
  <Override PartName="/ppt/ink/ink2389.xml" ContentType="application/inkml+xml"/>
  <Override PartName="/ppt/ink/ink2390.xml" ContentType="application/inkml+xml"/>
  <Override PartName="/ppt/ink/ink2391.xml" ContentType="application/inkml+xml"/>
  <Override PartName="/ppt/ink/ink2392.xml" ContentType="application/inkml+xml"/>
  <Override PartName="/ppt/ink/ink2393.xml" ContentType="application/inkml+xml"/>
  <Override PartName="/ppt/ink/ink2394.xml" ContentType="application/inkml+xml"/>
  <Override PartName="/ppt/ink/ink2395.xml" ContentType="application/inkml+xml"/>
  <Override PartName="/ppt/ink/ink2396.xml" ContentType="application/inkml+xml"/>
  <Override PartName="/ppt/ink/ink2397.xml" ContentType="application/inkml+xml"/>
  <Override PartName="/ppt/ink/ink2398.xml" ContentType="application/inkml+xml"/>
  <Override PartName="/ppt/ink/ink2399.xml" ContentType="application/inkml+xml"/>
  <Override PartName="/ppt/ink/ink2400.xml" ContentType="application/inkml+xml"/>
  <Override PartName="/ppt/ink/ink2401.xml" ContentType="application/inkml+xml"/>
  <Override PartName="/ppt/ink/ink2402.xml" ContentType="application/inkml+xml"/>
  <Override PartName="/ppt/ink/ink2403.xml" ContentType="application/inkml+xml"/>
  <Override PartName="/ppt/ink/ink2404.xml" ContentType="application/inkml+xml"/>
  <Override PartName="/ppt/ink/ink2405.xml" ContentType="application/inkml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ink/ink2406.xml" ContentType="application/inkml+xml"/>
  <Override PartName="/ppt/ink/ink2407.xml" ContentType="application/inkml+xml"/>
  <Override PartName="/ppt/ink/ink2408.xml" ContentType="application/inkml+xml"/>
  <Override PartName="/ppt/ink/ink2409.xml" ContentType="application/inkml+xml"/>
  <Override PartName="/ppt/ink/ink2410.xml" ContentType="application/inkml+xml"/>
  <Override PartName="/ppt/ink/ink2411.xml" ContentType="application/inkml+xml"/>
  <Override PartName="/ppt/ink/ink2412.xml" ContentType="application/inkml+xml"/>
  <Override PartName="/ppt/ink/ink2413.xml" ContentType="application/inkml+xml"/>
  <Override PartName="/ppt/ink/ink2414.xml" ContentType="application/inkml+xml"/>
  <Override PartName="/ppt/ink/ink2415.xml" ContentType="application/inkml+xml"/>
  <Override PartName="/ppt/ink/ink2416.xml" ContentType="application/inkml+xml"/>
  <Override PartName="/ppt/ink/ink2417.xml" ContentType="application/inkml+xml"/>
  <Override PartName="/ppt/ink/ink2418.xml" ContentType="application/inkml+xml"/>
  <Override PartName="/ppt/ink/ink2419.xml" ContentType="application/inkml+xml"/>
  <Override PartName="/ppt/ink/ink2420.xml" ContentType="application/inkml+xml"/>
  <Override PartName="/ppt/ink/ink2421.xml" ContentType="application/inkml+xml"/>
  <Override PartName="/ppt/ink/ink2422.xml" ContentType="application/inkml+xml"/>
  <Override PartName="/ppt/ink/ink2423.xml" ContentType="application/inkml+xml"/>
  <Override PartName="/ppt/ink/ink2424.xml" ContentType="application/inkml+xml"/>
  <Override PartName="/ppt/ink/ink2425.xml" ContentType="application/inkml+xml"/>
  <Override PartName="/ppt/ink/ink2426.xml" ContentType="application/inkml+xml"/>
  <Override PartName="/ppt/ink/ink2427.xml" ContentType="application/inkml+xml"/>
  <Override PartName="/ppt/ink/ink2428.xml" ContentType="application/inkml+xml"/>
  <Override PartName="/ppt/ink/ink2429.xml" ContentType="application/inkml+xml"/>
  <Override PartName="/ppt/ink/ink2430.xml" ContentType="application/inkml+xml"/>
  <Override PartName="/ppt/ink/ink2431.xml" ContentType="application/inkml+xml"/>
  <Override PartName="/ppt/ink/ink2432.xml" ContentType="application/inkml+xml"/>
  <Override PartName="/ppt/ink/ink2433.xml" ContentType="application/inkml+xml"/>
  <Override PartName="/ppt/ink/ink2434.xml" ContentType="application/inkml+xml"/>
  <Override PartName="/ppt/ink/ink2435.xml" ContentType="application/inkml+xml"/>
  <Override PartName="/ppt/ink/ink2436.xml" ContentType="application/inkml+xml"/>
  <Override PartName="/ppt/ink/ink2437.xml" ContentType="application/inkml+xml"/>
  <Override PartName="/ppt/ink/ink2438.xml" ContentType="application/inkml+xml"/>
  <Override PartName="/ppt/ink/ink2439.xml" ContentType="application/inkml+xml"/>
  <Override PartName="/ppt/ink/ink2440.xml" ContentType="application/inkml+xml"/>
  <Override PartName="/ppt/ink/ink2441.xml" ContentType="application/inkml+xml"/>
  <Override PartName="/ppt/ink/ink2442.xml" ContentType="application/inkml+xml"/>
  <Override PartName="/ppt/ink/ink2443.xml" ContentType="application/inkml+xml"/>
  <Override PartName="/ppt/ink/ink2444.xml" ContentType="application/inkml+xml"/>
  <Override PartName="/ppt/ink/ink2445.xml" ContentType="application/inkml+xml"/>
  <Override PartName="/ppt/ink/ink2446.xml" ContentType="application/inkml+xml"/>
  <Override PartName="/ppt/ink/ink2447.xml" ContentType="application/inkml+xml"/>
  <Override PartName="/ppt/ink/ink2448.xml" ContentType="application/inkml+xml"/>
  <Override PartName="/ppt/ink/ink2449.xml" ContentType="application/inkml+xml"/>
  <Override PartName="/ppt/ink/ink2450.xml" ContentType="application/inkml+xml"/>
  <Override PartName="/ppt/ink/ink2451.xml" ContentType="application/inkml+xml"/>
  <Override PartName="/ppt/ink/ink2452.xml" ContentType="application/inkml+xml"/>
  <Override PartName="/ppt/ink/ink2453.xml" ContentType="application/inkml+xml"/>
  <Override PartName="/ppt/ink/ink2454.xml" ContentType="application/inkml+xml"/>
  <Override PartName="/ppt/ink/ink2455.xml" ContentType="application/inkml+xml"/>
  <Override PartName="/ppt/ink/ink2456.xml" ContentType="application/inkml+xml"/>
  <Override PartName="/ppt/ink/ink2457.xml" ContentType="application/inkml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ink/ink2458.xml" ContentType="application/inkml+xml"/>
  <Override PartName="/ppt/ink/ink2459.xml" ContentType="application/inkml+xml"/>
  <Override PartName="/ppt/ink/ink2460.xml" ContentType="application/inkml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ink/ink2461.xml" ContentType="application/inkml+xml"/>
  <Override PartName="/ppt/ink/ink2462.xml" ContentType="application/inkml+xml"/>
  <Override PartName="/ppt/ink/ink2463.xml" ContentType="application/inkml+xml"/>
  <Override PartName="/ppt/ink/ink2464.xml" ContentType="application/inkml+xml"/>
  <Override PartName="/ppt/ink/ink2465.xml" ContentType="application/inkml+xml"/>
  <Override PartName="/ppt/ink/ink2466.xml" ContentType="application/inkml+xml"/>
  <Override PartName="/ppt/ink/ink2467.xml" ContentType="application/inkml+xml"/>
  <Override PartName="/ppt/ink/ink2468.xml" ContentType="application/inkml+xml"/>
  <Override PartName="/ppt/ink/ink2469.xml" ContentType="application/inkml+xml"/>
  <Override PartName="/ppt/ink/ink2470.xml" ContentType="application/inkml+xml"/>
  <Override PartName="/ppt/ink/ink2471.xml" ContentType="application/inkml+xml"/>
  <Override PartName="/ppt/ink/ink2472.xml" ContentType="application/inkml+xml"/>
  <Override PartName="/ppt/ink/ink2473.xml" ContentType="application/inkml+xml"/>
  <Override PartName="/ppt/ink/ink2474.xml" ContentType="application/inkml+xml"/>
  <Override PartName="/ppt/ink/ink2475.xml" ContentType="application/inkml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66" r:id="rId3"/>
    <p:sldId id="264" r:id="rId4"/>
    <p:sldId id="265" r:id="rId5"/>
    <p:sldId id="257" r:id="rId6"/>
    <p:sldId id="258" r:id="rId7"/>
    <p:sldId id="261" r:id="rId8"/>
    <p:sldId id="262" r:id="rId9"/>
    <p:sldId id="286" r:id="rId10"/>
    <p:sldId id="287" r:id="rId11"/>
    <p:sldId id="260" r:id="rId12"/>
    <p:sldId id="259" r:id="rId13"/>
    <p:sldId id="267" r:id="rId14"/>
    <p:sldId id="268" r:id="rId15"/>
    <p:sldId id="282" r:id="rId16"/>
    <p:sldId id="284" r:id="rId17"/>
    <p:sldId id="283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5" r:id="rId27"/>
    <p:sldId id="289" r:id="rId28"/>
    <p:sldId id="298" r:id="rId29"/>
    <p:sldId id="297" r:id="rId30"/>
    <p:sldId id="300" r:id="rId31"/>
    <p:sldId id="306" r:id="rId32"/>
    <p:sldId id="305" r:id="rId33"/>
    <p:sldId id="307" r:id="rId34"/>
    <p:sldId id="308" r:id="rId35"/>
    <p:sldId id="309" r:id="rId36"/>
    <p:sldId id="291" r:id="rId37"/>
    <p:sldId id="290" r:id="rId38"/>
    <p:sldId id="292" r:id="rId39"/>
    <p:sldId id="293" r:id="rId40"/>
    <p:sldId id="294" r:id="rId41"/>
    <p:sldId id="295" r:id="rId42"/>
    <p:sldId id="296" r:id="rId43"/>
    <p:sldId id="301" r:id="rId44"/>
    <p:sldId id="302" r:id="rId45"/>
    <p:sldId id="310" r:id="rId46"/>
    <p:sldId id="311" r:id="rId47"/>
    <p:sldId id="312" r:id="rId48"/>
    <p:sldId id="303" r:id="rId49"/>
    <p:sldId id="304" r:id="rId50"/>
    <p:sldId id="313" r:id="rId51"/>
    <p:sldId id="263" r:id="rId52"/>
    <p:sldId id="269" r:id="rId53"/>
    <p:sldId id="270" r:id="rId54"/>
    <p:sldId id="271" r:id="rId55"/>
    <p:sldId id="272" r:id="rId56"/>
    <p:sldId id="319" r:id="rId57"/>
    <p:sldId id="320" r:id="rId58"/>
    <p:sldId id="322" r:id="rId59"/>
    <p:sldId id="321" r:id="rId60"/>
    <p:sldId id="315" r:id="rId61"/>
    <p:sldId id="314" r:id="rId62"/>
    <p:sldId id="316" r:id="rId63"/>
    <p:sldId id="317" r:id="rId64"/>
    <p:sldId id="318" r:id="rId65"/>
    <p:sldId id="323" r:id="rId66"/>
    <p:sldId id="324" r:id="rId67"/>
    <p:sldId id="325" r:id="rId68"/>
    <p:sldId id="326" r:id="rId69"/>
    <p:sldId id="327" r:id="rId70"/>
    <p:sldId id="328" r:id="rId7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444"/>
    <p:restoredTop sz="94687"/>
  </p:normalViewPr>
  <p:slideViewPr>
    <p:cSldViewPr snapToGrid="0">
      <p:cViewPr varScale="1">
        <p:scale>
          <a:sx n="54" d="100"/>
          <a:sy n="54" d="100"/>
        </p:scale>
        <p:origin x="232" y="1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slide" Target="slides/slide7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2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7 11919,'-4'-2'2073,"1"0"-1200,3 2-873,-6-2 158,4 2 10,-5 8 235,7 7 112,0 17-156,0 10-34,0 8-56,0 7-79,4 4-44,1 3-102,3 1-32,1-3-12,-5-6-12,1-8 12,-5-9-100,2-11-248,-2-6-302,0-9-291,0-6-493,0-3-5872,-8-5 7306,-6-9 0,4 5 0,-2-5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11123,'1'68'-358,"6"-10"-819,5-34-459,3-5 1636,-6-4 0,-3-8 0,-5-2 0</inkml:trace>
</inkml:ink>
</file>

<file path=ppt/ink/ink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9.5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9185,'0'-3'2779,"0"0"-1065,0 3-1266,26-3-112,-8 2-146,21-2-134,-16 3-56,-4 0-22,-3 0-113,-3 0-492,-5 0-740,0 0-1322,-4 0 2689,3 0 0,-4 0 0,0 0 0</inkml:trace>
</inkml:ink>
</file>

<file path=ppt/ink/ink1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0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1 228 12349,'88'3'186,"-1"0"0,1 0 0,-6 0 0,-2 0 0,-11-2-136,-15 0 1,-6-2 39,40-3-1,-16-6-10,-16-7 727,-16-4-716,-11-3 237,-13-1-293,-8-4 110,-5 1-122,-3 2 421,-10 4-398,-4 6 0,-8 3 100,0 8 68,4 1-157,4 4-33,1 0 10,3 0-33,-6 1 45,-3 8 22,-5 9 56,-3 14 57,3 8 111,3 35-201,7-15-45,6 26-23,6-22 23,2 3 0,0-1-12,-3 23-33,3-27-22,-5 8-45,5-37-146,-3-8-314,3-9-291,0-5-526,0-5-203,0-3-380,0-2 1927,0 0 0,0-1 0</inkml:trace>
</inkml:ink>
</file>

<file path=ppt/ink/ink1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0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39 11750,'-9'0'1378,"2"0"-638,7 0 314,0 0-819,99-14-123,-38 9-107,8-4 1,1 2-6,0 5-325,-12 1-605,-7 1-672,-8 0-1356,-6 0 2958,-5 0 0,-15 0 0,-5 0 0</inkml:trace>
</inkml:ink>
</file>

<file path=ppt/ink/ink1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1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1 12434,'-64'0'1016,"0"-1"0,-3 5 0,10 2-467,21 6-112,-4 9-157,24 0-101,7 1-123,5 3-56,4-1-56,9 1-11,15-3-101,14-3-740,16-5-1332,2-6-1884,5-4 4124,-1-2 0,-25-2 0,-9 0 0</inkml:trace>
</inkml:ink>
</file>

<file path=ppt/ink/ink1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1.8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93 7336,'0'-10'2185,"0"1"-1311,0 9 773,0 0-863,9-33 191,-6 25 22,6-25-156,-9 33 279,0 0-817,0 4-79,0 13 44,0 13 24,0 21-124,0 10-123,0 7-45,0 0 0,0-1-11,0-3-11,0-6-69,0-6-245,0-8-392,0-11-594,0-8-931,0-13-1164,0-5 3417,0-6 0,0-1 0,0 0 0</inkml:trace>
</inkml:ink>
</file>

<file path=ppt/ink/ink1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2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 7223,'0'-4'3542,"0"0"-1481,0 4-1500,0-6-124,0 4 190,0 5 113,0 14-91,0 14-156,0 13-100,2 10-91,4 10-89,2 4-68,3 5 12,-1-2-34,-1-4-44,-2-2-57,-4-9-22,0-6 0,-3-10-101,0-10-515,0-9-627,0-11-875,0-5 2118,-5-20 0,4 11 0,-4-10 0</inkml:trace>
</inkml:ink>
</file>

<file path=ppt/ink/ink1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2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94 6865,'-6'-1'2073,"2"-1"-414,4 2-551,-5-1-121,4 1-147,-4-1-313,5 1 347,0-1 33,19-2-245,21-2-114,31-1-77,27-1-670,-43 3 0,1 0 334,6 0 0,1 2-96,0-1 0,0 1-11,3 1 0,-1 0 11,-2 0 0,0 1-28,-2 0 1,0 0 10,-5-1 1,-1 1 10,38-1 1,-23-1 78,-23 2-34,-25-2-11,-10 1-67,-12 1-22,0-4 353,0 1-1396,0-4-605,-9 2-1153,-8-2-2242,-15 1 5065,-8 3 0,15 1 0,4 2 0</inkml:trace>
</inkml:ink>
</file>

<file path=ppt/ink/ink1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3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83 7717,'-11'0'2611,"1"0"-2118,10 0 1008,0 0-571,-2 1-291,1-1 963,-1 1-762,16-1-268,18 0-46,27 0-167,24 0-67,16-2-577,-45 1 1,0-1 323,0-1 1,-1 0-29,-1 1 0,-2-1-172,36-1 250,-14 0 34,-14 0 180,-10-1 212,-6 0 12,3-2-180,-2 0 552,3-1-775,-6 1 165,-8 1-277,-10 4-12,-7-1 11,-9 3-11,1-1 22,-6 1-4223,1 0-2915,-9 0 7116,-21-3 0,14 3 0,-12-3 0</inkml:trace>
</inkml:ink>
</file>

<file path=ppt/ink/ink1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5.4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0 176 10395,'0'-60'650,"2"10"10,-1 31-32,1 4-146,-2 2 11,0 4-112,0 3-146,0 3-145,0 2-157,0 6 67,0 9 56,0 8-56,0 12-34,0 4 23,0 1-56,0-1-213,22-6 78,4-4-112,25-7 112,0-6 180,2-8 22,-4-3 78,-4-5-11,-8-11-44,-7-3 22,-6-11-45,-6-2-23,-4 0-10,-4-1 33,-4 4 11,-4 8 11,-2 4 23,0 9-45,0 1-134,0 3 66,3 9 91,2 3-23,8 9 0,8 1-23,9-2 1,5-2 11,19-3 44,-15-8 91,12-2 44,-21-5-56,-3-8 0,-4-4-67,-9-10-34,-1-3-11,-10 1-135,-1 0-850,-2 0-696,0 8-1098,0 2 2779,0 12 0,0 0 0,0 2 0</inkml:trace>
</inkml:ink>
</file>

<file path=ppt/ink/ink1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5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7134,'3'0'4605,"0"0"-2520,-3 0-1167,9 31-324,-4-9-336,10 25-236,-7-18-22,3-4-101,0-2-594,-6-5-885,3-3-828,-5-4-1548,0-6 3956,-1-1 0,-2-4 0,0 0 0</inkml:trace>
</inkml:ink>
</file>

<file path=ppt/ink/ink1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5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10821,'0'-6'-1272,"7"6"0,-5 1 1,5 4-1</inkml:trace>
</inkml:ink>
</file>

<file path=ppt/ink/ink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0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35 6596,'-6'0'2723,"1"0"-370,5 0-1524,-3-3-168,2 2-123,-3-2-56,4 2 156,5 1-155,10-1-91,12 0 78,16-2-145,11 1-224,6-2-90,2-1-11,-7 2 0,-9-1 0,-10 3-11,-12 1 0,-6 0-56,-7 0 22,-4-1-23,-1 1-402,-4-1-2492,-1 1 0,-1 0 0</inkml:trace>
</inkml:ink>
</file>

<file path=ppt/ink/ink1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6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9655,'3'0'2275,"0"0"-1816,-3 0-448,2 68-11,6-32-123,3 54-426,5-49-908,-2-5-504,-6-4 1961,-3-9 0,-5-10 0,0-6 0</inkml:trace>
</inkml:ink>
</file>

<file path=ppt/ink/ink1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6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9834,'9'-1'617,"-2"0"-617,-7 1-2185,0 0 1122,83-5 0,-62 4 0,62-4 0</inkml:trace>
</inkml:ink>
</file>

<file path=ppt/ink/ink1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6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9442,'3'-5'1939,"-1"2"-5841,-2 3 4541,14 59-235,-3-21 1206,10 51-1543,-3-37-33,-7 2-34,5-3 837,-5 0-848,-5-6-101,-2-4-11,-4-6 3436,0-10-3402,0-8-113,0-10-56,0-3 214,0-4-24,3-9 46,7-7-124,6-14 0,11-3 0,3 1 146,-3 7 0,-1 9 168,-9 8 203,3 4 88,-6 4-11,9 0-90,2 2 203,14 14-516,-7-2 0,6 12-34,-16-7 11,-3 1-11,-6 1 79,-5 2 0,-3 1-79,0-2-11,-2-3-493,5-4-997,0-6-1446,0-4 2936,-2-4 0,-4-1 0,-2 0 0</inkml:trace>
</inkml:ink>
</file>

<file path=ppt/ink/ink1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8.4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 7717,'0'-12'2509,"0"2"-1724,0 10-270,0 0 303,0-4-470,0 19-12,0-2-202,3 19-33,7-2-34,2 2-45,6 4 1,-7-2-11,2 3-12,-10-2 22,2-3-22,-5-6 0,0-7 0,0-8 0,0-6 0,0-4 146,0-1-34,0-7-79,0-9 135,0-14 67,0-8 1,2-5 111,6 1 23,15-12-247,1 18-55,10-7-68,-5 24-45,17-2-146,-10 10-526,8-2-404,-18 10-716,0 0-1917,2 3 3754,1 0 0,-11 0 0,-7 0 0</inkml:trace>
</inkml:ink>
</file>

<file path=ppt/ink/ink1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8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22 226 10585,'-12'4'941,"3"0"68,9-4-259,0 0-402,137 1-4443,-53-9 4129,11 4 0,1-3 44,-5-14 849,-24-1-849,-20-1 12,-20 0-1,-12-2 79,-9 2 56,-4 1 3561,-2 2-3326,-9 5-168,-13 4-111,-11 4-1,-12 5 0,2 0-145,-3 4 22,6 7 101,5 5-45,1 11 213,9 17-202,6-9-123,9 9-45,8-18-145,2 0-494,12-4-604,7-2-931,14 0 2219,19-5 0,-28-5 0,7-3 0</inkml:trace>
</inkml:ink>
</file>

<file path=ppt/ink/ink1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9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391 36 8949,'17'-11'3171,"-2"3"-2734,-15 8 796,0 0-360,-36-8-54,8 7-248,-33-7-235,13 14-123,-4 9-56,-1 11-78,4 9-79,9 2-79,9 1-156,16-5-594,6-2-695,9-2-403,14-6-707,16-3-895,17-10 3529,14-4 0,-28-4 0,-5-2 0</inkml:trace>
</inkml:ink>
</file>

<file path=ppt/ink/ink1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09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6 8019,'0'9'953,"0"-2"-841,0-7 123,0 0 79,45 27 212,-6-20-223,26 19 67,-25-28-101,-21-5-124,-3-4-22,-8-3 135,-3-1 56,0 2-45,-2 4-23,0 2-55,0 4-23,-1 2-79,1 1 102,7 0 437,6 9-68,8 6 135,25 35-494,-15-4 102,14 22-34,-23-11 33,-6 5 79,-9 6-101,-5-1-190,-5-2 134,0-8-56,-12-11-101,-5-9 12,-17-8-79,-11-8-45,-14-9-426,-14-5-470,-12-6-1149,-9-10-162,-2-10-1054,4-17 3306,15-11 0,34 17 0,17 6 0</inkml:trace>
</inkml:ink>
</file>

<file path=ppt/ink/ink1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0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42 7571,'9'-10'3014,"-2"3"-2330,-7 7 1153,0 0-828,-36-11-259,13 8-133,-28-8-192,17 11-201,2 2 23,-6 8-45,3 8-112,3 13-12,8 6-78,10 4-56,7 0-45,12-2-79,20-2-402,9-8-785,20-5-594,4-9-863,1-9-1108,5-3 3932,-4-12 0,-26 7 0,-10-6 0</inkml:trace>
</inkml:ink>
</file>

<file path=ppt/ink/ink1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0.6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 8030,'0'-6'1513,"0"1"537,0 5-974,0-16-157,0 12-146,0-12-89,0 16 223,0 0-593,0 9 202,0 8-35,3 16-134,4 12-100,5 10-56,1 7-12,3 3-112,-7 1-67,3-1-11,-6-1 0,-1-5-112,0-1-281,-4-8-604,1-7-807,-2-7-1255,0-10-1995,0-10 5065,-9-9 0,6-6 0,-6-1 0</inkml:trace>
</inkml:ink>
</file>

<file path=ppt/ink/ink1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1.1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11 9397,'-12'-6'2690,"2"1"-2377,10 5-89,0 0 168,0 16-33,0-3 56,0 13-124,0-6-224,0-2-67,0-1-33,0 1-538,0 0-483,0 1-761,-5 0-1154,0-1 2969,-9-2 0,8-8 0,-1-3 0</inkml:trace>
</inkml:ink>
</file>

<file path=ppt/ink/ink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1.0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2 8725,'-2'7'2152,"0"-2"-1906,2-5 258,0 0-100,27 0 111,-3 0 101,26 0-246,-8-2-67,2-1 55,-3 0-123,-1-1-78,-7 3 78,1 1 102,-3 0-91,4 0-122,0 0 55,0 0-78,-1 0-45,-6 0 11,-2 0 11,-8 0-55,-2 0-12,-3 0-11,0 0 22,-4 0 23,0 0-34,-2 0 12,-1 0 10,-1 0 23,-3 0-6487,0 0 6431,-9 0 0,6 0 0,-6 0 0</inkml:trace>
</inkml:ink>
</file>

<file path=ppt/ink/ink1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1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10697,'6'-2'2499,"-1"1"-2712,-5 1-448,0 3-605,0-2-1368,0 3 2634,0 0 0,0-2 0,0 1 0</inkml:trace>
</inkml:ink>
</file>

<file path=ppt/ink/ink1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2.1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8938,'0'-3'2633,"0"0"-997,0 3-1064,0 10-315,0 7-122,0 11-12,0 6-22,0 2-23,0 1 23,0 2 11,0-2 33,0 0-89,0-5-56,0-7 0,0-8 0,0-10 0,0-3 24,0-4 65,0-6-89,0-8 11,0-11-11,0-8 0,7-2-22,6 1 22,12 4-45,4 5 23,6 2-13,-3 6-32,5 2 22,-4 5 45,-1 4 34,-10 3 90,-2 2 122,-14 1 68,6 3 44,-3 17-313,4-2-45,-4 11-78,3-11-583,-11-1-919,4-4-997,-3 1-1457,1-3 4034,0-3 0,0-2 0,-3-4 0</inkml:trace>
</inkml:ink>
</file>

<file path=ppt/ink/ink1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2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30 12389,'-51'-17'2050,"3"4"-1478,16 16-56,2 4-136,-2 6-234,8 6-79,10 2-67,4 1-101,10-2 34,0-3 22,19-5 34,7-4-22,20-6 21,2 0 12,-5-2 0,-5-8 0,-9-3-67,-8-8-112,-2-2-23,-3 2-10,0 2-35,4 0 157,-5 10 0,1-1 90,-6 8 45,-2 0 57,5 0 66,8 10 0,4 3 33,14 16 79,0 3-201,3 6 178,-2 2-44,-10 3 101,-6-2 123,-9 17-314,-9-17-56,-1 7-67,-7-21-190,-18-3-919,-13-2-1861,-33-4-2677,-22-4 5647,26-10 0,2-1 0,-10 0 0,1-3 0</inkml:trace>
</inkml:ink>
</file>

<file path=ppt/ink/ink1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2:16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97 8893,'-9'-13'2219,"2"4"-1087,7 9 1647,0 0-2051,43 0-11,-9-2-168,43 1-202,-17-3-78,4 1-79,0-1-123,-3 2 13,-2 1 32,2 1-56,-2 0 11,10 0-56,1 0 79,7 0-12,3 0 23,3 0-34,0 0 67,0 2 46,4 2 77,-14-2 1,5 0-196,-11 0 0,3 0-1305,28-1 1,2-1 1309,-13 1 1,-1 0 10,8-1 1,2 0-436,-26 0 0,1 0 0,1 0 390,4-1 1,0 1 0,2-1-16,2 0 1,1-1 0,4-1-8,0 0 0,6 0 0,1 0 1,-6-1-5,3 0 1,-4 0-1,3 0-418,-8 1 1,3-1-1,-1 0 1,-7 1 415,27-1 1,-7 1 5,-7-1 1,-2 1-193,-2 1 1,-1 0 264,-5 0 0,-1 0-40,-3 1 1,-1 0-6,-2 0 1,-3 0 714,-6 1 0,0 0-743,14-1 0,-1 0-5,-23 1 0,-2 0 467,11 0 1,-5 0-474,6 0 2306,-19 0-2306,-12 0 963,-12 0-929,-6 0-34,0 0 0,0 0 269,8 0-280,8 0 11,12 0 0,12 0 0,11 0 0,8 0 34,9 0-34,6 0 0,-21 2 0,2 0 0,-12-1 0,0 0-527,18 2 0,1 1 544,-14-3 0,-2 1-6,5-1 0,1 0 0,5 0 1,1 0-398,3-1 1,2 0 385,2 0 0,2 0 0,0 0 0,0 0 5,1 0 1,-2 0-6,-2 0 0,-1 0 0,-2 0 0,-2 0 0,-3-1 0,-1 2 5,-4-1 1,0 2-240,-1 0 1,-1 0 239,-4 2 0,-1 1-1,3-2 1,0 1-1,-4-1 1,0 1-1,3-2 1,-1 0-6,0-1 0,-1-1 17,2 1 0,0-1-6,-1 1 0,-1 0-6,-2-1 1,0 1-6,44 2 12,-7 1-135,-14 1 135,-1 1-12,-8 1 0,3-3 33,1 1-33,4-2 0,0 1 11,6-2-11,0 0 12,2 0 10,3 0 23,-2 1-45,4 0 0,-4-2 0,0 3 0,-4-2 11,-2 2 0,-2 0 466,4-1-444,-1 1 35,9-1 448,4-2-494,-44 0 1,3-1 10,33 1 1,2-2-17,-18 1 0,1 0-556,25 0 1,-1 0 571,-26 0 1,-2 0-6,0 0 0,-1 0-205,1 0 0,0 0 221,1 0 1,0 0-40,-2 0 1,4 0 46,-4 0 1,4 0-1,-3 0-24,12 0 0,1 0-10,-10 1 1,3-1 0,-4-1 14,10 0 1,-3-1-323,1-1 1,1 0 310,1-1 1,-1 1-6,-2-2 0,-2 2-12,0 0 1,-1 1-152,-2 1 1,-1 0 145,-3-1 0,2 0 11,30 0 1,0 1-12,-27-1 0,0 1 0,24-1 0,-3 2 0,-32-1 0,-3 2 0,0-1 0,0 0 533,-3 0 0,0 0-533,0 0 0,-1 0 0,-2 0 0,-2 0 11,1 0 1,-1 0 526,39 0-532,-34 0 0,-1 0-6,22 0 11,8 0 1,-31 0-12,-7 0 1229,-1 0-1218,-2 0 791,0 1-791,16 0 398,-15 1-409,13 1 11,-22-2-11,-1 3 11,-4-3-11,1 2 11,-1 0 0,4-1 1,6 0 10,29 2 0,-9-1-10,20 1 10,-19 0 34,3-3 90,8 2-34,8 0-90,6 1 0,-21 0 1,1 1-18,-16-1 1,1 0-434,16 0 1,-1 1 449,30 3 12,4-1-245,-48-3 0,2-1 228,-1 0 0,1 0 16,3-2 1,1 0-1,-2 0 1,0 0-23,-2-1 1,2 0 16,19 0 0,-1 0-28,-19 0 0,0 0 5,13 0 1,-2 0 5,23 0 23,-10 0-109,0 0 87,-6 0 21,-2 1-10,27 0-12,-24 2 11,21-1-11,-35 0 1,-5-2 824,-7 1-825,-5-1 517,-5 0-516,-6 2 97,-1 1-109,-4 0 11,7 1 1,-4-3-12,5 0 0,-5 1 33,-1-2-33,-3 1 23,1 0 10,-3 0 12,0 0-11,-3-1-23,1 1 11,-3 1-11,-1 0 1,-2 0 10,-2-1 12,-4-1 11,1 0-11,-6 0-1,3 0 23,-3 0-22,-2 0-12,0 0 146,-3 0-145,2 0 10,-1 0 1,1 0-34,1 0 33,-3 0-10,3 0-23,-1 0 11,-1 0-1658,1 0-729,-2-6-3136,-10-5 5512,-35-6 0,25 5 0,-23 3 0</inkml:trace>
</inkml:ink>
</file>

<file path=ppt/ink/ink1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5.2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546 58 7403,'8'-2'2118,"-1"1"-1502,-7 1 325,0 0-325,15-18 102,-7 11-13,12-13-77,-14 16-135,1 1 134,-6 1 1883,1 1-2409,-21 1 0,-9 0-12,-23 0-10,-6 0-34,-4 0-12,4 4 23,-3 3 23,11 7 11,-1 1-90,9 7 22,6 1-22,2 9 34,8 7-12,1 9-10,8 6-1,8 3-11,3-7-67,5-8-1,7-13-22,9-7-100,11-11-68,15-3-638,43-5-449,-13-2 297,-22-1 1,1 0-2124,25-4 3171,-7-2 0,-27 1 0,-13 1 0</inkml:trace>
</inkml:ink>
</file>

<file path=ppt/ink/ink1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5.8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32 8400,'-3'-15'3732,"1"2"-3004,2 13 359,0 0-763,-74-3-144,47 9-68,-56 5 33,62 14 1,9 8-56,2 3-90,7-2-22,3-2-69,3-9 24,12-6 56,7-8 11,11-5 11,1-3 34,-2-3 11,-2-10 1,-3-5-46,-4-24-79,-11 10 68,-2-9 34,-10 18 0,0 7 56,0 6 78,0 5 112,0 2 380,0 2-480,0 11 33,0 2 56,0 9-213,0-2-56,0-4-101,0-2-460,7-3-391,6 0-1031,12-1-1020,9 0-1154,2-3 4157,-1-2 0,-16-2 0,-7-2 0</inkml:trace>
</inkml:ink>
</file>

<file path=ppt/ink/ink1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6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10675,'0'5'1580,"0"-2"-1211,0-3-357,104 11-4208,-66-8 4252,22 2 0,-5-5 1252,-39-9-781,-8-6-34,-6-4-1,-2-1-9,-10-2-203,-9-1 3224,-13 2-3213,-6 1-22,3 3-79,8 5-122,9 2-57,9 5-11,5 2-68,4 1 12,0 1-22,0-1 67,12-1-23,7-1-436,14 0-752,7 0-492,-2 2-1020,4 1 2734,-12 1 0,-8 0 0,-13 0 0</inkml:trace>
</inkml:ink>
</file>

<file path=ppt/ink/ink1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6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1 130 10473,'0'3'1188,"0"-1"-281,0-2-895,97-8-1,-51-3-11,13 3 0,-2-2 101,-25-8-1,-11 2 124,-13 1 281,-3 1-68,-5 2-180,0 2 79,-12 3 102,-2 3 44,-11 3-202,-1 1-168,4 0 0,-2 1-45,1 5 22,3 5 35,2 4 44,7 1-101,6 1-67,2-2-90,3-1-839,34-1-1066,-2-6-1703,35-1 3698,-10-6 0,-22 0 0,-9 0 0</inkml:trace>
</inkml:ink>
</file>

<file path=ppt/ink/ink1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7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69 10406,'-6'-10'1513,"2"1"-1267,4 9-145,0 0-56,99-22 291,-57 17-90,19-8 1,-2 4 280,-26 12-68,1 7-56,-5 5-101,1 9-99,1 2-114,-6 5 35,-3 5-35,-12 3 23,-5 4-67,-5 2-34,-7 2-22,-14-1 0,-12-2-157,-15-7-157,-3-5 44,0-10 1,3-6 45,8-7 78,10-6 79,9-1 67,13-2-90,3 0 101,5-2 90,0-5-1,19-5 12,7-6-12,22 1-33,-2 4 12,0 3 32,-4 5 102,-2 2 112,5 2-45,-2 1 0,5 1-34,-5 3-100,2 2-102,-4 0-33,-6 0-11,-6-3-403,-8 0-886,-3 1-5737,6 1 7037,-14 0 0,4 0 0,-14-4 0</inkml:trace>
</inkml:ink>
</file>

<file path=ppt/ink/ink1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8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17 212 9442,'-9'0'1199,"2"0"-280,7 0-392,0 0-370,135 3-958,-53-2 840,14 2 0,2-2-5,2-5 10,-9-6 24,-14-5 179,-16-7-202,-13 2-45,-16-2 0,-13 0-236,-11 1 180,-6-1 745,-9 4-734,-14 1-34,-12 5 23,-18 4-11,0 4 67,-3 1 45,6 3-45,8 0 0,6 3-34,0 17 169,13 3 33,-2 19 67,15 0 224,3 31-291,2-13 23,3 22-34,8-23-112,5 0 22,7-2-44,1-8-12,-5-7 0,-3-11-11,-7-10 0,-1-7 0,-5-7-22,0-1-68,0-4-247,0 2-268,0 1-78,0-1-706,0 1-864,0-3 2253,0 0 0,0-2 0</inkml:trace>
</inkml:ink>
</file>

<file path=ppt/ink/ink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4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10 8882,'-10'0'1087,"2"0"-426,8 0 482,0 0-572,31 0 23,3 0 135,34 0-125,0 0-100,9-2-144,0 1-114,-3-2-123,-12 1-112,-13 1 12,-14 0-12,-8 1-11,-10 0 0,-5 0-134,-3 0-427,-3 0-413,-1 0-394,-1 0-547,-1 0-640,1 0 2555,-2 0 0,0 0 0,-2 0 0</inkml:trace>
</inkml:ink>
</file>

<file path=ppt/ink/ink1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8.9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12400,'52'0'728,"2"0"-728,7 0-1568,23 0-1188,-20 0 2756,9 2 0,-46-1 0,-10 1 0</inkml:trace>
</inkml:ink>
</file>

<file path=ppt/ink/ink1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9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299 1 13263,'-68'9'564,"0"1"0,7-3 0,12 5 8,25 11-192,8 2-88,8 4-34,3 1-247,5-1-11,12-3-90,19-4 56,24-5-246,23-9-437,13-3-1641,0-5-1417,5-3 3775,-15-7 0,-33 4 0,-17-2 0</inkml:trace>
</inkml:ink>
</file>

<file path=ppt/ink/ink1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49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646 6 8725,'3'-3'3586,"0"1"-1637,-3 2-1378,-7 13 46,-16 11 55,-18 21-302,-23 10-146,-7 7-296,33-30 1,-1 1 261,-36 32-156,5-1-34,8-5-12,10-7-133,16-8-786,7-8-1287,11-9-1334,7-6 3552,1-10 0,7-4 0,0-6 0</inkml:trace>
</inkml:ink>
</file>

<file path=ppt/ink/ink1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50.4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17 7470,'-6'-8'2051,"2"2"-1491,4 6-370,0 0 595,-74-1-348,46 6-78,-55 2-91,67 7-212,6 2-56,4 0-67,4-4 34,7-4 33,19-4 89,11-2-10,21-2-12,-9-6 90,-5-2 78,-18-5 11,-11 1 23,-8 2-191,-5 1-78,0 1-492,-15-1-797,-2 4 1289,-27 1 0,23 3 0,-5 1 0</inkml:trace>
</inkml:ink>
</file>

<file path=ppt/ink/ink1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50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187 6 9420,'0'-3'3126,"0"0"-2005,0 3-920,-66 11 135,40 7 79,-50 13-112,64 4-303,5 0 0,7-6 0,17-7 0,13-9 67,22-6 23,12-4-34,-2-7 33,-5-7-89,-12-6 0,-13-6-280,-16-2-628,-6-1-1075,-10 2-2163,-7 2 4146,-24 8 0,17 6 0,-14 6 0</inkml:trace>
</inkml:ink>
</file>

<file path=ppt/ink/ink1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7:53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1 358 11896,'51'-5'868,"1"0"1,45-2-421,-32-2-67,1 3-45,-7 0-201,-5 4 22,-9 0-34,-8 2 56,0 0 34,0 0 22,6 0-56,7 0 90,9 0 12,8 0-147,6 0-89,-3 0-34,-2 0 0,-6 0 1,-3 0-1,1 0 45,-3 0-45,7 0 56,-5 0 34,0 0 22,-6 2-33,-5-2 44,-5 1-89,-1-1 56,15 0-90,-10 0 11,17 0 23,-15 0 45,4 0 22,5 0-34,25 0-78,-13 0 11,13 0-11,-22 0 12,-5 0 44,3 0-22,0 0 0,2 0 33,0 0 45,6-1-101,5-1 34,3 0 0,7-2-1,-1-1-10,4-1 0,-2 0-12,-2 0 23,-4 1 11,-8 2-11,-5-2 67,-5 2-23,-3-2-33,-5 1-11,-1-2 67,1-1-34,0 0-33,7-1 56,1-1-11,8 0-57,2-2 1,1 3 11,2-2 22,-22 4 1,0 0-12,27-3-17,-24 3 0,-1-1 73,19-3 22,3 1-22,-2-1-67,-5 2 56,0 1 33,15-2 1,-20 3-46,13-1 12,-25 2-45,-2 0-11,0 0 33,0 0 12,3 0-34,0 1-45,2 3 68,27-2-56,-20 3 21,19-1 24,-25 1-24,-1 0 35,0 0-1,24-3-44,-22 3-12,19-4 1,-29 3-12,3-1 0,0 1 0,-2 1-22,1 0 22,-3 0-11,-2 0 0,-2 0 11,-9 0 12,9 0-23,-18 0 22,10 0 12,-15 0-1,6 0-10,1 0-1,23 0 1,-9 0-12,16 0 45,-11 0-45,0-1-11,-2 0 0,-5 0 0,-3 1 0,-4 0 22,7 0 12,24-1-12,-5-2-10,21 1-12,-17-1 11,-1 2 0,-4-1-11,-1 2 0,-7-2 22,20 1-10,-18 1 21,14-1-22,-20 1 1,-4 0-1,4 0 22,-1 0-33,1 0 0,1 0 0,0-2 23,4 2-23,-1-1 11,29 1-22,-26 0 11,17 0 0,-31 0 22,1 0-11,-3 0 12,13 0-23,-15 0 0,9 0 11,-16 0-11,3 0 0,-3 0 0,2 0 11,-1 1-11,1 1 0,1 0 0,0 0 23,-1-1-1,15 0 12,-10 0-23,12 0 0,-16-1 11,0 0-10,-3 0 10,-3 0 0,-2 0 1,2 0 55,-5 0 80,5 0-1,-7 0-12,2 0-66,-8 0-57,-3 0-22,-2 0-4146,-3 0-1726,0-3 5872,-24-8 0,18 6 0,-18-6 0</inkml:trace>
</inkml:ink>
</file>

<file path=ppt/ink/ink1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15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812 14 6383,'6'-3'2398,"-2"1"-1334,-4 2-447,0 0 167,3-4-10,-3 3-170,3-3 954,-3 4-1502,-10 0 89,-14 0 1,-19 0-135,-19 3 68,-12 5 10,-9 7 12,-6 7-917,1 4 1085,7 2-45,14-1-68,10 2-111,13 2 78,7 3 12,5 3-113,13 0-22,6-2 0,8-2 918,5-4-985,12-1 44,10-2-33,14-4-89,6-1-359,3-5-1480,20-2 471,-10-7-761,15-2 2274,-21-5 0,-21 0 0,-9 0 0</inkml:trace>
</inkml:ink>
</file>

<file path=ppt/ink/ink1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16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28 7403,'0'-3'1367,"0"0"168,0 3-728,-14-9 179,-2 6-191,-10-7-234,0 10-135,-1 0-169,0 3-111,-2 4-68,4 6-11,6 7-44,4 3-12,9 5 11,1-3-11,5 2-11,0-6-33,0-2-113,7-6 124,12-5 22,6-4 11,12-3-11,-4-1 0,1-4-179,5-16-11,-12 0-57,1-14 23,-15 8 89,-7-1 90,-1 4 45,-5 4 56,0 5 124,0 7 190,0 3 672,0 4-773,0 6 11,0 4 33,0 7-133,0 5-80,0-1-77,0 1-23,9-2-67,3-2 55,9-3 12,3 1-224,-2-4-470,2 1-550,-1-4-796,2-4-1142,1-2 3182,1-3 0,-12 0 0,-3 0 0</inkml:trace>
</inkml:ink>
</file>

<file path=ppt/ink/ink1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17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86 9509,'-6'2'1390,"1"-1"-404,5-1-717,71 19-4162,-10-14 4039,35 15-79,-43-20 871,-35 0-726,-10 0 68,-5-4-167,-3-2-113,0-5 0,-5-2 3201,-11-3-3212,-9-1 11,-7 1 89,-3 1 125,10 4-35,5 4 68,11 2-57,5 2-168,4 2-33,0-1 11,0 1-78,9 0-191,3-1-303,12 1-626,0 1-1189,5 0-1176,-2 0 3563,0 0 0,-13 0 0,-4 0 0</inkml:trace>
</inkml:ink>
</file>

<file path=ppt/ink/ink1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17.6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0 199 9078,'91'-15'418,"0"0"0,-7 1 1,-16-1-195,-35-1 670,-5 1-849,-11 2 288,-6 2-254,-7-3 102,-4 3-147,0-3 479,0 3-368,0-1 79,-4 3 11,-5 3-55,-7 2-68,-3 2-22,-5 1-45,-2 1-12,-6 1 91,-3 8 10,0 4 459,-9 16-279,19-6-78,-5 6-1,24-8 34,2 0-45,4 2 11,16-1-56,14 1-111,24-3 100,11-3-67,33-3-101,-31-7-180,19-2-514,-43-5-606,-3 0-829,-3-5 2129,-4-13 0,-13 9 0,-6-8 0</inkml:trace>
</inkml:ink>
</file>

<file path=ppt/ink/ink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4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0 13028,'-2'10'1859,"1"3"-1466,1 5-34,3 6-147,3 2-10,1 5-23,2 1-78,-1 0-45,-3-2-56,-1-2 0,-2-4-11,-2-4-23,0-2-134,0-7-101,0-1-111,0-4-12,0-1-203,0-2-155,0-2-1114,0 0 0,0 0 0</inkml:trace>
</inkml:ink>
</file>

<file path=ppt/ink/ink1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0.4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401 0 10125,'58'34'1012,"0"0"1,-2-5-1,-20 0-709,-55 7-90,-12 0 22,-25 4-123,-9 1-112,-6 0 23,0-3 44,2-3 22,-16 8 135,30-14 90,-5 1-169,43-19-99,8-6 55,9-3 168,0-1 78,0 1 605,35 4-593,5 1-23,41 0-123,0-2-79,7-3 0,-4-1-10,-7-1-102,-18 0-11,-16 0-22,-17 0-527,-13 0-369,-8 0-797,-2 0-2071,-3 0 3775,0-2 0,0 1 0,0-1 0</inkml:trace>
</inkml:ink>
</file>

<file path=ppt/ink/ink1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1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1 303 12935,'82'-4'51,"0"1"1,0 0 0,-7 0-1,-3-1 1,-10-4-19,20-17 388,-20-2-421,-22-1-89,-17-2-158,-15 1 99,-6-2 126,-18 1 4,-12 3 18,-21 4 112,-12 8 11,-4 6 23,1 6 11,5 3 140,11 2-207,11 8-23,10 10 45,6 12 201,10 13 58,1 10-91,7 11 11,1 9-22,2 5 55,0 5-794,0 3 593,7-2-89,4-2-197,2-33 0,2-1 95,4 19-324,4 6-291,-15-43-527,-5-12-202,-1-11-1916,-2-5 371,0-23 3044,-5 1 0,4-3 0,-4 7 0</inkml:trace>
</inkml:ink>
</file>

<file path=ppt/ink/ink1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1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36 10406,'-9'0'2924,"2"0"-2139,7 0-349,0 0 237,14-5-180,23 2-370,28-6-123,22 3-296,9-1-331,-2 4-819,-10 1-930,-8 2-1702,-17 0 4078,-11 0 0,-23 0 0,-10 0 0</inkml:trace>
</inkml:ink>
</file>

<file path=ppt/ink/ink1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1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375 17 8478,'0'-9'3542,"0"1"-2770,0 8 495,0 0-831,-93 5-189,49 9-79,-17-6 1,2 5 245,18 17-56,5 2 46,14 1-23,9-1-179,8 0 66,14 0-178,13 1 11,18-4-34,16-4-56,11-9 0,6-6-11,2-6-56,-8-3-246,-3-2-628,-11-7-964,-10-3-1008,-3-7 2902,-16-3 0,-8 10 0,-8 1 0</inkml:trace>
</inkml:ink>
</file>

<file path=ppt/ink/ink1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2.8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28 8165,'0'-8'3451,"0"2"-2812,0 6 290,0 0-536,-9-11-23,6 8 156,-6 3 113,9 24-12,0 19 68,0 16-123,0 9-270,0 5-235,5 0-67,8-3-33,9-4-147,5-8-525,2-6-573,-2-11-997,-3-5-940,-3-13 3215,-2-9 0,-10-8 0,-2-6 0</inkml:trace>
</inkml:ink>
</file>

<file path=ppt/ink/ink1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3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11784,'6'-2'2062,"-1"1"-930,-5 1-740,2 86-4476,15-30 4297,-6 10 0,4 2 212,27 17 518,2 2-831,-4-2-79,-10-8-33,-10-10-11,-9-13-336,-6-15-460,0-12-459,-4-11-650,1-9 2364,-2-3-448,0-4 0,0 0 0</inkml:trace>
</inkml:ink>
</file>

<file path=ppt/ink/ink1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3.5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11 184 9028,'-6'-3'2117,"1"1"-1445,5 2 539,0 0-214,169-40-1325,-116 31 1,2-1 469,24-6 0,12-3 0,-7 3-131,-5 4 0,-5 3-11,-1 0 0,-1 0-23,-5 2 1,-3 0 131,-9 2 1,-3 1-480,26-1-280,-21 3-167,-20 2-293,-12 0-571,-7 0-963,-13 0 2954,0 0 0,-5 0 0,0 0 0</inkml:trace>
</inkml:ink>
</file>

<file path=ppt/ink/ink1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4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1 207 11728,'20'0'3014,"22"-8"-2229,46 0-416,-31 0 1,4-2-1158,9 0 1,4 0 1022,8-2 1,2-2-108,8 0 1,1 1-123,0-2 0,-1 1-128,-3 1 0,-3 2 116,-11 1 1,-3 1 5,-13 3 0,-4 1 0,28-1 0,-25 4 0,-23 2 11,-12 0-11,-12 0 1485,-3 0-1686,-3 0 624,-2 0-1387,-1 0-493,-2-1-784,0-1-1916,0-1 4157,-7 2 0,5 0 0,-5 1 0</inkml:trace>
</inkml:ink>
</file>

<file path=ppt/ink/ink1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8:26.4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56 6719,'3'-3'1524,"-1"0"-739,-2 3-785,0-1 168,-7-2 168,-2 0 291,-9-1 68,-1 1-202,0 2-112,0 0-67,6 0 78,2 0 179,3 0 57,5 1-23,1 0 896,2 0-1075,7 0-112,19 0 33,15 0 23,26 0-34,10 0-168,12 0-22,7 0-389,0 0 434,3 0 112,-1 0-135,-47 0 0,0-1 0,1-1 0,0 0-62,3-1 0,-1 0-5,0 0 1,0-1-35,-1 1 0,1 1 56,45-2-56,-9 2 45,-9 1 23,-7 1-93,-2 0 14,-2 0 11,6 0 68,-1 1-1,8 2 23,7 1-407,4 0 272,-42-2 0,3-1 28,21 1 1,2 0-28,-17-1 0,0 0-1,14 1 0,-3 1 34,18 0-22,-13 2 0,-12-1-12,-7 2 12,-7-1 339,-3-1-328,2 0 103,6-2-59,6-1 1,5-1 366,4 0-311,2 0-134,2 0 1,-1 0-12,-4 0 11,-1 0-11,-7 3 0,1-2 45,1 3-1,6 0 57,5-2-592,2 2 547,-1-3-34,-2 1 23,-7 0 0,21-1-12,-24 0 12,18-1 67,-25 0-45,1 0-21,3 0 77,1-1 503,4-2-458,32-4-123,-21 1-145,-25 2 1,-1 0 177,21-1-11,3-2 12,2 1-46,1 0 46,-3 1-79,2 1 33,-7 3-28,-1 0 29,-2 1 11,-8 0-34,-1 0 22,-7 0-21,0 0-1,-3 0 11,6 0 1,4 0-23,20 0 11,-14 0 0,0 0 0,18 0 12,-2 0 10,8 0-568,1 0 602,-1 0-55,0 0 7,-12 0 4,-7 0-1,-4 2-11,-20 0 0,2 2 12,-13-2 800,1 0-722,5 0 21,7-1-100,2 0 34,30-1-44,-16 0-1,17 0 0,-27 0-11,-2 0 22,-6 0 23,0 0 11,3 0 11,-2 0-33,5 0 33,18 0-44,-18 0-1,18 0 0,-23 0 1,2 0-12,0 0 23,0 0-1,-3 0 1,0 0-12,-2-2-11,-3 0 12,0-1 10,0 2-10,-14 1-1,1 0 1,-15 0 33,3 0 0,1 0 33,3 0 12,2 0-34,1 0 0,-1 0-11,1 0-22,-6 0-23,2 0 23,-4 0-1,-1 0 12,3 0-22,0 0 67,0 0 22,5 0 34,-4 0-23,1 0-11,0 0-67,1 0 33,3 0 23,-3 0-68,-1 0 91,3-1-35,-6-1-22,3 0 1,-8 1-12,-1 1 0,-2 0 11,-4-1 11,2 1-11,-4-3-21,3 3-46,-3-2 33,1 1-89,-2-1-280,0 0-347,0 1-573,0-2-1287,0 2-2063,-9-1-3069,-24 1 7675,-30 1 0,21 0 0,-3 0 0</inkml:trace>
</inkml:ink>
</file>

<file path=ppt/ink/ink1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2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684 0 9084,'3'0'3036,"-1"0"-2621,-2 0 134,-19 0 392,-2 0-235,-19 0-291,3 0-23,-1 0-168,1 4-101,-3 2-67,-5 5-45,-6 4 45,-5 5 79,-1 3-35,6 5-10,6 1-23,5 3-67,8 4 79,0 2 11,8 20-57,10-15-33,4 11-33,10-22-68,0-3-180,7-6-536,7-1-606,10-4-359,11-2-706,3-2 2488,28-2 0,-36-6 0,13-1 0</inkml:trace>
</inkml:ink>
</file>

<file path=ppt/ink/ink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5.6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38 6563,'-2'-8'1400,"0"1"-1030,2 7 526,0 0-235,0-7 68,0 6 10,-1-7-89,-1 7-202,-5-1-89,-3 1-46,-6 0 24,-1 1-202,-5 0-135,2 0 0,-2 0 33,0 0-33,2 4-33,2 1-12,1 5 11,4 2 34,2 1-101,6 0 22,1-2 23,4 1 45,0-4 45,23 0 22,1-3 0,19-2-56,-3-3 0,-1 0 0,-1-1-90,9-7 23,-19 0 11,2-5-11,-21 3-101,-6 0-90,-1-1-179,-2 1-314,0 1-223,0 1-35,0 2 1009,-7-1 0,6 5 0,-6 0 0</inkml:trace>
</inkml:ink>
</file>

<file path=ppt/ink/ink1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2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252 13 7918,'0'-5'2466,"0"2"-741,0 3-1355,-45-4 123,22 3 79,-35 2-236,32 7-180,4 7-55,1 4 22,0 4-44,9 4-79,-3-2 0,12-2-79,-2-4 1,5-4-12,0-1 46,0-6-1,9 0-11,6-2 45,6-2-90,3-1-56,-2-2 34,-1-1 89,-2 0 12,-1-10 22,-6-2 11,0-10 56,-8 1 12,0 4 89,-4 4-56,0 7-34,0 3 146,0 3-23,0 8-77,3 0-46,0 7-78,2-4 0,0-1-34,1-2-33,1-2 45,4 0-57,5-3-212,1 0-403,3-1-348,-1-1-852,5 0-1086,1-1 2980,-4-4 0,-7 3 0,-7-2 0</inkml:trace>
</inkml:ink>
</file>

<file path=ppt/ink/ink1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3.3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0 154 10910,'60'2'112,"1"1"0,38-1 23,-72-6-1,-9-2 34,-7-2 45,-6 0-101,-3-2-33,-2 0-79,0-4 0,0-3 0,-9 1 22,-3-1 12,-7 3 111,0 3 102,6 4-34,2 2-113,6 4 24,3-2-404,2 3-785,11-1-1333,7-2 2398,9 1 0,-10 0 0,-5 0 0</inkml:trace>
</inkml:ink>
</file>

<file path=ppt/ink/ink1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3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1 212 8131,'0'5'1210,"0"-1"-638,0-4-595,137-17-5637,-76 0 5682,22 3 1,-3-4 10,-35-10 1488,-13 1-1263,-15 2 1240,-8 2-1117,-9 3-325,-9 5-56,-10 5 3392,-11 5-3381,-8 4 157,3 1 169,-4 0-147,11 5 124,-1 3 123,13 8-12,3 2-54,5 2-24,0 1 78,5 0-21,1 1-135,2-2 146,23 10-270,2-12 23,28 3-56,-5-14-89,10-5-23,-1 0-112,2-2-482,-3-4-829,-8-4-1020,0-4-1949,-10-4 4392,-16 2 0,-7 5 0,-15 3 0</inkml:trace>
</inkml:ink>
</file>

<file path=ppt/ink/ink1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5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1 155 10339,'43'-21'1187,"1"2"-828,-8 0-213,1 2-57,-5 1 180,7-3-202,-12 7 45,3-1-44,-14 6 32,-2 3 24,-1 0-35,-5 2 124,-3 1 45,-2 1 437,-3 0-617,2 0 124,3 4 33,6 7-11,0 12 79,0 12-90,-3 10 11,-5 7-90,1 5-67,-3 3-44,6 0-1,-1-2-11,5-5-11,-1-7 12,-1-7-12,-4-9 0,-3-8 22,-2-8-22,0-6 11,0-6 718,0 0-897,-9-1 100,-8 1 68,-12 3-22,-6 0-1,-3-1 34,1 2-11,9-3 12,7-1 32,14 0-32,4-2-12,3 0 179,17 0-78,6 0-11,17 0 33,10 0-22,4-2 44,10 1-33,8-3-56,-1 2 0,-2-2-44,-10 4 32,-14-1 24,-8 1-46,-13 0-11,-5 0-11,-8 0 11,-4 0-11,-1 0 0,-1 0 12,-2 0-12,-1 0-3351,-2 0-167,0-4 3518,0 1 0,0-1 0,0 1 0</inkml:trace>
</inkml:ink>
</file>

<file path=ppt/ink/ink1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7.3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45 9017,'0'-11'2039,"0"2"-1591,0 9 672,0 0-616,0 11-55,0 9-270,0 16-156,0 11-1,0 4 1,0 2-23,0-4 0,0-7 0,-2-9-23,-1-12 12,0-8-79,0-8-10,3-4 100,0-7 67,0-11-22,0-17-45,0-13 0,0-11-34,3-1 34,9 3 0,5 7-22,8 14-23,-2 10-236,1 11 225,-2 7 56,2 7 56,-1 12 34,9 21-67,-8 1-12,1 15-11,-17-13-22,-3-3-46,-5-4-78,0-9 45,0-8 12,0-7-449,0-4 504,0-14 34,0-4 0,0-14 0,7-1 12,7 1 55,6 3 67,3 8 45,-1 5-89,-6 10 0,0 2 728,4 7-549,-2 7-101,5 7-68,-7 7-55,-3 4-22,-7 0-23,2 0 0,-8-2 0,3-1-68,-3-4-1332,0 6-482,0-12-1502,0 1 3384,0-13 0,0-3 0,0-1 0</inkml:trace>
</inkml:ink>
</file>

<file path=ppt/ink/ink1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7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15 7862,'0'-8'3149,"0"2"-2533,0 6-201,0 0-157,-91 27 178,55-2-184,-19-2 0,4 3 40,29 17-68,9-3-123,8-1 11,5-8-45,12-6-22,13-9-23,18-7-22,13-6-11,3-3 11,0-11-44,-8-6-80,-8-15-100,-13-5 0,-12-1 112,-10 3 112,-6 6 11,-2 8 158,0 8 279,0 7 391,0 4-535,0 2-125,0 7 34,0 2-34,0 9-101,0 0-78,7 1-67,5 2-471,9-1-1232,3 4-583,8-1-1872,0 0 4225,1-2 0,-13-9 0,-9-5 0</inkml:trace>
</inkml:ink>
</file>

<file path=ppt/ink/ink1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8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 11067,'-18'0'370,"4"0"369,14 0-33,0 0-583,50 22 12,-9-7-79,44 19-56,-26-13-34,-3-1-280,-8-3-526,-10-2-931,-6-5-1220,-11-5 2991,-10-2 0,-4-3 0,-7 0 0</inkml:trace>
</inkml:ink>
</file>

<file path=ppt/ink/ink1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8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364 1 14126,'-69'39'130,"0"0"1,5-3 0,15-3-131,33-7-123,2 1-920,-1 7-1455,-1 1-2062,-1 2 4560,-1-7 0,9-12 0,2-10 0</inkml:trace>
</inkml:ink>
</file>

<file path=ppt/ink/ink1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9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5 289 9532,'-2'9'2891,"-1"-2"-2566,3-7-225,145 1-1753,-59-6 1675,-23 2 1,10 1-1,-9-2 23,32-14 0,-18-4 361,-20-2-327,-18-3 369,-21-1-448,-9-3-56,-10-1 0,-17 0 939,-8 5-602,-21 5 150,2 7 151,4 7-21,14 4-326,7 2-190,6 4 11,-2 13 168,-2 14 313,-7 22 91,2 17-202,-1 10-146,11-17 0,2 2-146,-2 37-129,7-36 1,1 0-6,4 26-45,0-3-302,0-2-571,0-9-292,0-11-741,0-18-950,0-18 2901,0-17 0,0-9 0,0-4 0</inkml:trace>
</inkml:ink>
</file>

<file path=ppt/ink/ink1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9.3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39 12322,'-3'-12'1401,"1"2"-763,2 10-168,0 0-470,102-7-403,-36 5-725,9-2 0,2 1-2177,7 3 3305,-5 1 0,-38-1 0,-10 1 0</inkml:trace>
</inkml:ink>
</file>

<file path=ppt/ink/ink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6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11493,'0'53'594,"0"-6"-594,0-28-11,0-1-68,0 0-213,0 1-32,0 3 21,0 0-89,0 2-213,0-2-392,0-5-157,0-4-415,0-6 1569,0-4 0,0-2 0,0-1 0</inkml:trace>
</inkml:ink>
</file>

<file path=ppt/ink/ink1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29.6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209 0 14652,'-58'55'161,"0"-1"0,3-4 0,18-6-173,37-12-55,14-3-426,8-6-381,21-6-639,6-6-1434,9-6 2947,-1-4 0,-22-1 0,-9 0 0</inkml:trace>
</inkml:ink>
</file>

<file path=ppt/ink/ink1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0.1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711 0 15840,'-56'37'443,"1"0"1,0 1 0,-9 8 0,-1 4 0,9-5-377,12-4 1,4 0-1549,-13 15 1,3-1 1480,-8 20-135,15-8 401,11-9-1610,11-14-640,10-12-2218,6-16 4202,3-8 0,2-7 0,0-1 0</inkml:trace>
</inkml:ink>
</file>

<file path=ppt/ink/ink1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0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1 12848,'-44'31'50,"-1"1"1,-26 14-129,71-16-1,7-19 57,12-6 22,9-4 34,9-4 66,0-8 1,-6-6-22,-10-7-79,-11 0-23,-8 0-145,-2 5-313,-7 4-752,-9 8-280,-9 3-2083,-4 4 3596,-3 10 0,17-8 0,1 8 0</inkml:trace>
</inkml:ink>
</file>

<file path=ppt/ink/ink1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1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36 13140,'-73'19'1333,"18"14"-1311,50-7 1,5 9-12,16-17-11,10-6-67,17-6 56,5-4 11,-4-7-56,-5-6-68,-9-6-189,-13-6-202,-8 1-259,-9-2-1220,-9 1-2387,-15 2 4381,-17 0 0,13 10 0,2 2 0</inkml:trace>
</inkml:ink>
</file>

<file path=ppt/ink/ink1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2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0 12871,'-74'31'362,"1"-1"0,5-2 1,13 3-5,25 15-111,11 0-225,9-4-22,8-7-67,6-10-112,17-7-191,17-10 124,21-4-203,11-14-100,2-8 325,-12-11 224,-12-6 34,-24 0 89,-11 0-67,-11-1 11,-9 2 56,-4 2 281,-9 6-45,6 6-68,2 8-56,6 7-213,4 2 23,-1 3 11,3 4 359,0 8-213,12 8 134,19 24-291,3-9-45,12 10-23,-14-22-616,0-4-1221,-2-8-1378,4-4 3238,-2-4 0,-11-3 0,-5 0 0</inkml:trace>
</inkml:ink>
</file>

<file path=ppt/ink/ink1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2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13521,'10'54'313,"-1"-1"1,10 41-269,-3-48-45,-3-9-5660,-2-10 5637,-3-12 1253,-5-7-1521,-1-7 982,-2-1-702,3-6 11,-1-9 0,9-11 3392,7-12-3403,9-3 11,15 1 22,2 3 68,7 11 134,-10 9-22,-9 10 212,-7 5 135,-11 4-179,4 10-236,-4 7-134,0 21-571,-4-8-1021,-2 6-984,-3-16-1906,1-7 4482,1-5 0,-3-6 0,1-3 0</inkml:trace>
</inkml:ink>
</file>

<file path=ppt/ink/ink1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2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230 393 15303,'-63'56'194,"-1"1"0,6-6 0,16-4-194,40 2-101,16-12-78,13-10-34,24-14 191,12-7 22,4-12 33,-1-14-33,-7-14-89,-3-17-225,-10-8-291,-9-4 123,-10-5 45,-9 2 201,-9-1 236,-5 5 101,-4 0 146,0 9 101,0 5 77,-2 13 113,1 12-157,-1 10-235,2 8-146,0 4-45,0 1 146,0 9 246,0 10-22,2 17-68,16 16-32,5 10-35,14 8-44,3 3-112,0-1-34,3-3-12,-3-10-133,0-7-326,-7-14-358,-7-11-1109,-5-14-1200,-5-6 3138,0-8 0,-7 0 0,-2-1 0</inkml:trace>
</inkml:ink>
</file>

<file path=ppt/ink/ink1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6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43 399 8568,'-6'-7'2051,"2"3"-1233,4 4-135,0 0-4408,-12-9 4106,9 7 905,-9-7-267,12 9 1155,0 0-2039,0-2-57,0 1-33,0-1 3347,-2 9-3403,1 13 22,-1 19 0,2 17 34,0 6-45,0 0 11,4-9-11,0-14 0,4-11-11,-5-12-124,-1-9 1,-2-4-203,0-3 293,0-7 21,0-8 23,0-10-11,0-11-11,0-3-57,0-3 1,7-1-12,9 3 1,9 3 10,7 8-55,-2 6-146,-6 9-112,-3 7 257,-3 7 169,1 12 33,5 5-44,0 12-23,5 1 0,6 3 0,0 0-12,10-1-21,-2-3-58,5-3-166,-5-4 66,-5-4-279,-7-6 190,-11-5 191,-2-4 89,-8-3 78,1-10-11,0-5-22,7-28 22,-6 7 79,6-13 66,-12 15-88,-2 3-68,-4 5 0,0 4 179,0 11 225,0 3-113,0 7-112,0 1-201,0 5 55,0 8-33,0 10 79,0 10-68,0 4 0,0 3-22,12 0-34,13-2-11,13-3-45,13-6 45,-3-8-56,0-8 45,-5-7 11,-1-4 34,-4-2-34,-1-6-23,-5-8-33,-5-8 23,-5-26 33,-11 10-11,-4-14 11,-7 15 0,0 4 11,0 5 0,0 8 0,0 7 23,0 8-34,0 2-56,0 3 56,0 8 78,-2 6-11,1 11 45,-1 9-33,2 4-23,2 2-56,18-2 0,8-6 0,15-5-56,0-10 11,-3-8 45,-8-5 45,2-4 45,-6-5-79,1-10-11,-7-10-224,3-30 156,-15 9 24,2-14 44,-12 20 0,0 8 11,0 6 11,0 8-22,0 9 11,0 4-11,0 3-235,0 2 235,5 3 213,-2 7-90,10 10-33,-4 11 0,6 9-45,-1 5 11,-1-1-45,3 10-11,-7-19 0,-2 0 0,-4-26-90,-3-5-45,0-4 135,0-15 0,0-3 0,0-18 0,2 0-11,8-2 11,5 1-11,6 2-34,3 6 34,-2 7 11,1 10-56,-6 5-101,-4 6 157,-3 1 168,-4 9 11,16 22-133,-8 1-13,13 16-21,-12-16-12,0-6 11,-7-7 0,0-7-11,-5-6-90,2-4 11,-2-2 79,2-6 12,5-6-12,6-13-56,6-6 56,10-5 0,-2 6 0,9 0-56,-15 16-56,-4 3 112,-13 11 11,-4 1 168,2 9-44,3 5-68,3 10-11,2 2-33,6 2-12,2 1-11,4-1-23,15 6 23,-9-12-11,7 1-34,-16-16-44,-6-4 21,-3-3 68,0-1 101,0-4-89,3-8-12,3-7-34,-3-12 0,5-4 0,-4-6 23,1-6 11,-2-3 0,-2-3 0,-1-1 11,-5 2 0,-2 0 12,-2 6-23,-3 2 68,1 7 32,-2 4 12,0 6 23,0 3-1,0 8 101,0 0-179,0 9-56,0 1-112,0 6 45,0 0 34,0 5 33,0 11 100,0 15 12,0 16-44,0 12-24,0 8-21,0 5-12,0-19 0,0 0-11,0 24 23,0 19-12,0-42-11,0-11 0,0-12 0,0-11-34,0-10-246,3-5 280,2-10 11,3-11-11,8-9-56,5-11-11,9 1 56,5 3-23,7 8 12,1 6-45,5 4-45,17 8 112,-20 3 33,6 6 23,-30 6-11,-8 6 34,-7 6 33,-4 14-101,-9-7-11,-9 8-67,-9-15-1,-9-5-32,1-5-24,-4-4-32,5-4 55,0-1 67,7-2-56,7 1-33,10-1 0,3 0-12,5 0 34,0 2 101,0-1 112,2 2 23,13 0 190,29-2-179,3 0-79,21-1-22,-12-4-45,-2-5 45,-1-5-23,-5-4 23,-8-1-12,-3 0-10,-7-4-23,-3 3 0,-8-3-123,1-11 67,-13 6 0,2-12 56,-9 13 22,0 3 34,0 5-11,0 9 22,-7 5 67,-6 4-122,-9 1-12,-5 8 22,-2 7 34,4 10-11,1 5-34,11 2 34,5-2-12,6-1 1,2-5-12,7-4-22,11-5-11,15-8 11,12-3 45,9-4-34,2-6-11,5-8-123,-4-10-415,20-25 135,-28 9 291,7-12 112,-33 18 22,-7 8 34,-5 4 90,-3 9 78,-5 7 11,-1 3 1,1 3-12,0 3 235,7 8 12,6 8-135,6 11-258,4 2-66,-1 1-1,-2-3-11,-4-5-11,-3-4-34,-5-7-56,-6-6-22,0-4 22,-4-3-157,1-1 258,0-1 0,4-8 34,5-5-34,7-7 0,4-3 11,7 2 12,1 0-12,4 3-11,3-1 56,1 5 67,7 2-101,-2 6 90,3 3 23,-1 3 33,2 1-168,-15 0 0,-1 0-34,-21 0-503,-2 0-864,-5 0 220,-1 0 1,-2 0 0</inkml:trace>
</inkml:ink>
</file>

<file path=ppt/ink/ink1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39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1 152 11571,'69'8'546,"0"0"0,0 0 1,31 3-1,-5-3-305,-30-6 0,-2-2-648,6 1 1,2 0 647,2-1 0,1 0-45,0 0 0,-1 0-95,-2-1 0,0 0-62,-4 1 0,-1-1-22,-5 0 0,-1 0-6,-3 1 0,0-1 0,-4 1 0,0 0 64,1 0 0,-1 0-59,3 0 1,0 0 33,0 0 1,0 0 5,3 0 0,0 0 28,0 0 0,-1 0 0,-1-1 1,-1 0-29,-2-1 0,-1-1-34,-2 0 1,-1-1-23,41-4 22,-3 1-33,-3 0 11,-2 3-11,2 1 11,5 2 0,2 1 78,6 0-67,-45 0 0,0 0-217,4 0 1,1 0 255,7 0 1,1-1-1,3-1 1,1 0-1,4-1 1,-1-1-46,-1-1 1,-1 0 16,-1 0 1,-2 0-1,-4 1 0,-2-1-198,-4 2 0,-1 0 187,-2 0 0,-1 1 0,40-1 11,-33 2 1,-1 0 11,25-1-1,-31 1 1,0 1 33,20 0 492,4 0-480,5 0-12,2 0-67,1-1 33,-21 0 1,1 0-34,30 0 5,-32 0 1,0 0-6,24 1 11,0 0 12,8 0-197,3 0 191,-48 0 0,4 0-1,28 0 1,1 0-6,-21 0 1,1 0-12,21 0 0,-1 0 11,-26 0 0,-2 0-6,0 0 1,1 0 0,0 0 0,0 0 5,-1 0 0,0 0-6,0 0 1,1 0-1,0 0 1,0 0 0,2 0 0,-1-1 5,2 0 0,-1 1-11,-3-1 0,3 0 0,14 0 0,-2 1 0,-20 0 0,-1 0 11,12 0 0,-4 0-11,9 0 796,-3 0-785,-8 0-11,0 0-11,-3 0 22,29 0 23,-14 0-34,27 0 0,-20 0 11,8 0 0,0 0 157,5 0-168,5 0 5,-23 0 1,2 0 5,-14 0 0,1 0-11,17 0 0,-2 0-17,-19 0 1,-3 0 16,47 0 11,-6 0 0,-7 0 0,-4 0 1,-2 0-12,3 0 0,0 0-12,2 0 12,-2 0 0,0 0 0,-1 0 0,4 0 0,4 0 34,9 0-34,-47 0 0,0 0-11,5 0 0,1 0 11,2 0 0,0 0-188,4 0 1,0 0 187,3-2 0,0-1-11,1 1 0,0-1 5,0 0 0,-2 0 6,0 1 0,-1 1 0,-3 0 0,-1 2 6,-5-1 0,3 0 5,22 0 0,2 0 0,-23-2 0,-1 1-11,23 0 0,-2-1 17,-24-1 0,-2-1-6,0 0 0,1 0-11,1 0 0,0 0 6,-3-1 0,-1 0-6,0 2 0,0 0 0,41-2 11,-7 4 397,-9-1-397,-10 2-11,-4 0 0,-6 0 0,-1 0 11,-5 0-11,-1 0 318,3 0-274,3 0-22,-6-1 1,2 0 0,29 0-18,-23 0 1,0 0 9,23 1-3,-1 0-1,-5 0-11,-6 0-239,-2 0 250,-3 0-11,0 0 11,2 0 0,1 1 51,-15-1 0,1 0 83,26 2-117,-27-2 0,-2 0 39,12 0 490,-4 0-546,-5 0 270,22 1-281,-16-1 22,18 1 34,-21 1 0,5-2 56,4 1-10,-1-1-24,3 0-56,-6 1 34,-2 0-44,-3 0-1,-3 0 101,20-1-67,-15 2 33,12-2 68,-17 0-46,-5 0-21,3 0 55,16 0-78,-19 0-45,15 0-11,-27 0 0,5 0 0,-3 0 0,3 0-11,3 0 0,-1 0 11,6 0 0,6 0 22,2 0 34,9 0-33,1 0-12,0 0 0,-3 0-11,-3 0 0,-2 0 11,2 0 1,3 0 10,6 1 0,7 0 79,6 2-727,10 1 649,6 0-18,-46-2 1,1 1-131,0-1 1,-1 1 135,1-2 1,-1 1-12,46 3 11,-8-3-11,-13 2 0,-14-4 22,-2 1 12,-24-1-12,2 0 924,-23 0-924,-2 0 277,-4 0-299,9 0 0,-4 0-33,7 0 10,-5 0 23,1 0 0,0 0 0,-3 0 0,-3 0 0,-2 0 12,-1 0 10,3 0-22,-4 0 0,1 0 0,-7 0 0,2 0-11,-4 0-5637,1 0 5648,-37-2 0,26 1 0,-27-1 0</inkml:trace>
</inkml:ink>
</file>

<file path=ppt/ink/ink1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1:51.7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561 237 0,'-78'-33'0,"0"1"0,0-1 0,0 0 0,-5-2 0,0 0 0,0 0 0</inkml:trace>
</inkml:ink>
</file>

<file path=ppt/ink/ink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6.3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 13454,'17'-1'1445,"7"0"-1198,13 1-113,5 0-100,-1 0-23,-4 0-11,-8 0-101,-6 0-415,-6 0-570,-3 0-416,-4 0-795,-1 0-762,-2 0 3059,0 0 0,-3 0 0,0 0 0</inkml:trace>
</inkml:ink>
</file>

<file path=ppt/ink/ink1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27.8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1031 1 12965,'-81'0'504,"0"0"0,0-1 1,-20 1-1,8 4-342,28 6 1,6 4 72,-27 15 0,4 6-33,7 6-45,8 6-56,8 3 186,14 4-253,12 1 55,17-1-89,9-1-45,7-3 45,12-3-34,13-5-291,15-7-481,14-5-292,2-8-471,10-7-1087,-1-4 2656,5-7 0,-32-2 0,-10-2 0</inkml:trace>
</inkml:ink>
</file>

<file path=ppt/ink/ink1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28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 12400,'-53'52'261,"-1"-1"1,4-3-1,15-6-227,35-4-34,14-8-22,4-4 10,19-11-10,3-5-45,10-6 33,7-9-78,4-11-201,-1-11-57,-7-11 303,-17-3 67,-15 1 145,-14 4 281,-7 7 112,0 8-11,0 8 111,0 6-88,-3 5-192,0 2-235,-2 0 23,0 1 391,-1 20-324,3-2-213,1 13-22,2-11-135,9-5-470,8-4-785,15-2-392,8-1-1121,13-4 2925,2-1 0,-20-3 0,-9-1 0</inkml:trace>
</inkml:ink>
</file>

<file path=ppt/ink/ink1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28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0 253 11470,'0'9'-246,"0"-1"727,0-8-189,0 0-269,150-3-12,-87-6-2098,26 4 1,-5-4 2388,-47-11 1050,-19 0-1016,-10 1-189,-8-3 54,-8 0-122,-12-3 134,-14 2 3402,-6 1-3458,0 4 224,13 3-89,6 5-214,10 2-78,6 4-191,2-1-10,3 1-382,0 0-683,10 3-1468,11 0 2734,12 1 0,-9 0 0,-5 0 0</inkml:trace>
</inkml:ink>
</file>

<file path=ppt/ink/ink1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29.1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0 198 12228,'98'-8'63,"-1"0"1,-8 2 0,-9-3-42,-2-13 58,-12 2-12,-12-1 55,-9-7 213,-20 6 35,-8-1-102,-14 9 28,-13 6 16,-13 2 97,-16 4-84,-12 2 55,-2 0 44,2 7-33,3 6-100,7 9-46,9 4-145,11 3-101,10-1-89,6-2-315,5-2-649,22-3-942,12-2-1310,30-3 3305,9-7 0,-29-3 0,-8-5 0</inkml:trace>
</inkml:ink>
</file>

<file path=ppt/ink/ink1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29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10808,'78'-21'289,"-1"1"0,1 0 0,-6 2 1,-2 1-1,-10 5-42,26 10-68,-11 3 426,3 29-325,-31-4 559,-4 29-615,-32-9-56,-7 5 170,-6 7-204,-15 8-78,-11 3-56,-18 3-193,-5-5 182,-5-9 11,5-7-79,-2-13 165,5-8-321,7-8 11,4-9-57,13-7-223,6-5 336,5-1 489,4 0-242,4-2-57,2-4 23,3-2 112,0-4 134,12 0 79,15-1 45,17 2-91,19 1-144,5 3 32,4 5-55,-2 0-56,-6 2-79,-5 0-22,-8 0-33,-6 0-382,-8 0-2207,9 2-1243,-15-2 3865,2 1 0,-22-1 0,-7 0 0</inkml:trace>
</inkml:ink>
</file>

<file path=ppt/ink/ink1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0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8 9801,'0'-4'280,"0"0"1143,0 4-1154,-14 78-168,11-35-28,-5 8 0,1 0 16,7-9-22,3-9 1,-3-8-46,3-8 34,-3-8-56,0-5-22,0-3-236,0-7 112,2-11 146,1-13 34,12-11-12,7-6 68,13 0 22,8 3 34,2 7 66,3 9-77,0 12-12,-2 8 168,-6 5 57,-5 13-79,-6 8-123,-7 14-79,-4 7-11,-9 0 0,-5-5-45,-4-5 0,0-9 0,0-7 12,0-8-23,0-2-112,0-3 78,0-4 34,0-9 0,0-9-22,22-26 11,-3 12 11,20-8 33,-7 25 247,5 7 22,-8 6 192,2 4-136,-8 7-100,2 6-79,-1 8-145,0 8-34,-8 0-224,-3 3-684,-5-2-1120,-5 2-1737,-1-2 3765,-2-3 0,0-11 0,0-5 0</inkml:trace>
</inkml:ink>
</file>

<file path=ppt/ink/ink1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1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0 13880,'-64'42'511,"1"0"1,4-4 0,18-2-322,38 4 12,22 2-113,10-19-44,22-3-45,7-17 56,2-6-22,-2-8-34,-9-9-23,-9-10-122,-14-6-23,-12-1-34,-7 1 146,-7 1 56,0 9 11,0 7 68,0 9-1,0 7 482,0 3-11,0 7-33,0 7-136,0 8-144,10 6-225,6-2-11,14-1-90,7-3-447,4-3-550,1-4-751,1-2-952,2-5-1333,-2-4 4123,0-2 0,-20-2 0,-6 0 0</inkml:trace>
</inkml:ink>
</file>

<file path=ppt/ink/ink1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1.3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13184,'0'-8'1917,"0"2"-584,0 6-974,0 0-527,125 83-438,-67-52-250,19 17 0,-1-4-1452,-25-28-652,-8-8 2960,-8-4 0,-16-4 0,-7 0 0</inkml:trace>
</inkml:ink>
</file>

<file path=ppt/ink/ink1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1.5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1 10515,'-73'57'160,"0"0"1,6-4 0,10-5-957,11 2-1400,9-6-1761,8-5 3957,7-11 0,11-12 0,4-7 0</inkml:trace>
</inkml:ink>
</file>

<file path=ppt/ink/ink1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2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22 382 10921,'-12'10'1502,"3"-1"-729,9-9-414,0 0 122,201 15-364,-150-18 1,1-1-317,30 5 1,14 1 0,-14-6 237,-28-8 0,-7-5 184,39-18-100,-26-5-22,-19-4-101,-25-1-134,-9-2-23,-16 2 675,-13 3-507,-13 7 124,-4 10 246,5 12 56,12 6-314,7 6-11,0 12 280,-2 15 393,-7 24-68,2 19-207,12-7 0,1 3-354,3-16 1,2 2-758,0 17 1,3-1 678,1 22-78,0-2-130,0-9 18,2-3-414,4-10-338,0-7-447,-1-9-4447,-3-2 5758,-2-18 0,0-6 0,0-18 0</inkml:trace>
</inkml:ink>
</file>

<file path=ppt/ink/ink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7.0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238 15 7067,'0'-6'2465,"0"1"-1984,0 5 170,0 0-58,-47-2-145,25 2 46,-37-2-24,39 6-179,0 2-156,3 5-102,1 1 1,1 3-12,4 1-22,4 1-22,3-1-45,4-2-12,0-3-10,2-4 89,8-3 112,4-2-34,10-1 1,-2-1-68,11-10-22,-12 1-23,7-9-145,-15 4 123,-4 1 56,-2 0 22,-5 4 57,0 2 425,-2 3-235,0 2-134,0 1-135,0 8 0,2-1-191,0 4-459,3-2-246,-1-3-382,4 0-582,0-1-616,3-1 2476,2-1 0,-7-1 0,1-1 0</inkml:trace>
</inkml:ink>
</file>

<file path=ppt/ink/ink1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2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63 12109,'0'-6'1636,"0"1"314,0 5-1749,76-23-2084,-26 17 1883,4-6 0,6 1-295,-9 12 1,-2 3-2407,31 1 236,-28-1 0,-1 0 2465,26 5 0,-35-5 0,-6 1 0</inkml:trace>
</inkml:ink>
</file>

<file path=ppt/ink/ink1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2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593 0 13571,'-71'6'397,"0"0"1,0 0 0,-28 3 0,13 5 443,18 19-18,13 6-353,17 1-23,17 1-76,11 3 66,7-4-269,20-2-45,11-5 22,25-4-33,12-8-44,10-4-68,3-7-133,-3-4-629,-3-4-527,-11-2-1423,-5 0-2677,-15-8 5389,-12-2 0,-16 0 0,-8 2 0</inkml:trace>
</inkml:ink>
</file>

<file path=ppt/ink/ink1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3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754 1 15135,'-58'64'560,"1"0"0,10-11 0,0 1 0,4-6-791,5-6 1,2-2 258,-14 17 0,1-1-28,14-17 0,1-3-33,-33 37-225,8-6-380,5-10-494,17-11-603,10-15-1571,17-12 3337,5-11 1,5-5 0,0-3 0</inkml:trace>
</inkml:ink>
</file>

<file path=ppt/ink/ink1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4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0 10496,'-43'34'576,"0"-1"1,-26 36-487,74-41 67,13 2-134,3-17-1,10-7-22,-9-3 90,-6-2 179,-3-1-34,-10-5-123,4-4-45,-6-7-45,1-3-22,-2 2-145,0 3-370,0 5-1043,0 5-1546,-9 1 3104,-3 3 0,0 0 0,3 0 0</inkml:trace>
</inkml:ink>
</file>

<file path=ppt/ink/ink1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4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1 13173,'-45'48'86,"1"1"0,0-6 1,19-6-87,49-12-45,32-9 45,1-7 22,15-6 1,-32-11-23,-5-5 0,-11-11-80,-8-1-88,-8-2-235,-6 4-482,-2 3-1311,-19 6-1143,-12 6 3339,-28 4 0,25 3 0,1 1 0</inkml:trace>
</inkml:ink>
</file>

<file path=ppt/ink/ink1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55:36.7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78 13891,'78'0'354,"0"0"1,-1 1 0,-1 0-198,-12 2 0,0 0-815,5 0 0,1 0 725,1 1 0,5 1-19,-3-2 1,5 0 0,-3 0-32,12 1 0,-1 0-550,-12-1 0,3 0 1,-4-1 549,5 0 0,-5-1 33,0-1 0,-1 1 43,1 0 0,0-1-88,-3 0 1,0 0-1,-1 1 1,0 1 0,-4-1 0,-1 1-6,0 0 0,-1 1 0,-1 0 0,-1 1 0,1 0 0,-1 0 0,0 1 0,1-1 11,-1-1 0,1 1-11,1-1 0,1 0-6,0-1 1,1-1-18,3 1 1,0 0 22,-1-2 0,0 0 11,1 1 0,0 0 0,-3-1 1,1 0 4,-1 0 1,0 0-17,-1 0 0,0 0-11,3-1 0,-1-1 5,0-1 1,0-1 5,0 0 0,-1-2 11,-1 0 0,0 0-6,-4 1 1,0 0-6,-1 1 0,0 1 0,0 1 0,1 0 0,0 1 0,0 0-22,3-1 0,0 1 22,4 0 0,1 0 0,2 1 0,0-1-12,2 1 1,0-1 11,3 1 0,-1 0 0,-1-2 0,-1 1 0,0 1 0,0-1 0,-1-1 0,0 0 0,-2 0 0,0 1 0,1-2 0,-1 0-6,0 1 1,1 0 5,2-1 0,0 1 0,-1-1 0,0 1 5,0 1 1,0 0-6,-4-1 0,-1 1 5,-4 1 1,-1 0-6,-4-1 0,3 1 11,20-1 1,-1 1-1,-19-1 0,0 0-350,16 0 0,-1-1 355,-23 0 1,-3 0-17,1 0 0,1-1 714,1-1 0,3 0-658,28-4 0,1 0-39,-22 1 0,0 1 53,20-2 1,-3 2-71,20 0 12,-11 4 10,-5 2 0,-9 0 12,-2 0 44,-3 0-12,1 1 57,-1 2 1548,3 1-1632,-15-1 0,1 0-16,35 2-18,-31-2 1,0 0 5,25 3 23,-4 0-12,0 2 12,-5-2 68,-4-1-13,-23-2 1,-1 0-34,26 0 11,22 0 235,-31-3-280,2 0 23,-4 0-45,3 0 39,-3 0-39,4 0 11,-7-1 1,28-2-12,-25 0 0,27-1 33,-24 0 23,9 1-33,-2-1-23,2 1 0,-7 2 11,28-1 11,-27 1 23,21-1 5,-23-2 62,1-1 112,5-3-33,2 1 66,-2-1 68,2 1-157,-4 0-90,18 4-55,-27 1-1,8 2-11,-32 0-11,-11 0 23,-5 0-1,-8 0 1,-3 0 280,3 0-258,-2 0 0,4 0-34,1 0-11,0 0 0,2 0 22,0 1-22,3 2 0,0 1 0,8 3 79,15 0-79,-6 0 56,8 0-22,-12-3-23,-2 0 56,2-3-22,-2 1 33,-1-2 326,20 0-192,-12 0 1,15 1-213,-17 0 56,-3 1-33,-4-1 33,-2 0 44,1 0 124,-2 0-89,7 0-79,-2 0 68,0 2-35,-1-1-44,-7-1 22,-1-1 23,-7 0-90,-3 1 45,-2 0-45,-6 1 11,0-2 22,-3 2 1,0-2 33,3 0 0,0 0-67,3 0 34,2 0-34,-2 0 0,7 0 0,-4 0-22,5 0-23,-3 0-280,-5 0-504,-3 0-1334,-6 2-3047,-2 1 5210,-24 0 0,18 0 0,-17-3 0</inkml:trace>
</inkml:ink>
</file>

<file path=ppt/ink/ink1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37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79 6809,'-3'4'1647,"1"-1"1166,2-3-2062,7-17-147,-6 12-32,5-13-68,-6 15-33,0 0-68,0 0-55,2-1-35,-1 1-44,1 0-45,-2 0-101,0 2-33,0-1 22,2 2 538,-2-1-639,2 6 12,-2 6 10,0 8-33,0 7 12,0 3-1,0 1-11,0-1 33,0-1-21,0-6-12,0-3 11,0-5 0,-2-6 0,2-4 12,-2-2 133,2-2-111,0-10-34,0-5 1,0-12-12,0-5 0,4-2-12,3 2-10,5 5-12,2 5 34,-1 4-33,1 3 10,2 3 1,-2 1-34,2 5 11,-4 3-78,1 2 67,9 1 34,1 2 22,8 7-12,-3 6 12,-1 7 0,-1 4-11,-3 3 11,-3-1-11,-6 0-11,0-3 10,-7 1 12,-2-12-11,-3-1 0,-2-10 0,2-2-415,-2-1 347,2-9 68,2-3 11,1-9-56,9-2 34,2 3 22,3-2 0,5 6 44,8-2 1,-6 9 67,4 2 0,-11 6-33,-1 1-23,0 0 11,3 0 34,0 1 22,0 5-44,1 4-1,-1 7-44,-2 0-34,3 10-168,-9-8-225,-2 4-424,-7-10-763,-4-2-572,0-3-817,0-2 2969,0-2 0,0-3 0,0-1 0</inkml:trace>
</inkml:ink>
</file>

<file path=ppt/ink/ink1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38.0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240 46 10417,'7'-21'1972,"-1"5"-1647,-10 11-34,-7 4 214,-8-1-147,-6 2-279,-3 0-34,1 0 55,-1 3 79,0 7-44,3 7-23,2 9 56,7 4 11,4 1-133,8 1-35,2-4 0,6-2-22,25-1-46,-1-12-33,21-2 1,-12-10-12,0-4-11,-1-6-56,-1-8-78,-5-7-57,-9-3 147,-8 1 133,-8-5 46,-3 11 100,-2 0 190,0 13 146,0 5 225,0 1-572,0 8 0,0 6 23,0 8-124,8 4-11,4 0-56,9-2-146,4-2-627,1-4-829,5 0-1245,4-1 2903,2-2 0,-14-6 0,-7-2 0</inkml:trace>
</inkml:ink>
</file>

<file path=ppt/ink/ink1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38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 7 10753,'-16'-4'1580,"4"1"-369,12 3-551,0 0-201,-2 20 181,16-1-148,8 19-279,20-9-179,6 0-34,1-5 0,-1-3-67,-7-4-169,-4-5-402,-7-3-617,-9-3-269,-5-4-3081,-7-1 4605,-5-1 0,-2 0 0,-2 0 0</inkml:trace>
</inkml:ink>
</file>

<file path=ppt/ink/ink1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38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13 10440,'-15'-7'2778,"3"2"-1848,12 5 1,0 0-394,-70 36-89,39-15-213,-55 31-145,55-25-68,3 1-22,-2-2-22,5 0-124,0-1-380,4-4-472,-2-2-682,4-2-942,3-5-2061,3-2 4683,3-4 0,5-2 0,1-3 0</inkml:trace>
</inkml:ink>
</file>

<file path=ppt/ink/ink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7.5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11919,'2'-2'1321,"-1"0"820,-1 2-1693,0 8-101,0 2-134,2 10-145,2 3-57,1 4-11,3 2 0,1 2 0,0 1-11,3 0 11,0 1 0,0-4 0,-1-3-23,-1-7 0,-3-5 12,-3-4-11,-3-5-12,-1-2-201,0-2-1558,2-1 460,-2-3-919,2-2 2252,-2-4 0,0 4 0,0 1 0</inkml:trace>
</inkml:ink>
</file>

<file path=ppt/ink/ink1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0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47 7896,'-5'-13'1591,"1"3"-369,4 10 44,0 0-695,-4-8 157,3 6-111,-3-5-237,4 7 80,0 0-337,0 7 79,8 7-101,16 11-67,13 7-23,13 4 0,-1 0 11,-3-2-10,-7-5 10,-5-5-22,-6-8 0,-9-3 0,-4-8-22,-8-2 22,-2-3 0,-1 0 78,-2 0 101,3 0 34,4-19-179,2 1 10,6-21-21,3 3-1,1-1-22,0 1 23,-1 5-23,-3 5 22,-3 7-11,-5 8-89,-5 4-157,-2 6-1345,-2 0-291,2 1-1659,1 0 3530,4 1 0,-4-1 0,1 1 0</inkml:trace>
</inkml:ink>
</file>

<file path=ppt/ink/ink1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1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1 118 9980,'0'7'1367,"0"-2"-897,0-5-189,0 0-124,87 30 22,-42-23-45,11 9 1,0-3 44,-17-13-33,-8-4-12,-12-1 113,-5-8-23,-10-1-56,-2-5-89,-2-3 55,0-2-22,-10 0-34,-3 0 23,-12 6 123,4 3 146,1 7 67,8 3-146,5 4-111,5 1 167,2 0-134,14 0-56,4 0-146,14 0 0,-1 0-11,-4 0-44,-2 0-315,-4 0-885,-1 0-1579,-1 0 2823,-7 0 0,-3 0 0,-7 0 0</inkml:trace>
</inkml:ink>
</file>

<file path=ppt/ink/ink1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2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10 308 9095,'-5'1'672,"0"0"1378,5-1-1825,111 26-1126,-39-17 1108,10 5 1,3-1 72,8-11-112,-13-2 456,-16-4-344,-18-4 195,-16-6-229,-12-4 34,-11-4 192,-11-14 326,-18 5-551,-12-7-79,-15 12 89,1 3-77,2 3-91,7 5 23,6 2-78,13 3-34,6 2-34,10 2-22,2-2 0,22-9-56,6 2-571,20-5-628,-1 9-392,-1 4-875,4 5 2578,-2 1 0,-18 1 0,-5 0 0</inkml:trace>
</inkml:ink>
</file>

<file path=ppt/ink/ink1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2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17 11437,'-5'-9'874,"1"1"224,4 8-616,-14 74-370,10-35-112,-3 11 0,0 0 0,7-8-34,8-3-313,-2-10-393,8-5-279,-7-7-607,-3-4-189,-2-3-806,-2-4 2621,0-3 0,0-2 0,0-1 0</inkml:trace>
</inkml:ink>
</file>

<file path=ppt/ink/ink1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2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 14126,'34'-3'493,"5"1"-527,10-1-515,8 1-863,3 1-884,6 0-1189,-1 1 3485,-3 0 0,-27 0 0,-10 0 0</inkml:trace>
</inkml:ink>
</file>

<file path=ppt/ink/ink1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3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 9633,'0'6'1154,"0"0"-616,0-6-393,0 0-55,131-11-479,-74-1 445,24 2 0,-3-3 23,-33-9 161,-7-1-218,-14 1 46,-9 0 55,-8 2 134,-7-5-10,-17 11 641,-7-2-159,-16 13-494,-3 0-101,1 3 101,-3 1 147,5 7-125,3 4-111,9 9-34,10 3-22,7 4-90,6 0-45,3 1-246,2-3-326,13-3-537,6-1-493,18-3-1188,5-3 2835,5-2 0,-20-8 0,-5-1 0</inkml:trace>
</inkml:ink>
</file>

<file path=ppt/ink/ink1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3.8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157 0 12736,'-83'53'1345,"17"-4"-1087,61-19-79,3-2-78,2-3-57,12-7-44,8-4 0,14-7-44,8-4-80,4-3 35,2-8-34,-1-3-23,-6-9 45,-11-3 12,-7-1-1,-12 1 90,-4 2 34,-5 5 100,-2 7 381,0 4-291,0 4-224,0 12 0,0 3 0,0 12-45,0 2-436,0-1-752,6-3-179,10-3-1198,12-6 2610,9-3 0,-14-8 0,-4-2 0</inkml:trace>
</inkml:ink>
</file>

<file path=ppt/ink/ink1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4.3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124 308 12400,'-34'49'89,"-1"1"1,1-5 0,13-6-90,31-11 0,9-5 0,16-6-33,5-6-46,5-4 12,1-5-11,3-4-12,1-10-100,-1-10-90,-3-14-203,-7-12 13,-5-7 44,-15-7 426,-6-3 56,-11 2 460,-2 4 178,0 9 23,-2 10 79,-4 10-90,0 11-1,-1 9-267,5 6-259,0 2-156,2 2-23,-4 6 0,1 9 11,1 13 22,0 16-10,2 9-23,0 6-56,2-1-269,8-1-840,7-5-483,11-6-761,2-6-840,2-9 3249,0-9 0,-14-11 0,-4-6 0</inkml:trace>
</inkml:ink>
</file>

<file path=ppt/ink/ink1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4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134 40 11011,'42'35'22,"1"0"1,30 21 223,-38-56 101,-5-10-179,-3-2 12,-6-12-90,-3 0-57,-6-2-33,1 2 12,-1 5 32,0 5 80,-1 6-12,-2 4-23,0 3 46,5 1 21,4 2 1,9 8 56,6 9-79,6 12-21,4 9-12,-2 2 0,0 4 78,-9-1-3302,-9 4 3280,-5-3-12,-11 3 12,-3-2-34,-4 0 56,0-3 35,-12-6-1,-9-4 3425,-19-9-3515,-8-5-123,-13-7-101,-11-6-560,-17-4-364,38-4 0,-2-2-510,-6-2 0,-1-3 1535,-9-2 0,4-2 0,-10-3 0,9 1 0</inkml:trace>
</inkml:ink>
</file>

<file path=ppt/ink/ink1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5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0 398 8456,'85'1'366,"-1"1"0,-8-2 0,-15-7-310,-31-16 101,-14-10 123,-7-2 158,-7-2 110,-14 0 282,-10 1-360,-17 3-223,-8 4 178,-1 4 170,2 5-159,9 7-66,7 3-90,12 6-157,9 1-123,5 0-11,4 2 11,0-5-23,0-1 23,6-2-44,10-2-214,10 3-559,6 1-819,7 5-1267,2 1 2903,5 2 0,-18-1 0,-5 1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3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 5 12927,'-2'-2'381,"0"0"-2812,2 2 526,-2-1 1905,7 5 0,-6-3 0,6 3 0</inkml:trace>
</inkml:ink>
</file>

<file path=ppt/ink/ink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9.3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17 373 8165,'-8'4'2061,"2"-2"-1209,6-2 4425,0 0-5086,-2-6-23,8-4-123,4-8-22,10-5-12,4-4 34,2-4-45,-2 0-12,-1-3-88,-1 2 100,-2 0 0,-3 4 0,-3 3-23,-3 4-44,-1 4 11,-1 4-22,-4 3 78,1 3-68,-1 1 34,-1 2 12,0 2 22,-1 1-45,-3 1-313,2 0 358,1 4 56,3 5 11,3 7 11,4 4 1,-3 3-35,3 2-44,-1 1 45,-1 1-34,0 2-11,-4 2 34,-1-2-12,-1 0-22,-1-4-11,-1-2 11,1-4 0,0-1 23,1-2-12,-1-3-11,3-1-34,-3-1 1,0-4-57,-3-1 12,-1-5-3631,0-1 2364,4 0-134,-4 0 56,5 0-381,-4 0 1804,0 0 0,-1 0 0</inkml:trace>
</inkml:ink>
</file>

<file path=ppt/ink/ink1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6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12927,'3'52'784,"0"0"0,5 42-784,10-46-67,-1-3-504,1-5-494,-2-6-514,-9-5-1010,0-8 2589,-7-8 0,0-6 0,0-5 0</inkml:trace>
</inkml:ink>
</file>

<file path=ppt/ink/ink1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6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14887,'61'-5'-288,"0"0"1,-3 0 0,-6 1-934,-1 4-729,-1 3-1142,-2 2 3092,-6 5 0,-17-3 0,-9-1 0</inkml:trace>
</inkml:ink>
</file>

<file path=ppt/ink/ink1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7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143 216 14227,'-39'49'317,"-1"0"1,2-4-1,13-4-249,35-2-46,13-5-22,15-8-45,10-9-22,5-9-90,-4-4-79,1-7-55,-4-10-90,-6-7-156,-4-12-35,-13-3 180,-7 0 201,-9 1 191,-5 7 23,-2 5 89,0 9 56,0 8 11,-2 3 0,-1 6-33,-1 7 504,1 27-571,1-5-46,2 18-33,8-19-11,9-3-23,11-7-33,4-6-34,7-8 57,10-4 44,-6-14-56,6-6-248,-13-13-244,-6-10 77,0-6-56,-5-7 146,-6-5 68,-3-2 190,-7 0 268,-5-9 191,-1 27-56,-3 0 180,0 29 100,0 8-202,0 2-54,0 13-36,0 7 80,0 16 77,0 8-179,4 9 125,1 3 43,6 3-134,5-6-101,5-4-33,8-5-112,4-6-12,8-5 56,29-3-78,-6-14-56,23-2 0,-20-11-22,-1-6 22,-6-8-90,-4-8 12,-11-7-101,-10-2-12,-12 0-33,-12-6 280,-7 12 236,-4-2 55,-4 16 78,-9 3 203,-6 4-113,-13 2-156,-1 4 605,-16 19-494,14 0-100,-5 18-12,23-6-44,9 0-169,6-1-21,2-3-68,8-6 0,12-7-168,9-6-280,12-7-392,3-2-572,-2-2-807,8-6-1255,-6-6-1769,-2-9 5243,-10-6 0,-16 12 0,-7 2 0</inkml:trace>
</inkml:ink>
</file>

<file path=ppt/ink/ink1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7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50 12176,'-6'-2'-482,"2"1"202,4 1-2173,70-17 2453,-20 9 0,27-11 0,-44 16 0</inkml:trace>
</inkml:ink>
</file>

<file path=ppt/ink/ink1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8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1 308 10496,'93'6'489,"0"0"0,-5 0 1,-9-3-401,2-11 102,-9-4-1,-17-9-67,-14-4-123,-18-1-67,-9-4-23,-10-1 23,-4-2 67,-19-1 11,-4 2 68,-20 5 89,3 3 224,1 10 90,11 6-123,8 5-12,0 3-179,8 10 404,-6 8-1,6 17-168,3 10-101,2 7 57,5 8-101,0 3-79,2 3-123,0 2-33,6-1 21,1-2-32,15 22-12,-6-28-34,6 12-179,-12-35-247,-1-5-223,-7-10-314,0-7-527,-2-6-403,0-3-662,0-4-368,0 0 2957,-2-1 0,0 0 0</inkml:trace>
</inkml:ink>
</file>

<file path=ppt/ink/ink1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8.4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 15896,'90'-23'796,"-8"5"-796,-25 17-123,-3 1-382,-4 0-581,-4 0-1223,-3 4-1041,-1 2 3350,-3 3 0,-16-3 0,-7-3 0</inkml:trace>
</inkml:ink>
</file>

<file path=ppt/ink/ink1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48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409 0 15341,'-88'17'683,"1"0"1,8-2 0,13 4-214,25 12 282,15 1-528,11 2 216,8-3-227,11 2 97,20-4-142,12-2 196,24-7-319,7-3-45,2-9-157,2-3-201,-6-4-527,-3-1-494,-9-4-413,-3-4-1603,-6-5-2656,-3-5 6051,-10-1 0,-13 9 0,-10 1 0</inkml:trace>
</inkml:ink>
</file>

<file path=ppt/ink/ink1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0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11425,'-5'0'1782,"0"0"2375,5 0-3294,-6 0-157,3 0-169,-6 0-334,7 0-203,-3 0 0,5 0-3277,-2 0 0,2 0 0</inkml:trace>
</inkml:ink>
</file>

<file path=ppt/ink/ink1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0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11504,'2'2'1759,"0"0"-1681,-2-2-996,2 0-819,1 0-1210,1 0 2947,3 0 0,-4 0 0,1 0 0</inkml:trace>
</inkml:ink>
</file>

<file path=ppt/ink/ink1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1.2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790 20 8961,'8'-8'2140,"-2"2"-1221,-6 6-315,0 0-111,-102-6 135,44 13-924,-14-4 1,-3 3 765,-6 19-77,-4 7 292,2 4-220,32-5 1,3 2-265,-13 19-22,-2 18-145,46-21-34,9-3 0,29-8-78,14-3-124,32-9-224,10-4-302,10-6-594,-4-7-662,0-4-1456,-7-4 3440,-9-1 0,-30 0 0,-13 0 0</inkml:trace>
</inkml:ink>
</file>

<file path=ppt/ink/ink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09.8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21 9028,'-7'-4'2745,"3"0"-2599,4 4 268,0 0 57,16 0-158,1 0-145,17 0-33,-4 0-112,-1 0-23,-7 0-68,-5-1-212,-8 0-482,-4 1-874,0-2-829,4 0 2465,4-1 0,-4 1 0,-1 0 0</inkml:trace>
</inkml:ink>
</file>

<file path=ppt/ink/ink1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1.8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1 12893,'-46'28'801,"0"0"0,-28 27-487,63-11-212,5-1-4343,6-5 4253,16-8 836,12-5-883,23-12-189,10-5-145,3-6-124,-6-4 33,-5-9 57,-12-7-56,-11-11 3448,-11-2-3146,-11-2 157,-6 3 33,-2 4 191,0 6 1032,-2 8-719,2 7-223,-2 2-146,2 3-34,0 4 90,0 5 102,0 5-46,6 8-146,16 7-156,-1-8-191,15 1-516,-13-13-593,2-3-415,2-4-627,3 0-571,7-2 2935,0 0 0,-14 0 0,-7 0 0</inkml:trace>
</inkml:ink>
</file>

<file path=ppt/ink/ink1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2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9364,'0'13'1692,"0"-3"-1132,0-10 840,0 0-895,69 6-180,-49-5 0,50 4 22,-68-5-22,-2-4-179,0-2-124,0-8 12,-6-4 11,-8-3-12,-8-1 46,-3 1 134,2 3 100,5 1 12,2 7 112,4-1-381,5 6-56,3 0-44,4 1-24,0 1-55,0-1-258,8 0-314,4 2-694,13 1-651,7 0-1915,4 1 3955,4 0 0,-19 0 0,-2 0 0</inkml:trace>
</inkml:ink>
</file>

<file path=ppt/ink/ink1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2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1 135 11145,'2'8'875,"0"-2"-203,-2-6-191,0 0-436,125 6 0,-76-8 0,2-1-45,34 1 0,-1-1-285,12-17 218,-52-1 67,-12 1 0,-16 1 123,-7-2-179,-15 8 56,-17-2 90,-8 8 419,-11 2-106,3 2 34,5 2-191,-1 1 69,3 7-2,2 4 1,3 10-68,8 4-33,7 3-123,8-1-158,13 7-324,13-13-504,18 6-1009,18-15-1154,8-2 3059,8-5 0,-33-2 0,-6-2 0</inkml:trace>
</inkml:ink>
</file>

<file path=ppt/ink/ink1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3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16 166 13936,'-15'0'772,"15"-6"-547,17-8 122,15-3-33,3-3-57,2 0-10,-1 1-158,1 1-55,-6 2-12,-2 3-10,-10 4 88,-5 3 24,-6 1 22,-5 4 134,-1 0 190,-2 1-425,2 0-23,3 4 57,6 9-12,7 10 23,8 13-79,4 7 22,0 8-21,4 2 21,-6 2-33,16 22 0,-17-22 23,7 12-23,-19-32 0,-2-7 0,-6-8 0,-2-6-56,-3-7-12,-2-1 1,0-3 0,-13 0 11,-14 0 56,-20-1 11,-15 0-11,-3-2 23,3 0 10,10 0 23,14 0 79,15 0-46,12 0-55,6 0 247,5 0 21,23-1 0,11-2-22,32-3-33,17-3-430,12 2 233,-43 3 1,0 1-40,-1 1 1,-1 0-1,43-2-11,-11 1 0,-15 0 22,-6 0-22,-14 1 0,-6 1-33,-12 0-46,-14 1 295,-5 0-529,-10 0-3082,0 0-191,-8 7 3586,-14 0 0,9 2 0,-8-4 0</inkml:trace>
</inkml:ink>
</file>

<file path=ppt/ink/ink1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4:57.0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 7482,'-8'-1'1635,"2"0"-918,6 1 639,0 0-627,26 0 21,5 0 35,29 0-270,1 0-201,4 1 55,6 2 35,3 4 67,4 3-91,11 1-111,8-1-202,-43-6 1,2 0-187,4-1 1,1 0 258,3-1 0,2-1-96,3 1 1,1-1-538,2-1 1,-1 0 514,0 1 1,3 0-5,-8-1 1,4 1 0,-4 1-8,12-1 0,-1 2 6,21-1 0,-1 2-17,-27-1 0,-3-1-39,-2 1 1,0-1 66,-1 1 0,0-1 5,-4 0 1,-1 0-174,-1 0 0,-1 0 151,-3-1 1,0 1 10,0-1 1,0 1 100,45 1 5,-48-1 1,1-1-95,47 3 11,-2-1 33,-47-1 1,0 0-34,45 2 44,-44-1 1,0-1-34,1 0 0,0 1-28,3-1 0,0 0 33,2 1 1,1-1-34,1 0 0,0 0-22,2-1 0,1 0 33,0 0 0,1 0-6,2 0 1,0-1-23,1 0 1,-1 1-12,1-1 0,0 0-6,-4 0 0,0 0 6,-2 0 0,-1 1 0,-6 0 0,-2 1 23,47 3-12,-12 3 90,-4 0-56,-4 0 55,2-1 12,5-1-11,5 0-90,4-2-11,2 2 0,-1-1 0,-1 1 23,0-1-23,-4-2 0,2 1 33,-11-1 422,-6 0-421,-6 3-34,-7 0 1147,0 1-1136,-1-1 150,2-1-139,34-1-22,-17-2 11,-25-2 1,0 0-1,32 0 0,3 0-11,-4 0 0,-4 0 0,-11 0 23,-2 0 10,-3 0 1,1 0-12,2-1 12,4 0-1,1 0-33,6-2-11,1 2 11,1 0 11,1-1-11,0 0 427,-1 0-427,3 0 0,-2 0 12,2 0-12,2 2-12,1-2 1,4 1-6,-27-1 1,0 0-7,33 0-212,-35 0 1,-1 0 223,21-1 11,2 0-11,2-1 11,7 1 0,1 0 5,-45 1 1,0 1-6,49-2-23,-25-1 1,0 0 16,-16 0 1,-1 0-12,20-1 0,-1 0 0,-22 0 1,-2 2-7,1-1 1,0 0-45,46-2 21,-3 1 35,-8 1 0,-29 2 0,1 2 11,27-2 0,-32 2 0,-2 0-292,18 0 292,0 3 0,-2-1 0,31 6 0,-26-2 12,21 1-12,-33-3 0,0 1 0,-4-2 472,-5 3-472,-5-1 23,11 3-23,-13-4 11,14 2 0,-16-3 329,1 0-329,6 0 168,0-1-56,6 1-112,3-1 34,0 1-45,4-1 67,-2 0-33,4 0 22,1 0-11,4-2 0,2 1-34,1 0 67,6-1 34,1 1 34,6-1 89,9 0-483,4 0 276,-48 0 0,1 0-23,0 0 1,0 0 5,-2 0 1,0 0 11,43 0-12,-3-1-11,-4-3 0,-1-2 22,1-4-47,-11 2 47,-7 2-10,1 0-1,-28 3 0,2 0-11,-24 2-11,-1 0 11,-3 1 414,0 0-414,-4 0 49,-1 0-37,2 0-1,26 0-11,4 0 11,27 0-11,-1 0 0,7 0 11,4 0-11,3 0 11,0 0-238,1-1 239,10-1-12,-16 0 0,5 0 0,-16 0 0,1 0-855,27-1 1,-1 0 854,-21 0 0,-3 0 0,4 0 0,1 0 0,2 0 0,0-1 5,2 1 1,1 0-197,-2-1 0,5 0 191,-10 2 0,5-1 0,-3 0-17,13-1 0,1-1-321,-15 3 0,3-1 0,-4 1 332,7 0 1,-4 0-6,1 1 0,0 0 5,-7 1 1,-1-1-65,-3 1 0,-2 0 64,-7 0 0,-3 0 6,40 0-22,-10 4 22,-8-1 0,-5 6 0,0-1 0,-6 1 0,-1 0 11,-11-1-22,2-1 1422,-11-1-1411,-3-1 396,-4-2-396,-9 0 1246,-3-2-1235,-9 1 374,-5-2-373,-4 1-12,-5-1-12,0 0 12,3 0-11,2 0 11,9 0 0,6 0 0,7 0 0,5 0 0,5 0 11,4 0-11,8 0 23,6 0-23,1 0-11,6 0 11,1 0 0,-1 0 0,9 0 11,1 0-22,9 0 11,4 0-633,1 0 655,1 0-22,-2 0-244,-1 1 244,0 1 5,-24 0 1,0 0-6,35 1 5,-33-1 1,-2 1-6,24-2 0,0 1 11,0-2-11,-26 2 0,2-1 0,34 0 6,-36 1 0,0-1-18,24-1 1,-3 1 0,-5-1 11,-5 0 0,-5 1 0,-1 2 0,-1-1 11,0 3 606,-1-1-628,21 0 11,-21-1 11,17-1-11,-25-2 283,4 0-272,3 0-6,-11 0 1,4 0 16,15 0 1,2 0-165,-12 0 0,-1 0 142,7 0 0,-6 0 22,-3 0-22,-4 0 0,1 0 23,-3 0-23,4 0 0,0 0 0,3 0 0,6 0 0,-1 0 0,5 0 0,-3 0 11,-1 0-11,-4 0 284,11 0-295,-20 0 11,6 1 0,-29 1 33,-1 2-33,-9 2 0,1 0 23,-3 0-12,-5-1-11,1-2 22,-7-2 1,-1 1-12,-4-1-1759,0 0-740,-8-1-1893,-21 0 4381,-25 0 0,18 0 0,-3 0 0</inkml:trace>
</inkml:ink>
</file>

<file path=ppt/ink/ink1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5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 1 13846,'-25'0'2453,"4"0"-1836,21 0 44,0 0-650,13 0 135,14 1-1,22 0-54,18 0-24,7 0-34,-2-1-21,-4 1-1,-10 1 0,5 2-11,-25-1 11,1 2-11,-25-4-11,-3 0-67,-4-1-248,-2 0-380,-3 0-2571,-2 0 0,0 0 0</inkml:trace>
</inkml:ink>
</file>

<file path=ppt/ink/ink1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6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5 9196,'-3'-1'1737,"1"0"-393,2 1-840,-6-2 169,4 1-124,-6 1 134,7 12-33,-1 8-135,0 12-167,0 6-180,-1 1-101,1 4 1,2 16-68,0-14 0,0 9-91,0-21-200,0-7-403,0-3-517,0-6-458,0-4-796,0-3-1053,0-5 3518,0-3 0,0-2 0,0 0 0</inkml:trace>
</inkml:ink>
</file>

<file path=ppt/ink/ink1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6.6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10 9297,'5'-5'2442,"-1"1"-1702,-4 4-124,0 0-167,-14 59-113,10-33-191,-10 45-122,14-49-23,0-4 0,0-4-157,0-2-482,0-5-515,0-1-3664,0-3 4818,0-1 0,0-1 0,0-1 0</inkml:trace>
</inkml:ink>
</file>

<file path=ppt/ink/ink1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6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13768,'0'-4'-5200,"0"1"5200,0 12 0,0-7 0,0 8 0</inkml:trace>
</inkml:ink>
</file>

<file path=ppt/ink/ink1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7.9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74 7257,'0'-8'1827,"0"2"-1301,0 6-235,0 0 293,0-8 54,0 7 281,0-7-426,2 22-101,1 3-45,-1 16-156,0 1-135,-2 3-45,0 0 1,0-3-12,0-4 0,0-7 0,0-6-45,0-9-11,0-3-180,0-5 236,0-7 56,0-7-45,6-11 11,2-10-22,12-2 12,1 0 10,9 4-22,-2 4-22,2 9-90,5 1 22,-11 11 12,2 2 78,-13 6 100,-1 0-21,2 1 10,-3 4-33,3 4-21,-5 3 21,1 5-45,-6 3-33,-2-5-35,-2 1-33,0-10-11,0-3-22,0-2-370,0 0 404,2-9 44,3-9 34,8-9-79,4-7 79,6 5 11,-2 5 56,-1 7-11,-5 8-45,0 2 33,-5 5 68,1 0 90,-2 1 21,2 4-66,1 4 44,4 6-43,2 4-91,1 1-56,6 1 22,-2 1-11,5-2 12,3-1-23,0-2 33,5-3 68,1-2-22,2-4-46,5-4-10,2-1 21,0-2-21,2-2-23,-6-6 22,-3-3-44,-1-14 11,-17 6-1,-2-7 12,-17 9-89,-2 3-1,-14 3 90,-8 4 11,-20 3 79,0 2 33,-4 2 347,-5 6-178,13 5 67,-2 8 22,20 4-68,10 1-10,4-1-68,6 1-33,10-3 56,28 9-225,1-10-33,21 6-22,-16-11-438,-3-1-772,-2-3-1233,-2-2-3608,-2-5 6073,-3 0 0,-15-4 0,-5 0 0</inkml:trace>
</inkml:ink>
</file>

<file path=ppt/ink/ink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1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8 9039,'0'-4'1277,"0"0"2231,0 4-3161,0 7-45,0 1-67,0 9-56,0 1-21,-3 4-12,-3 0 33,-1 4-56,-4-1-67,3 1-22,-1 2 78,2-3 78,0 1-112,-2-1 1,0-1 78,-2 0-90,0-1 11,3-3-44,-1-2-23,5-2-11,1-3 0,-1-2-22,4-2 22,-2-2 11,1-3-11,0 1 11,0-3 0,1 0 169,0-1-236,-2-1 45,0 2 11,-2-1 11,2 1 11,1-1 12,-1 0-247,2-1 213,-2-5-12,2-1 12,2-6-11,5-1 0,1-1 11,6-1 0,-1 2-34,3-2 1,-1 3 10,2-1-33,-3 2-22,2 2 0,-2 1-23,3 2 0,-3 2-11,2-1 67,0 2-33,3 1 33,1-1-101,10 1 23,-11 1 34,5 0-12,-15 1 11,4 0 34,-5 1 56,4 2 0,-4 2 45,-1 4 11,-2 0 22,-3 2-10,0-1 44,-2 5-79,0-7 34,0 4 45,0-7 68,-8 0-46,-2-1-11,-17 3-67,7-3 11,-7 1-22,11-3-34,1-1 34,3 1-45,2-2-22,1 1-269,-1-1-348,-2 0-2084,-10 0-190,3-3 2913,-9-3 0,17 2 0,0-2 0</inkml:trace>
</inkml:ink>
</file>

<file path=ppt/ink/ink1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39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 0 11381,'-31'88'583,"7"-11"-449,28-35-100,13-6-34,6-8-23,13-7-10,-5-11 33,0-5 44,-5-5 12,1-3-22,-2-9 78,3-8-112,-3-8 0,-2-3 0,-8 3 22,-5 5 57,-7 7-79,-1 8 11,-2 5 247,0 3-12,0 22-56,0-1-55,6 21-57,6-9-32,11-1-13,5-6 12,20-1 0,-13-13 56,9-3 78,-19-9 56,-3-2 23,-1-6-102,-2-6-77,-3-8-214,-5-17-469,-4 9-394,-2-12-884,-5 12-1715,0 1 3597,-5 1 0,4 13 0,-3 5 0</inkml:trace>
</inkml:ink>
</file>

<file path=ppt/ink/ink1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0.4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 9173,'7'-3'1614,"-1"1"-527,-6 2-393,0 0-369,2 59-90,5-26 12,3 49-146,3-40-33,-1 1-1,-5 1-22,-3 0-34,-4 0-11,0-2 0,0-7 0,0-5 0,0-9-45,0-8-45,0-6-22,0-5-12,0-2 46,0-4 78,0-8 0,5-8-22,6-10-135,10-1 78,9-2 68,17 0-11,-11 12-45,7 1 11,-19 15-12,-4 1 68,-6 4 12,-3 0 44,1 2 78,-3 5 23,5 4-45,-3 8-45,1 2 23,12 10-79,-8-7-11,17 6 0,-10-11 0,13-6 0,-1-3 34,9-4 22,4-3 23,1-2-1,7-3-22,-4-8-34,3-5-10,-7-11-24,-4-2-32,-5-1-24,-13 0 68,-8 2 0,-12 3 0,-4 2 0,-2 3 0,-16 5 168,-2 2-11,-16 7-101,-1 2-56,5 3 0,-2 3 112,5 8 90,1 9 346,-3 25-345,15-7-46,0 10-68,14-19-55,4-5 33,13-7-45,10-4 23,16-7 0,4-2-23,5-4 12,30-16-68,-22-1-89,21-15-67,-32 3 67,-5 0 33,-6 4-45,3-3 90,-18 15-33,1 1 78,-18 12 202,1 0 145,2 6-100,5 7-180,0 12-22,2 6-45,-4 5 0,-1-4-68,-4-3 12,0-4 23,-5-11-34,0-4-57,-2-9-77,2-1 10,3 0 123,2-6 12,7-7-224,18-25 101,-1 6 45,18-14 44,-7 16-145,6 8 67,1 4 157,24 6 168,-16 5 67,19 1-202,-16-1 45,0-1-44,-2 0-1,-10 0-11,-13-2 23,-11 4 111,-12-1 102,-5 3-113,-5-2-78,-2 1-11,-6-1 113,-8 2-24,-10 2-78,-4 1-45,-1 1 112,1 0 113,3 6 66,0 6 79,4 9-11,2 5 100,9 12-358,4-11-67,6 7-45,13-15-89,6-3-259,16-1-862,6-2-1434,7 0 2644,42 1 0,-50-7 0,24-1 0</inkml:trace>
</inkml:ink>
</file>

<file path=ppt/ink/ink1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1.6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76 8030,'-3'-8'1692,"1"2"-739,2 6-113,0 0-279,0-28-46,0 22-101,0-22-55,0 28 448,0 0-393,0 13 24,0 6-181,0 15-156,0 6-67,0 2-12,0-3-11,2-4 12,1-10-23,-1-8 11,0-6-11,-2-7-11,0-2 11,2-2-101,-1 0-34,3 0 91,-4-7 44,5-5 22,-1-14-22,7-6-11,4-6-34,7-2 45,2 4-34,3 4-10,-1 8-46,-5 8 12,-2 5 78,-4 6 89,1 3 438,8 5-303,-2 10-68,10 9-66,-9 9-90,2 6-45,-11-3 0,2-2-33,-11-8-124,-1-5 180,-4-10-34,2-1-22,-1-8-113,9-8 191,-4-5 0,13-12-33,-4-5-23,10-2-23,-4 3 46,4 5-35,-4 5 57,-3 8 11,-2 5 426,2 4-90,-3 2 22,7 2 1,-5 5 56,7 5-203,-2 6-144,5 1-24,-6 2-44,2 0 0,-7-1-224,-2 0-504,-7-1-627,-1-3-808,-6 1-4459,3-4 6622,1-5 0,-3-3 0,3-5 0</inkml:trace>
</inkml:ink>
</file>

<file path=ppt/ink/ink1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2.2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26 13240,'-59'-9'586,"1"1"1,2 1 0,7 5 7,2 14-169,1 10 13,7 5-13,7 6-301,11-2-46,10 0-44,6-5-34,8-5-23,30-1-22,-3-10 12,29-1 10,-14-8-10,-5-2-34,-1-6-34,-11-5-67,-3-8 0,-7-4-34,-4-4 101,-7 1 101,-3 0 0,-4 6 11,0 8 90,0 6 112,0 5 235,0 2-369,0 6-79,0 3-23,4 9-201,5 1-460,8 3-728,6 0-638,4-1-751,7-1-460,0-3 3261,4-4 0,-20-6 0,-1-4 0</inkml:trace>
</inkml:ink>
</file>

<file path=ppt/ink/ink1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2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 11123,'-11'-2'1916,"3"1"-907,8 1-674,0 0-335,51 43-44,-17-22-124,38 32-247,-31-35-224,-6-3-134,-3-4-235,-5-4-561,-2-3-425,-4-3 1994,0-2 0,-11 0 0,-2 0 0</inkml:trace>
</inkml:ink>
</file>

<file path=ppt/ink/ink1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2.7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502 0 10025,'-8'0'1423,"2"0"-1345,6 0 101,0 0 169,-68 26-45,29-7-191,-8 0 0,-1 2 448,-3 10-168,3 0-145,4 3-135,3 0-112,8 0-101,6-1-449,6-6-816,9-2 1366,6-5 0,4-10 0,2-3 0</inkml:trace>
</inkml:ink>
</file>

<file path=ppt/ink/ink1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4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1 237 7653,'90'0'172,"1"0"0,-8-2 0,-10-2-105,-10-2 78,-10-8 522,-10 0-353,-15-5 135,-10 1-360,-11-4 149,-5 1-159,-2-1 446,-29-6-514,2 9 90,-25-4 235,4 12-112,6 3-56,-2 5 67,10 0-44,4 3-23,5 0 45,2 9 90,-2 7 178,0 13-54,-1 10-58,9 8-67,6 5-22,9 3-89,2 4-34,0 1-67,7 0-45,4-1 0,8 0-12,2 0-33,2-2 0,-7-5 0,2-8-33,-4-10-135,-4-10-169,-2-9-268,-5-7-124,-1-4-1385,-2-3 0,0-1 1</inkml:trace>
</inkml:ink>
</file>

<file path=ppt/ink/ink1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4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13274,'99'-4'1244,"-5"-1"-1199,-32 5-45,-2-1-79,-12 1-257,-7 0-572,-4 0-391,-7 0-897,-3 0-684,-6 0 2880,-5 0 0,-9 0 0,-3 0 0</inkml:trace>
</inkml:ink>
</file>

<file path=ppt/ink/ink1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4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313 10 12949,'-58'-5'1580,"3"0"-1187,19 14 100,-2 3-124,0 12-100,7 4-34,4 4-44,11 1-135,6-1-45,6-3-11,15-3-22,16-5-113,15-4-235,20-5-514,3-4-1358,6-5 2242,27 0 0,-51-3 0,13 0 0</inkml:trace>
</inkml:ink>
</file>

<file path=ppt/ink/ink1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5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0 15336,'-10'54'28,"0"1"0,-7 36-263,17-52-315,2-10-457,5-9-428,1-9-739,1-6-750,-3-4 2924,-3-6 0,-1 3 0,-2-3 0</inkml:trace>
</inkml:ink>
</file>

<file path=ppt/ink/ink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3.1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9 6283,'-2'-4'997,"1"1"594,1 3 1670,0-1-3082,0 4 0,0 4 101,0 7-67,0 6-90,0 4-33,4 5 10,4 3-66,4 2-34,0 2 22,-3 0-22,0 1 12,-3-3-12,-2-2-56,-1-3-56,-3-4 11,2-2-224,-2-4-33,0-4-180,0-5-1759,0-2 638,0-5 1659,0 0 0,0-3 0,0 0 0</inkml:trace>
</inkml:ink>
</file>

<file path=ppt/ink/ink1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5.3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12456,'0'-9'124,"0"2"-124,0 7-3552,0 0 258,11 4 3294,-3 2 0,4 0 0,-6-1 0</inkml:trace>
</inkml:ink>
</file>

<file path=ppt/ink/ink1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5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1 217 10847,'91'14'119,"0"-1"1,-7-1 0,-12-3-64,-21-9 45,-8 0 910,-17-8-540,-10-2-57,-10-10-212,-4-2-10,-2-4-181,-12-3 428,-7 1-304,-12-2 190,1 3 56,5 4-134,9 5-91,4 7-32,8 6-124,2 1-45,2 4-202,0-3-112,2 3-917,11-1-753,6 1-1209,11 5 3238,2 6 0,-14-3 0,-4 1 0</inkml:trace>
</inkml:ink>
</file>

<file path=ppt/ink/ink1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6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290 1 12546,'-78'33'388,"1"1"1,7-5 0,19 2-300,40-1 34,9-2-100,2-7-1,14-5-22,8-5 56,19-5 22,8-4-66,6-7-12,-1-7-23,-4-9 23,-11-5 0,-7-2 0,-15 0 56,-4 2 135,-11 4 1086,0 8-694,-2 5-124,0 6 23,0 3-404,0 12 79,-2 3-101,2 16-56,-2 2-235,2 2-437,0 0-650,14-3-841,10-4-751,16-5-906,10-12 3820,1-3 0,-21-8 0,-5 0 0</inkml:trace>
</inkml:ink>
</file>

<file path=ppt/ink/ink1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6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281 0 14719,'-70'18'220,"0"1"1,4-3 0,17 3-131,34 7-90,7 1-90,6 2-212,2-1-371,6-1-279,14-1-326,15-5-268,18-6-280,9-8-819,7-4 2645,3-7 0,-31 3 0,-9-3 0</inkml:trace>
</inkml:ink>
</file>

<file path=ppt/ink/ink1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7.2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12 9453,'-5'-7'1905,"1"2"-1008,4 5 178,0 0-111,0 25-135,0 6-448,8 28-90,6 2-156,8 4-46,3-2-77,-2-2 10,-4-5-22,-3-5 0,-5-7-11,-4-11-90,0-10-56,-5-10-112,2-7 1,-3-4-46,3-2 100,0-4 46,4-10 90,5-9-34,3-10-56,7-5 146,3 2-12,-1 3 68,-4 8 22,-3 10 190,-6 7 112,-3 6 13,-2 2 54,-3 3-21,3 10-259,0 8-167,8 28-516,-4-12-616,4 12-986,-8-20-1502,2-7 3642,-6-5 0,1-9 0,-4-4 0</inkml:trace>
</inkml:ink>
</file>

<file path=ppt/ink/ink1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7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13678,'12'91'-123,"-1"-17"-505,-9-57-369,0-5-1188,-2-5-1401,0-3 3586,0-3 0,0-1 0</inkml:trace>
</inkml:ink>
</file>

<file path=ppt/ink/ink1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7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 8299,'16'-3'0,"-4"1"0</inkml:trace>
</inkml:ink>
</file>

<file path=ppt/ink/ink1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8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10 196 9879,'-5'5'1826,"0"-1"-996,5-4 22,0 0-415,96 0-1,-39-5-212,8 2 0,1-2 147,-7-8-203,-13-1-12,-9-2 80,-14 0 66,-7-3-123,-7 1-67,-7-1-33,0-1-46,-6 2 192,-17 2-35,-11 4 34,-47 5-56,19 4 67,-22 7 45,31 8-67,8 7-89,6 7-57,11 2-67,10 2-44,10 0-103,4 0-906,22 7-179,6-10-695,22 4-337,4-17-885,2-1 3149,3-8 0,-26-1 0,-7-4 0</inkml:trace>
</inkml:ink>
</file>

<file path=ppt/ink/ink1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8.7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11067,'0'-7'3328,"0"2"-2230,0 5 11,0 0-537,4 18-102,5-2-268,6 17-135,5-6-34,1-1-21,2-2-12,-2-3-12,-1-3 1,-3-3-11,-4-6-23,-1-2-78,-5-4-12,-3-2-10,0-1 55,-3 0 90,5 0 34,1-4 11,7-5-45,4-8 11,1-5-11,2-6 22,-5 3 1,0 1-12,-2 3-11,-3 6 0,1 6-11,-5 4-23,-3 4-56,-2 1-4974,-2 0 1355,0 4 3709,0 4 0,0-3 0,0 2 0</inkml:trace>
</inkml:ink>
</file>

<file path=ppt/ink/ink1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9.2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5 234 12714,'71'-14'403,"-1"0"1,-5 2-1,-11-1-224,-19-6-111,-6 0 32,-6-1 248,-8-2 33,-7 1 0,-6 0 33,-2 3-100,-12 3 123,-9 2-157,-19 6-112,-8 2-11,-1 4 0,1 1-45,4 9 45,9 4 22,4 10-179,8 4-11,8-2-68,7 1-268,6-3-661,2-2-4034,40 3-415,1-11 5457,42-1 0,-43-10 0,-6-2 0</inkml:trace>
</inkml:ink>
</file>

<file path=ppt/ink/ink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3.8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11806,'2'14'1042,"0"3"-717,3 6-146,-1 5-66,3 3-57,-1 2 34,3 1-68,-2 2 34,2 1 0,-3 0 79,1-1-68,-3-1-56,1-3 0,-1-4-11,-2-6-11,0-4-112,-2-7-180,0-2-974,0-6-4035,0-2 5312,0-6 0,0 4 0,0-4 0</inkml:trace>
</inkml:ink>
</file>

<file path=ppt/ink/ink1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49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125 515 12154,'-69'50'661,"13"-8"-336,56-33 34,7-3-34,8-3 33,11-2-56,13-1-134,3-2-67,6-5-56,-1-7-23,-1-6 57,-1-3 392,13-16-102,-14 5-10,4-15-68,-23 6-33,-9-4-67,-4-6-113,-6-3-33,-3-3 11,-1 3 67,-2 8 146,2 11 67,-2 15-11,2 10-11,-2 8-112,0 3-68,0 15 135,0 5 67,3 20-56,1 5-22,7 9-101,2 3-45,9 1-34,-1-1-67,7-5 23,-1-1-23,-1-7-11,-3-2 0,-1-8 0,-3-1-89,-1-9-135,-2-3-124,-4-3-235,-3-5-212,-4-2-202,-1-3-236,-2-3-224,1-2-78,1-1-403,-4 2-516,2 0 2454,-2 3 0,0-3 0,0 0 0</inkml:trace>
</inkml:ink>
</file>

<file path=ppt/ink/ink1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0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13924,'13'-7'998,"-3"2"-337,-10 5-2029,0 0 483,6 0-582,2 0-1312,6 0 2779,-2 4 0,-5-3 0,-3 4 0</inkml:trace>
</inkml:ink>
</file>

<file path=ppt/ink/ink1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1.0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12546,'2'11'762,"1"-3"-459,-3-8-987,0 0 169,6 5-942,-3-2-1244,10 2 2701,-5-4 0,-1-1 0,-3 0 0</inkml:trace>
</inkml:ink>
</file>

<file path=ppt/ink/ink1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1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734 19 9151,'2'-4'2790,"0"1"-930,-2 3-1166,-51-6-178,14 4-213,-53-1 55,23 15 45,-13 10-232,-2 14 288,0 8-45,4 8-111,33-12 0,6 3-303,-6 18 35,4 18-103,47-32 1,22-5-90,20-8-302,21-3-438,11-8-683,1-8-548,2-7-775,-7-5-973,-7-3 3936,-11-8 1,-27 6 0,-10-7 0</inkml:trace>
</inkml:ink>
</file>

<file path=ppt/ink/ink1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2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 7 7773,'-16'-4'3137,"4"1"-2756,12 3 717,0 0-269,-88 22-201,54 0-326,-18-2 1,5 5 145,33 14-246,6 0-68,8-3-44,16-5-68,11-7-22,19-6-78,5-9-45,-2-4 56,-4-4-1,-4-10-112,3-7-100,-2-12-33,-3-8 313,-9 4 325,-8 0 202,-12 17 178,-4 3-32,-6 12-214,0 0-268,-4 11 133,-3 3-122,-1 12-157,2 0-45,4 0-56,2-3-56,4-3-258,11-5-448,9-2-481,13-4-987,4-1-930,5-3 3216,-3-1 0,-17-2 0,-10-1 0</inkml:trace>
</inkml:ink>
</file>

<file path=ppt/ink/ink1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2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1 138 10237,'0'14'2656,"0"-2"-2039,0-12-359,0 0-12,112 23 202,-74-17-118,25 7 1,-7-3 252,-40-12-169,-9-6-100,-3-7-56,-2-7-79,-2-4-22,0-4 112,-24-9 56,6 13-1,-18-3-43,15 19-146,12 5-135,3 2-79,6 3-3198,0 0 0,0 0 0</inkml:trace>
</inkml:ink>
</file>

<file path=ppt/ink/ink1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2.8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0 199 10406,'87'-2'395,"0"-1"1,-5 0 0,-10-2 53,-9-8-135,-1-6 44,-9-1-179,-11-4 23,-8 0 336,-18 1-135,-5 2-257,-9 5 436,-6 4 125,-13 4-338,-10 4-89,-10 2 0,-4 2 102,4 2-80,0 7-201,3 5-12,6 7-77,3 2-315,11 17-313,9-15-303,22 10-638,14-23-460,22-3-1267,9-5 3284,10-2 0,-31-2 0,-6 0 0</inkml:trace>
</inkml:ink>
</file>

<file path=ppt/ink/ink1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3.8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10 122 11470,'-5'0'2309,"1"0"-1850,4 0 22,6-10-88,8 3-225,7-7 34,5 3 22,1 2-11,-2-2-57,3 3-44,0-2 45,-3 3 292,4-2-337,-7 3 11,-1-1 23,-6 3-23,-7 0 0,2 2-33,-5 0-46,0 2 24,-3 0 448,-2 0-404,0 9 0,0 7-56,0 15 0,0 8 44,0 5-32,0 5-3449,0-3 3381,0 1 0,0-5 0,-2-4 0,-3-8 0,0-4 0,-1-8-11,1-1 3380,2-9-3380,1 0-11,2-7-12,0 0 0,-2-1 12,0 0 0,-1 0 22,-1 0 0,0 1 11,-8 0 11,-2 1 12,-6-1-23,3 0 0,-1 0 0,6-1 1,1 1-12,4 0 22,2 0 79,3-1-56,2 0-45,4 0 145,16 0 146,13-2-123,20-3 35,11-2-80,2-1-56,2 2-11,-8 4 0,-5 1-22,-9 1 44,-11 0-33,-10 0 11,-9 0 11,-9 0-11,-1 0-11,-5 0-12,1 0 1,0 0-34,0 0 0,1 0-90,1 0-1669,-4 0-4202,2 0 5961,-12 0 0,8 0 0,-8 0 0</inkml:trace>
</inkml:ink>
</file>

<file path=ppt/ink/ink1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5:57.7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7762,'-2'4'380,"0"-1"1648,2-3-1344,114 7-12,-44-4-1049,12 1 1,3 0 734,8-2-55,0-1 55,-7 2-100,0 0 128,-5 1-162,0 0 34,3-1 67,1 0-45,7 0-89,5 1-312,-47-2 0,1-1 177,1 1 0,1 1 33,2-2 1,1 0 66,0 1 1,2 1-112,24-1 0,1 0-29,-21 0 1,-1 0 17,17 1 0,-2 0 78,23 2 44,-1 1-4,-48-2 0,1 0-85,2-1 0,0 1-28,2 0 0,0 0 17,2-1 0,1 0-28,2 0 0,-1 0 0,1-1 0,0 1 6,1-1 0,0 0 5,-4 1 0,-1-1 22,-2 1 1,0-1-1,-2 0 1,-1 0 829,45 1-813,-44-2 1,1 0-144,2 0 1,0 0 125,6-1 1,0 1-34,6-1 0,2 0-23,2 0 1,1 0-6,0 0 0,1 0 0,-2 0 0,-1 0 0,-6 0 0,-2 0-6,-4 0 1,-2 0 5,43 0 23,-7 0-1,-10 1 17,-28 1 1,-1 0 27,30 1-34,-30 0 1,0-1 67,30-1-67,7-1-12,6 0-22,3 0 0,-47 0 0,-1 0 5,2 0 1,0 0-6,1 0 0,0 0-6,2 0 1,0 0 5,1 0 0,-1 0 0,3 0 0,-1 0 0,2 0 0,0 0-6,-1 0 1,4 0-1,27 0 1,1 0-1,-22 0 1,0 0-116,22 0 0,-3 0 121,-28 0 0,-4 0 0,-3 0 0,-1 0-57,44 0 68,-6-1 0,3-1-11,2-2 5,-44 1 1,1 0-50,2 0 1,0 0 65,4-1 1,1-1-23,3 0 0,0 0 5,3-1 1,2 0-23,19-1 0,0-1 6,-23 3 0,-2 1 11,11-2 0,-3 1 0,13 1 22,-7 1 288,1 0-299,5 1 12,-1 0-1,-17 0 1,2 0 21,33 0-22,-31-1 1,1 1 639,24 0-639,-2-2-12,-3 2 22,-9 0 35,0 1-1,20 1-22,-27 0-1,17 0-21,-29 0-1,-1 0 1,4 0 63,-2 2-63,-2 1-1,-1 3 346,2-1-256,28 2-79,-16-3-33,20 1 11,-27-1-11,0 2 0,1 0-11,-1 0 142,2 0-109,-1-1-22,4 0 11,30 0-11,-22-3 17,-25 0 0,0 0-17,17-1 0,6 0 22,-3-1-22,6 0 11,-2 0 0,-20 0 1,1 0-35,27 0 17,-28 0 1,-1 0-6,16 0 11,0 0 0,-2 0 0,2 0 11,7 0 0,3 0-11,10 0 17,-22 0 0,1 0-17,-15 0 0,1 0-763,18 0 0,0-1 757,-22 0 1,-3 1 5,2-1 0,-1-1-265,1 1 1,-1 0 253,47-2-1,2 0 12,-49 1 0,0 1 0,2-1 0,0 0 0,3 1 0,2 0 0,2-1 0,1 0-22,2 1 0,1 1-18,1-1 1,1 1 16,-1 0 1,0 0-6,0 0 0,-1 0 22,-2 0 1,0 0-6,-2 0 0,-1 0-23,-4 0 1,0 2 21,-1 0 1,-1 1-285,47 3 273,-49-2 1,1 1 11,-1-1 0,1 0 5,2 1 0,0-1-5,-1 0 0,2 0 0,1-1 0,-1 0 5,-1-1 0,-1 0-11,0-1 1,1 0 16,-2-1 0,1 0 0,-1 0 0,0 0-12,0 0 1,1 1 0,47 0 0,-1 2 0,-3-1-12,-4 0-44,-3 1 56,-6-1-33,-3 0 55,-6 1 0,0 0 23,1 0-12,2 0-22,6-2 68,3 0 100,7 1 969,6-2-1137,-47 1 0,0 0 280,1 0 1,2-1-281,18 1 0,0 0 0,-19-1 0,-1 1 11,15-1 1,-2 0 375,20 0-387,0 0 12,4 0-227,1 0 226,2 0 84,-26 0 1,1 0-74,-15 0 1,0 0-23,15 0 0,-1 0 11,28 0 0,-2 0 0,0 0-11,0 0 0,-4 0 0,-4 0-22,-6 0 27,-27 0 1,-1 0-6,23 0 34,17 0-1,-30 0-10,0 0-12,2 0 470,0 0-424,4 0-13,3 0 12,5 0-22,6 0 56,1 0-34,6 0-34,-4 0 23,2 0-239,-1 0 238,0 0-32,4 0 270,0 0-271,-24 0 1,7 0-1662,22 0 0,2 0 1695,-15 0 0,-1 0-34,14 0 0,-6 0-343,7 0 332,-4 0 0,-7 0 11,-10 0 21,22 0-32,-26 0 11,20 0 0,-28 0 0,34 0 12,-20 0-23,22 0 22,-28 0 56,-2 2 1,4-2-68,4 3-11,4-1-11,-1 0 11,2 0 3167,-12 1-3167,2-2 45,12 1-23,-14 0 1,12 0-1,-21 0 23,-3 0-23,1-1 495,-2-1-506,2 0 0,-1 0-11,5 0 123,26 1-33,-14-1 11,20 1-68,-20-1 1,1 0-12,5 0-22,-1 0 11,0 0-11,-2 0 34,-3 0 95,-18 0 0,0 0 107,30 0-521,-26 0 0,1 0 297,28 0 10,2 1-11,-5 0 6,-28 1 0,-1-1-17,26 0 0,-31 0 0,-1-1 11,15 0-11,-4 0 11,-1 0-11,2 0 0,0 0 0,-2 0 0,4 0 11,-2 0-11,3 0 0,5 0 0,-2 0 12,5 0 10,0 0-11,5 0 0,7 0-231,3 0 220,4 0-33,-3-1 33,-3 0 22,-2-2-22,-6 2 0,1 0 0,-4 1 0,-5 0 11,-4 0-11,14 0 11,-24 0 736,8 0-736,-28 0-22,-8 0 22,2 0-11,-3 0 0,3 0 238,4 0-249,-1 0 11,3 0 0,-3 0 11,1 0-11,-6 0 0,3 0 22,-13 0-22,2 0 0,-11 0 12,0 0 10,2 0 0,1 0 12,6 0 0,17 0-23,-2 0-11,12 0 0,-15 0 0,-5 0 11,-8 0 23,-6 0-1,-7 0 90,1 0-78,-5 0-4336,2 0-2331,-2-5 6622,-18-6 0,13 3 0,-13-1 0</inkml:trace>
</inkml:ink>
</file>

<file path=ppt/ink/ink1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0.4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19 122 6227,'0'-10'1344,"0"3"-795,0 7 1076,0 0-762,0-4-191,0 3-157,0-3 1211,0 4-718,0-2-862,0 0 33,0-1-33,0-1-56,0 0 11,0 0-12,0-1 34,0 0 12,0 0-23,0 1 101,0-5-68,0 3 236,0-3-313,-2 6-12,1 1-23,-3 2-111,3 0 78,-1 6 11,2 4 90,0 12 33,0 45-122,0-28-1,0 29 0,-2-44 11,0 12 34,-1-20-44,1 7-1,2-22 224,0-1-145,0-6-12,0-7-78,0-11 22,15-40-22,-4 23-11,14-25 11,-7 37-78,19-14 67,-16 23-12,11-9-10,-21 26-113,7 1 101,-1 2 45,10 7 0,1 7 61,9 17 1,1 6-50,1 2 21,29 34-33,-50-48-112,-4 1 90,-7-14-45,-1 0-57,-6-12-223,0-17 324,4-2 12,4-14 0,7 4 44,41-21 13,-20 26 10,25-15 0,-38 34 123,7 2-45,-13 7-10,13 7-35,-13 8 34,16 28-156,-18-18-1,6 16-190,-19-25-280,-2-3-370,0 2-415,-4-1-358,-7 2-571,-8-1-113,-5-1 2331,-1-5 0,12-6 0,3-4 0</inkml:trace>
</inkml:ink>
</file>

<file path=ppt/ink/ink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1 134 6451,'0'-5'2722,"0"1"113,0 4-2107,94-19-134,-40 11-459,13-4 0,3 0 111,6 5-11,5-1-45,5 0 113,2-1-526,0 0 357,3-1-100,-4 2-148,-8 1 114,-16 3-34,-20 2 12,-18 1 22,-12 1 0,-8 0 485,-2 0-474,-2 0-641,1 0-233,-1 0-725,0 0 1,0 0 0</inkml:trace>
</inkml:ink>
</file>

<file path=ppt/ink/ink1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1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345 38 11000,'-19'-21'1658,"1"5"-1423,-2 15-44,-3 1 33,-5 0 12,-4 0-35,-3 8 46,-4 4 32,4 12 214,-11 23-302,23-7-67,-2 16-80,23-19-10,68 17-34,-32-31-34,57 10 12,-50-33-135,27-27 78,-30 7-145,13-39 123,-42 25 101,-3-8 34,-6 21 11,0 6 67,0 5 247,0 5 44,0 2 504,0 2-783,0 6-34,0 4-68,0 6-89,0 14-79,11-7-1344,20 15 112,3-16 1378,53 19 0,-57-26 0,26 7 0</inkml:trace>
</inkml:ink>
</file>

<file path=ppt/ink/ink1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1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10 12636,'-11'-6'548,"3"2"-54,12 7 10,12 9-67,10 6-45,31 22-347,-8-8-56,36 18 0,-38-24-79,12 5-235,-27-16-1390,4 0 752,-17-8-561,-1-1-594,-16-6 2118,-2 0 0,0 0 0</inkml:trace>
</inkml:ink>
</file>

<file path=ppt/ink/ink1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1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400 0 12568,'-46'24'790,"0"0"0,-33 20-375,41-14-147,8-1-177,2 0-91,3-2-23,7 0-526,-11 11-257,11-11-382,-4 6-392,10-17 1580,7-3 0,1-7 0,4-1 0</inkml:trace>
</inkml:ink>
</file>

<file path=ppt/ink/ink1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6596,'3'-3'1524,"-1"1"-605,-2 2-236,4-2 68,-3 2-179,3-3-113,-4 2 2678,0 0-3126,6 1 180,2 4 45,10 6-169,2 6-11,10 6-23,1 3 12,34 29-45,-26-18 11,20 18 34,-34-29-11,-5-1 11,13 6-45,-17-16 0,9 5 33,-20-19 516,3-3-437,0-6-90,7-8 1,-3-9 22,21-43-45,-15 26 22,10-29-22,-17 44 0,0-4-78,-5 18-135,0-3-280,-6 15-2648,0 1 0,0 1 0</inkml:trace>
</inkml:ink>
</file>

<file path=ppt/ink/ink1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5.0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11 173 9509,'0'7'1278,"0"-2"-404,0-5-583,0 0 1,-10 30 21,21-15 12,3 22-23,24-25-111,7-3-90,-1-3 123,10-3-134,-16-2-23,-1-1 12,-19 0 256,-4-11-301,-6-3-45,-2-30-45,-12 7-11,-47-45 201,22 44 550,-33-16-438,49 44-66,5 4-80,10 4 113,0 2-179,12 0-34,3 0 0,17 0-235,1 0-472,3 2-783,3 0-1580,-2 2 3070,-4 0 0,-14-1 0,-9-1 0</inkml:trace>
</inkml:ink>
</file>

<file path=ppt/ink/ink1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6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60 268 7078,'0'13'1176,"0"-3"-537,0-10 101,0 0-147,-22 1 158,12 0-157,-14 1-123,20-2 828,4 1-1208,0 0 312,12-1-67,14 2-23,16-1-178,18 0-91,0-1 1,-7-2 0,-1-2-56,8-2-68,23-8 57,-59-2-56,-8-3-12,-10-3-22,-4-5-78,-12 1 33,-17-4 157,-20 3 11,-16 1 224,15 10 0,1 1-156,-2-2-90,-9-1-79,54 16-246,14 0 347,17 2-11,16 0-403,17 0-1098,4 0-1077,3-1 2578,26-3 0,-48 2 0,10-2 0</inkml:trace>
</inkml:ink>
</file>

<file path=ppt/ink/ink1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10843,'3'-6'1535,"-1"1"-605,-2 5-605,0 0-11,18 60 100,-5-23-313,18 50-135,0-27-291,-6-18-257,2 5-303,-13-23-4045,-10-2 4930,-2-12 0,-2 0 0,0-10 0</inkml:trace>
</inkml:ink>
</file>

<file path=ppt/ink/ink1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7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12748,'80'-1'0,"-2"0"-628,-18 1-671,2 0-954,-6 3 2253,-8 2 0,-21-1 0,-11 0 0</inkml:trace>
</inkml:ink>
</file>

<file path=ppt/ink/ink1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7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10 265 8120,'-5'13'2465,"1"-3"-2050,4-10-292,0 0-67,135 2-762,-69-9 712,21 4 0,0-4 27,-23-13-48,8-15 37,-29 7 57,1-8 22,-31 10 582,-6-21-179,-17 21 1287,-22-15-1343,-2 33-168,-45 3-100,39 15 263,-25 5-387,35 13-90,3 51-448,12-33-291,19 32-280,18-53-482,19-6-729,6-4-817,5-9 3081,1-2 0,-22-4 0,-7 0 0</inkml:trace>
</inkml:ink>
</file>

<file path=ppt/ink/ink1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8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1 11582,'-59'26'347,"-1"0"1,6-3-1,15 1 12,32 2-90,5 0-146,2-6-89,13 0-11,4-6-12,15-3 11,5-4-22,2-5-11,5-1-169,24-16 113,-26-1-12,14-15 79,-42 3 707,-6-20-349,-6 23 550,-2-8-594,0 30 55,0 7-234,0 7-135,0 20-112,0-3-4057,39 33 1121,-11-32 3048,34 9 0,-39-30 0,-4-4 0</inkml:trace>
</inkml:ink>
</file>

<file path=ppt/ink/ink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5.6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59 7246,'-9'1'2790,"3"0"-2633,6-1 2846,0 0-2521,3 0-191,6 0-112,6 0-67,5 0 11,7 0 34,3 0-11,8-2 55,6 0-9,6-2-2,3 0-44,0 1-34,2-2-34,-4 1-33,5-2-45,1 0 22,2 0 1,0 0-12,-9 3-22,-8 0 11,-12 2-23,-8 1 23,-2 0 0,-3 0 23,7 0-91,-2 0-88,3 0-24,-8 0-425,-3 0-403,-6 0-326,-3 0-1243,-3 0-1456,-2-1 4033,0-1 0,0 1 0,0 0 0</inkml:trace>
</inkml:ink>
</file>

<file path=ppt/ink/ink1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8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175 433 12904,'-47'42'202,"-1"-1"0,4-3 0,13-3-79,27-7-67,4-4-45,6-5 1,8-5 32,11-4-21,12-5 22,7-3 11,9-2-56,2-11-298,3-20 1,-1-9 152,-2-10 89,-4 1 0,-10-2 56,-31-4 263,-4-14 1,-4-1-74,-10-4-50,5 8 0,-2 6 129,-9 27 212,5 14 237,0 10-707,6 6 314,-5 32-123,5 4-118,0 25 0,2 6-286,1 9-185,3-12 1,4-3-1160,8-2-583,10-5 2129,9 4 0,-17-29 0,4 0 0</inkml:trace>
</inkml:ink>
</file>

<file path=ppt/ink/ink1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49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0 12725,'0'8'359,"0"-2"213,0-6-472,10 56-100,13-34-89,17 44 33,9-52 0,1-5 22,-4-4 34,-7-4 0,-4-3 0,-4-7-56,8-17-79,1-10 57,-4 0-146,15-1 201,-26 25 281,31 0 146,-26 22-57,13 8-11,-13 15-101,2 11 270,-2 8 21,2 10-347,2 2 23,-3 3 89,-15-11 1,-3 0-124,2 9 56,-5 30-67,-16-61-90,-57 3-470,5-20-875,-30-10 1,-11-8-270,28-6 1,-5-5 1317,1 1 0,-12-4 0,1 0 0,13 2 1,7 0-1,5 1 0,-31-8 0,0 1 1</inkml:trace>
</inkml:ink>
</file>

<file path=ppt/ink/ink1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0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11 135 10910,'-11'26'1703,"18"-2"-1367,26-17-33,18 2-45,11-5-146,-1 0-78,-1-4-57,-12 0 46,-13 0 156,-11-9-45,-14-1 12,-47-48-135,8 28 34,-33-26-1,32 40 169,8 5-235,12 4-79,4 4 11,6 1 1,0 0 22,0 0-168,0 1-304,12 0-1444,24 5 22,5 4 1961,40 6 0,-50-5 0,12-2 0</inkml:trace>
</inkml:ink>
</file>

<file path=ppt/ink/ink1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0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9409,'2'-2'1725,"0"1"-974,-2 1-706,0 70-23,4-33-22,5 56-22,6-54-247,1-2-213,2-8-437,-6-4-392,-3-5-627,-5-8 1938,-4-5 0,0-5 0,0-2 0</inkml:trace>
</inkml:ink>
</file>

<file path=ppt/ink/ink1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0.8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10 8467,'-6'-5'2163,"2"1"-1468,4 4-393,0 0-302,25 0-56,7 0-739,24 0-1088,5 2 1883,-4 1 0,-23 0 0,-9 0 0</inkml:trace>
</inkml:ink>
</file>

<file path=ppt/ink/ink1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1.7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161 241 13824,'-44'31'408,"0"0"1,-25 24-409,65-31 0,4-4-11,4-6 0,10-5-34,3-4 45,10-3 0,1-2-45,2-10-213,2-6-189,-2-14-125,-6-5 269,-4-12 314,-13 16 169,-1 0 55,-6 23 326,0 29-237,0 1-21,0 22-236,9-10-56,46 15-22,-14-24 11,54 4 11,-49-26-162,2-17 0,-2-6-152,0-6 158,24-34 100,-45 17-17,-12-10 1,-4-2 61,-1 1 67,2-38 0,-7 73 560,0 9-504,-1 6 135,-2 16 56,0 4 470,0 60-504,12-27-55,7 33-147,16-41 6,24-9 0,7-4-84,7 1-115,-4-7 0,0-4 115,-5-15-95,-9-8 0,1-4-18,12-6-5,-10-3 1,-6-5 83,-19-7 146,-3-33 0,-23 35 124,-9-13 145,-12 34 784,-56 11-750,25 10 10,-36 12-111,51 7 522,7 33-803,11-26-55,28 28-23,6-48-1792,60 0 694,-34-15-448,30-12-920,-38-7-1096,-1-14 313,-11-5 3294,-9-5 0,-11 17 0,-8 3 0</inkml:trace>
</inkml:ink>
</file>

<file path=ppt/ink/ink1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1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17 11123,'-8'0'897,"2"0"-371,6 0-179,0 0-347,113-7-179,-44 5-666,9-2 1,3 1-1889,3 2 2733,-5 1 0,-37 0 0,-9 0 0</inkml:trace>
</inkml:ink>
</file>

<file path=ppt/ink/ink1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2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9 259 10821,'-5'0'1064,"1"0"269,4 0-1131,82 8 146,-29-6-169,7 1 0,2 1 56,12-4-145,-9-5 10,-5-4 80,-15-5 44,-4-13-156,-14-8-68,-9-2-34,-41-28 34,2 36 246,-24-16 113,20 35 268,-12 11-391,13 13 212,-13 16-45,13 13 90,9 12 0,3 4-302,-1 17-74,6 2 1,2 0-84,5-5-57,0-8 1,2-1-23,2-9-157,4 17-336,-1-52-4258,-1-9 2567,-3-6-1390,-1-13 3619,-2-5 0,0 1 0,0 2 0</inkml:trace>
</inkml:ink>
</file>

<file path=ppt/ink/ink1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2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14406,'58'-7'1098,"3"3"-1098,-6 2 0,3 2-369,-1-1-998,-6 1-830,-3 0-1444,-4 0 3641,-9 0 0,-14 0 0,-8 0 0</inkml:trace>
</inkml:ink>
</file>

<file path=ppt/ink/ink1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3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 19 10664,'3'-10'4269,"-1"1"-3754,-2 9 213,0 0-111,-77 7-102,41 6-286,-14-4 1,0 5 286,12 16-79,4 2-157,6 3-112,10-3 22,9 1-55,4-1 22,16 6-146,12-11-67,38-2 0,11-6-482,13-5-17,-5-2 1,-2-3-477,-7-9-2835,-17-8 1,-1-2 3865,7-5 0,13-6 0,-58 11 0</inkml:trace>
</inkml:ink>
</file>

<file path=ppt/ink/ink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6.6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8512,'0'-6'1647,"0"1"-1254,0 5 1433,0 0-1176,0 3-146,0 5-156,0 2-113,0 5-123,2 0-45,0 1-56,3-1-11,-1 0-34,0-1-111,-3-2-180,-1-1-224,0-3-224,0-2-673,0-3-974,0-1 2420,0-1 0,0-1 0</inkml:trace>
</inkml:ink>
</file>

<file path=ppt/ink/ink1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3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13196,'5'-11'2599,"-1"3"-1624,-4 8-1131,0 0-103,2-1-233,1 1-764,3-1-346,4 1-1210,3 0 2812,0 1 0,-4-1 0,-5 1 0</inkml:trace>
</inkml:ink>
</file>

<file path=ppt/ink/ink1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3.8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6339,'2'-5'0,"0"1"0</inkml:trace>
</inkml:ink>
</file>

<file path=ppt/ink/ink1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4.8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690 54 7223,'7'-3'2107,"-1"1"-1491,-6 2 1177,0 0-1098,25-12-113,-19 8-99,19-10-181,-36 10 34,-10-1 90,-16 0-180,-13 2-77,-10 1 324,-40 2-208,45 10 1,-2 4-102,1-6 1,0 7 174,-17 28 0,9 8-258,14 7-68,14-10 1,8 1-23,23 4-28,37-12 0,10-3-173,9 8-707,20-11 1,5-7-975,6-14 1871,-6-13 0,-3-4 0,-22 0 0,25-10 0</inkml:trace>
</inkml:ink>
</file>

<file path=ppt/ink/ink1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5.5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239 0 12714,'-49'14'588,"0"1"1,-34 16-253,57 5 44,8 2-133,9 0-101,4-5-135,5-4 12,15-7 78,47-4-79,-12-10 90,35-1-112,-39-15-494,16-31 360,-28 9 134,5-21 90,-34 29 258,-3 8 156,-2 7 493,0 5-549,0 2-336,0 7 34,0 1 22,0 11-79,0 1-145,33 18-145,-9-16-315,31 9-302,-17-21-8291,49-3 9109,-44-10 0,25 3 0,-57-8 0</inkml:trace>
</inkml:ink>
</file>

<file path=ppt/ink/ink1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5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5 237 12154,'-2'4'1390,"0"-1"-808,2-3-515,46 26 0,-17-18-44,34 18 44,-34-25 45,-6-1 33,-6 0 79,-2 0-10,3-26-214,-9 6-22,3-26 22,-14 12 246,-47-29 68,18 26 514,-44-17-569,47 40-136,1 5-123,21 7 0,4 2-594,2 0 538,16 0-605,9 0-1020,21 3-605,7 3-1613,6 4 3899,0 3 0,-25-6 0,-9-1 0</inkml:trace>
</inkml:ink>
</file>

<file path=ppt/ink/ink1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6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0 166 8916,'0'9'1389,"0"-2"-649,0-7-371,129-1-223,-68-7-107,19 4 0,-2-3-5,-25-11-34,-14-2-11,-10 0-23,-12 0-22,-9-1 986,-42-9-269,6 16-123,-32-5-224,15 19 1187,-42 44-1310,40-20-135,-18 35-56,57-33-45,8-3-1804,73 6 381,-22-15 258,6-4 0,3-4-1983,12-4 3193,-3-11 0,-32 7 0,-11-6 0</inkml:trace>
</inkml:ink>
</file>

<file path=ppt/ink/ink1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2:57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66 10170,'6'-11'3070,"-2"1"-2262,-4 10 133,0 0-650,124-20 12,-72 15-447,24-6 0,-2 2 446,-32 12-1,1 6-65,-6 7-23,-2 7 11,-6 3 22,-8 3 1,-7 4 595,-7 25-640,-32 33-191,8-26-11,-24 11-22,17-56-3689,-27 5 3577,25-14-68,-16 3-55,31-14 33,6 0-11,0 0-1,5 0 315,11 0 3358,5 0-3393,13 0 35,5 0 10,5 0 1,4 0 156,7 0 1,2 0-124,14 0-95,-14 0 0,-2 0-28,-4 1-190,5-1-113,-24 1-1814,7-1-909,-29 0 3026,2 3 0,-7-2 0,0 2 0</inkml:trace>
</inkml:ink>
</file>

<file path=ppt/ink/ink1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00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6 154 9655,'-3'2'1098,"1"-1"885,2-1-1546,4-2 169,1 0 21,0 0-146,1 0-155,-1 2-57,2 0 302,29 0-459,-4 0 11,26 0 23,-7 0-12,4 0 1,4 0-68,20 0 51,8 0 0,3 0-74,-39 0 1,1 0-1127,25 2 0,12 0 0,-8 0 1115,-12 0 1,-2 0 10,3 1 1,5 0 0,-8-1-6,-12 1 1,0-1 90,25 0 1,12-1 0,-8-1-103,-9 1 1,0 0-548,11-1 0,7 1 1,-11-1 523,-23 0 1,-1 0-326,40 0 1,1 0 347,-39 0 0,2 0 572,11 0 1,6 0-1,-9 0-532,28 0 2,-33 0 1,8 0 0,-7 0 7,-13-1 1,0 0-18,30-1 1,0-1 73,14-4-113,-19 1 0,12-1 1,-9 1-18,-14 0 1,0 1 1,11-1 1,8 0 0,-14 1 25,8 1 124,-8 0 0,1 0-45,16 0-200,-4-1 1,-1 0 166,-8-1-18,6 0 1,1 0-40,3 0 11,-17 1 1,-2-1 45,2 2-29,4 0 1,1 0-29,6 1-11,-10 1 0,-4-1 12,-13 2 66,2 0 1,4-1-56,17-2-6,3 0 0,-1 0-6,-1-1 0,-1 2 1,-1 1-23,-4 0 11,-17 1 0,-3 2 1810,-3-1-1749,3-1 1,2 0-28,5 0 0,40-1 11,-61 2 68,46-1-102,-26 1-22,37-1 1257,-39 1-1207,5 0 1,2 0-6,6 0 387,-8 0 1,-2 0-299,-12 0 444,0 0-555,0 0-12,-2 0 34,3 0-12,-1 0 46,7 0-35,4 0-10,3 0 22,29 0-45,-20 0-11,-16 1 0,0 0 0,8-1 5,-1 3 1,0 1 6,2-1-12,37 2 22,-37-1-5,31-3 0,6 0-17,-45 0 0,1 0-439,11-1 1,8 0-1,-11 1 428,16-1 11,-6 0 0,-2 0 0,-7 0 0,1 0 11,-1 0-22,-4 0 11,2 0 0,-1 1 0,34-1 0,-22 2 0,24-1 0,-33 1-17,0-1 0,0 1 6,6-1 11,-10 1 0,-4-1 0,-10 0-11,5-1 0,2 1 0,15-1-17,1 1 0,0-1 16,-3 0 12,4 1 0,-1-1 0,2 0 0,-15 2 0,-1-1 0,0-1 11,16 1 1,5 0 10,10-1-521,-6 1 0,-3-1 510,-5 0 313,-14 0 1,0 0-303,12 0-30,-7 0 1,-1 0 51,-6 1 29,16 1 0,3 0-6,13 1-272,-14-1 0,0 0 227,23 0 26,-22 0 1,13 0 0,-9 0-21,-12-1 0,-1 1-13,11 0 0,7 0 0,-13 0 1059,9-1-962,-15 0 1,-1-1-35,19 0-11,-9 0 0,0 0-33,-1 0-23,5 0 0,2 0-11,8 0 124,-19 0 1,-1 0-113,7 0 4,9 0 1,2 0-17,8 0 0,-12 0 0,-5-1 23,-21 0-1,35-6-22,-33 4 22,3-2 1,2 0-23,2 2 11,16-1 0,3 0-11,4 1 5,-18 1 1,-3 1-6,1 0 0,10 1 0,3 0 12,15 0-7,-11 0 1,0 0 157,2 0-158,-2 0 1,2 0-6,-33 0 0,0 0 112,30 0 0,-4 1-101,-2-1-22,-6 2 11,-4-2 0,-1 2 0,-5-2 11,-2 0 11,-1 0 352,-3 0-295,3 0-29,-1 0 1,3 0-51,18 0 16,-16 0 1,0 0-6,8 0-11,-5 0 0,3 0 12,20 0 10,-2 0 0,0 1-22,-1 1 30,-20 0 0,10 2 0,-6-1 9,-10 1 0,1 0-195,4 0 0,5 0 1,-5 1 160,-5-1 1,2 1-6,24 2 0,13 1 0,-10 0 0,-13-1 0,-1 0 0,10 1 0,6 0 0,-13-1 11,11 4-11,-6-2 11,-25-3 1,1-1-12,28 4 16,-13-4 1,0 0-5,10 1-7,3-3 1,1 0 16,1-1-17,-21-1 1,-4-1-6,-9 0 135,21 0-34,-36 0-45,20 0 0,-33 0 56,30 0-89,-20 0 787,36 0-810,-40 0 22,42 0-22,-31 0 45,24 0-22,-27 0 55,47 0-22,-39 0-34,35 0 12,-50 1 145,33 1-112,-22 0 12,41-1-12,-49 0 45,39-1-112,-41 1 34,17 0-1,-30 0 12,15 0-23,-14-1-10,14 1-1,-19-1 45,21 0-34,-15 1 12,12-1 44,-18 1-43,-6 1-2,4-2 68,0 1-67,-2-1 10,4 0 1,-4 0 90,20 1-113,-15-1 0,15 1-10,-20-1-1,4 0-11,-5 0 11,0 0-11,-4 0 0,0 0-11,-4 0 11,4 0-11,-9 0-7049,-12 0-324,-41 0 7384,-4-3 0,-2 0 0,-13 1 0,-17-4 0</inkml:trace>
</inkml:ink>
</file>

<file path=ppt/ink/ink1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15.2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8187,'0'0'0</inkml:trace>
</inkml:ink>
</file>

<file path=ppt/ink/ink1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2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24 107 13857,'27'-26'1994,"0"3"-1669,-14 13-33,3-1-23,-3 0-45,1 3-101,-4 1-33,-2 2-1,-5 2 12,-1 1 89,-2 1-234,0 5 44,0 7 56,-4 10-12,-5 10-10,-6 8 11,-5 6-34,-7 29 0,2-17-11,0 18 0,8-28-22,9-7-45,2-8-12,6-8-10,0-5 66,37-2 23,-4-6-56,39-2-157,-8-7-257,3-2-393,0-2-157,-7-6-425,-11-2-169,-13-8-537,-11 2 2151,-13-11 0,-6 15 0,-6-4 0</inkml:trace>
</inkml:ink>
</file>

<file path=ppt/ink/ink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6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8961,'2'-7'1355,"0"2"-895,-2 5-348,0 0-179,6 0-505,-1 0-358,5 0-930,-4 2 1860,-2 1 0,-3-1 0,-1 1 0</inkml:trace>
</inkml:ink>
</file>

<file path=ppt/ink/ink1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2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48 13622,'52'-13'117,"1"0"1,44-6-230,-42 17-594,0 2-538,-2 0-930,-2 0-1220,1 0 3394,-7 2 0,-19-2 0,-9 2 0</inkml:trace>
</inkml:ink>
</file>

<file path=ppt/ink/ink1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3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11213,'8'0'896,"-2"0"-134,-6 0-337,0 0-334,6 50 32,-2-24-123,7 38-11,-6-39-236,1-5-504,-1-5-302,-1-4-886,-1-4-727,-1-3 2666,-2-3 0,0-1 0</inkml:trace>
</inkml:ink>
</file>

<file path=ppt/ink/ink1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3.4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7 13723,'-3'-4'-2914,"1"1"785,2 3-795,6 0 2924,4 0 0,-2 0 0,1 0 0</inkml:trace>
</inkml:ink>
</file>

<file path=ppt/ink/ink1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4.4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12 9117,'-15'-6'1804,"3"0"-1524,12 6 460,0 0-247,0 29-135,0-7-201,4 25 34,3-12-57,5-1-56,-3-2-21,0-5-46,-7-4 12,3-7-1,-5-5 23,2-4-45,-2-5 0,2-1-34,-1-1 34,1-4 0,-2-6 34,2-27 33,13-12-67,0-3 11,16 8 23,-5 19 67,8 7 11,-3 5 67,15 4-112,-15 5-45,11 3 68,-17 11-12,1 4-44,-3 10 100,-3 0-55,-5-2-46,-2-3-33,-8-6-56,1-4-56,-3-5-134,1-2 22,-1-2 179,3-4 45,-1-8 12,12-20-1,-1 5 11,8-9-11,-7 17 1,3 6-1,-4 2 11,-1 8-22,0-1 45,-5 4-45,1 0 123,0 9 0,3 4 168,20 24-212,-4-7-57,18 9-22,-9-15 0,7-6 0,5-5 0,4-6 56,1-4-56,1-2-78,-4-4-12,-3-5-22,-4-8-302,-2-17 190,-19 6 157,-6-9 67,-17 15-11,-4 4 11,-13 3 112,-30 7 56,3 2 33,-20 3 146,25 4-33,3 4-22,6 4 44,7 5 67,6 3 135,5 10-426,6-5-45,4 5-44,17-11-34,7-1 11,15-3-337,7 0-615,-2-2-6687,33 1 3045,-16-3 4594,28 1 0,-52-7 0,-5-1 0</inkml:trace>
</inkml:ink>
</file>

<file path=ppt/ink/ink1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5.4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0 138 6596,'0'-6'1938,"0"2"-627,0 4-783,0-25 166,0 19-212,0-19-112,0 25 347,0 30-101,0-1-336,8 28-112,13-10-123,14-5-45,13-6 79,8-11-68,-1-7-90,25-10-55,-23-9-136,13-12-222,-33-8 66,-9-7 202,-10 0 224,-11 4 112,-3 7 381,-4 6-437,0 7 11,0 3 280,0 9 24,8 5-271,4 9-77,17 1 55,9-1 12,12-5-79,8-4 67,25-7-22,-24-3-11,11-5-11,-33-6-34,-7-6 0,-7-8-45,-10-6-45,-6-3 46,-5-3-35,-2-3-526,-4-11 235,-1 14-336,-2-5-717,0 22-616,3 5-997,-1 4 3036,0 3 0,3 3 0,0 1 0</inkml:trace>
</inkml:ink>
</file>

<file path=ppt/ink/ink1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6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12132,'20'51'119,"-1"-1"1,0-1-1,-1-3 295,3 21-223,-3 1-113,0-4-55,-8-1-12,-3-7 56,-5-7-56,-2-9 12,0-10-23,-2-10-68,-1-8-88,1-8 100,0-2 0,2-9-90,0-8 90,0-14-45,12-7-134,1-3 190,14 3 0,1 7 23,-2 6 0,-1 8-23,-7 6 45,-4 4 11,-5 3 45,-2 2 45,-1 0 44,1 4-66,3 5 55,1 8-44,1 6-23,12 13-56,-4-8-22,25 13 11,-9-22 22,19 1-10,-6-11 21,11-5-33,0-2-45,4-2 12,0-4-23,-1-5-112,-4-8-291,9-17 257,-25 5 12,-1-9-13,-31 11 203,-7 4 12,-18 3 111,-8 6 23,-18 5 134,-14 3-224,10 4 34,-1 0 66,16 7-55,8 3-67,5 5 55,2 6 124,9 1 56,1 4 12,4 0 100,14 7-258,10-11-123,16 0 0,12-14-56,2-4 45,10-2-34,-4-4-67,6-7-235,11-21-1,-22 5 68,3-9 190,-33 16 90,-10 7 56,-7 4 22,-4 6 34,-4 2-56,0 1 56,0 6 225,2 5-113,6 8-168,5 5-56,7-1-22,-1-1-12,1-5-134,-5-5-1,-4-6-155,2-4 324,-1-2 11,19-8-11,6-5-11,16-10 11,9-3 0,1 0 0,5 2 0,-1 2 11,0 2-11,16-7 22,-27 10 23,1-3 45,-36 10 224,-13 2-157,-6 2-124,-8-3 135,-12 4-123,-14-1 56,-13 4 22,-3 2 303,0 1 202,4 8-192,7 3 506,-3 23-528,17-6-145,3 14-90,14-11-11,41 19-246,-2-21-381,34 9-875,-9-26-6509,28-4 7843,-22-5 0,-5-1 0,-34-3 0</inkml:trace>
</inkml:ink>
</file>

<file path=ppt/ink/ink1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7.5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48 8120,'-2'-11'897,"0"3"-80,2 8 58,0 0-203,0-6 224,0 16-190,0 0-257,4 23-158,-1 2-157,6 1-100,-2-4-12,-2-7 1,1-7 178,-6-8-100,2-5-101,-2-3-23,0-2-357,0-8-125,3-7 449,3-24 0,6 9 34,4-8 22,5 20 44,-2 5 57,3 6 1,1 4 10,1 2 89,1 1 91,-3 4 55,1 8-168,-2 7-134,6 18-79,-13-12-33,3 5-180,-15-21-10,0-4 100,-2-4-44,0-1-181,0-8 1,4-5 336,1-12 12,11-6-90,3-2 123,8 3 11,3 3 246,2 9 124,-4 5-10,-3 6 20,-6 5 876,5 1-797,-8 9-257,6 6-157,-11 7-56,1 5-34,-3-2-391,-2-1-506,0-2-2519,-3 4 525,1-9 2925,1 3 0,-3-14 0,2-2 0</inkml:trace>
</inkml:ink>
</file>

<file path=ppt/ink/ink1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8.0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359 15 9689,'0'-8'1938,"0"1"-1064,0 7 393,0 0-113,-119 40-348,69-15-633,-21 1 1,5 3-62,35 6-156,16-12 21,8 1 12,14-14 11,12-3 34,13-5 10,38-1-111,-15-9-90,18-5-67,-29-9-22,-10-2-23,-9-2 56,-11 3 202,-7 3 11,-5 5 325,-2 7-11,0 3-191,0 4 235,0 1-100,0 9-146,8 3-112,4 9 0,13-1-101,5 0-381,7-1-1713,15 1 256,-12-7-717,6 1-615,-18-10 3271,-1-2 0,-14-2 0,0 0 0</inkml:trace>
</inkml:ink>
</file>

<file path=ppt/ink/ink1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8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 11571,'0'-12'460,"0"3"918,0 9-101,0 0-952,26 12 157,-1 2-247,29 12-235,-10-4-33,2-1-471,-4-2-416,-7-4-245,-6-4-504,-4-6 1669,0-10 0,-12 3 0,0-6 0</inkml:trace>
</inkml:ink>
</file>

<file path=ppt/ink/ink1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8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497 0 15118,'-81'50'-56,"1"1"0,4-6 0,12-4-773,20-7-497,3-5-702,0-5-1232,12-5 3266,5-7 0,14-5 1,4-5-1</inkml:trace>
</inkml:ink>
</file>

<file path=ppt/ink/ink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7.77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6798,'0'-9'2935,"0"2"-2150,0 7 1422,0 0-1960,1 7-46,3 2 35,2 7-180,-1 2-22,1 1-34,-4 0 0,-1 0-34,-1-4 12,0 0-69,0-5-88,0-3 22,0-2-33,0-4 78,0-1 112,0-7-11,3-3-23,3-7 23,5-1 11,2 1 45,2 3-23,-1 3 23,3 3-45,-1 1 22,4 2 1,-1 0 55,-2 1 113,-3 2 55,-6 1 35,0 1 44,-1 0 178,8 7-379,-3-1-57,4 6-67,-7-3 0,2 1 0,-2 1 0,0 0 11,0 3-11,-3 0-90,-2 0-626,-3 1-170,-1-4-223,0-1-863,0-8 945,0-1 0,0-1 0</inkml:trace>
</inkml:ink>
</file>

<file path=ppt/ink/ink1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9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0 235 9453,'0'12'1468,"0"-3"-695,0-9-470,137 13-5862,-66-10 5626,21 4 0,1-2 79,-14-9 1397,-8-6-1420,-13-9 737,-19-7-872,-14-4-44,-14-17 124,-9 10 3648,-21-9-3368,-4 20 33,-15 8 246,7 6-78,0 6-549,13 4 214,-3 9 301,5 9 67,-3 11-111,-4 12 134,0 33-381,8-12-146,2 25-44,11-22-56,2 27 10,0-25-88,4 16-169,-1-36-1031,4 5 393,-4-22-2107,-1 1 817,-2-22 528,0-3 1669,-4-7 0,2 2 0,-2-2 0</inkml:trace>
</inkml:ink>
</file>

<file path=ppt/ink/ink1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9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14675,'64'0'-176,"-1"-1"1,-3 0-1,-3 1-1426,20 0-2499,0 0 4101,-3 0 0,-32 0 0,-14 0 0</inkml:trace>
</inkml:ink>
</file>

<file path=ppt/ink/ink1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39.8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464 1 11806,'-84'3'971,"0"1"0,8 0 0,12 3-186,20 13 55,8 3-89,4 2-381,10 0-135,7 1-45,10 0-21,3 0 10,2-1 12,16-3 313,31 5-303,11-9-178,25 1-23,-11-12-1401,26-4-840,-31-1-2879,10-9 5120,-53-2 0,-10 1 0,-14 1 0</inkml:trace>
</inkml:ink>
</file>

<file path=ppt/ink/ink1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0.7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0 14171,'-5'52'454,"0"-1"0,-3 37-454,8-54-23,0-7-100,0-6-337,0-5-537,0-7-403,0-4-663,0-3-1656,0-2 3719,-7-10 0,6 7 0,-5-8 0</inkml:trace>
</inkml:ink>
</file>

<file path=ppt/ink/ink1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0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10 14204,'-3'-2'2039,"1"-1"-1153,2 3-953,-2-2-90,2 2-4695,-2-2 1704,12 8 3148,7 3 0,-4-1 0,2-1 0</inkml:trace>
</inkml:ink>
</file>

<file path=ppt/ink/ink1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1.3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1 133 11110,'76'20'381,"-1"1"0,-6-3 0,-8-5-336,-13-12 267,-13-1-177,-11-1 156,-10-5-111,-7-4-34,-3-8 56,-4-3 13,0-5-58,-6-2 100,-6 1 584,-15-1-404,8 11-157,-2 3-224,16 10-56,3 2-135,2 1-33,0 0 101,11 1-539,9-1-962,14 1-796,9 0-1760,5 5 4124,7 3 0,-23-1 0,-4-1 0</inkml:trace>
</inkml:ink>
</file>

<file path=ppt/ink/ink1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2.0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518 22 11994,'-83'-8'366,"1"0"0,4 3 1,11 6 349,9 19-245,6 8 211,7 4-368,17 3-9,10-1-282,11-2 58,9-3-81,26-6 211,19-5-323,11-11 0,6-3-101,-14 0 1,1-3-52,17-3 0,-3-4-184,14-7 124,-17-11 55,-19-3 168,-19 0 101,-12-2 515,-10-1 247,-6 12-67,-5 2-348,1 13-246,-3 3 11,7 0 0,-1 7 22,2 4-134,1 7-89,2 3-102,0 0-436,11-1-561,8-2-414,15-4-728,12-4-472,7-5 2802,5-3 0,-25-2 0,-6 0 0</inkml:trace>
</inkml:ink>
</file>

<file path=ppt/ink/ink1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2.2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116 0 14484,'-33'46'-135,"0"1"1,-16 31-313,74-49-417,10-4 80,26-6-459,0-5-3774,3-8 3269,-2-3 1747,-8-6 0,-23 2 0,-10-2 1</inkml:trace>
</inkml:ink>
</file>

<file path=ppt/ink/ink1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2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11874,'2'-4'1232,"0"1"247,-2 3-851,0 77-449,0-29-112,4 8 1,2 2 189,7 6-234,10-2-23,-2-6-23,-2-6-33,-6-10-78,-4-11-57,-4-8-77,-3-10-24,-2-5-839,0-5 346,2-13 46,3-6 660,4-15 57,7-3 22,7 1 33,3 5 337,-3 10 246,-1 7 79,-12 9 44,1 2-10,-4 2-169,-2 4-90,6 6-245,-4 10-169,11 19-213,-8-6-3082,10 29 1044,-10-36-1088,5 6 3283,1-27 0,-7-5 0,1 0 0</inkml:trace>
</inkml:ink>
</file>

<file path=ppt/ink/ink1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2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13252,'0'13'1804,"0"-3"-1423,0-10-381,0 0-146,0 62-145,0-39-527,0 45-572,0-57-391,0-4-684,0-4-123,0-2 2588,0-9 0,0 5 0,0-5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7.8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11280,'15'83'986,"-1"-10"-952,-8-35-23,-1-3 0,-3-6-11,0-6-11,-2-7-135,0-7 12,0-4-45,0-4-617,0-1 785,-7-7 22,1-5 11,-2-10 34,3-3 0,5-3 247,3 0-23,10 3 34,6 3 190,10 7-79,-3 4-156,1 7 135,-6 2 89,-3 2 44,0 7-211,0 4-180,2 6-90,1 3-23,-1-2-33,-4-1-101,-3-3-515,-4-1-3026,-5 2-851,-2-5 4493,-4 1 0,2-8 0,-2-3 0</inkml:trace>
</inkml:ink>
</file>

<file path=ppt/ink/ink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8.8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1 110 10125,'73'18'1300,"-5"-3"-986,-26-14-101,2-1-134,-5 0-57,-5 0 23,-11 0-34,-9 0 34,-7 0-23,-5-1-22,0-4-123,-2-1-90,0-6-78,-7-1 33,-8-2 45,-6-1 101,-8-1 112,5 3 23,0 2 111,9 3 23,3 4-12,8 3 46,1 1 157,3 1-259,0-2-55,13 0-34,6-1-202,15 0-437,2 0-1030,-1 2-1312,-3 0 2981,-8 1 0,-11 0 0,-7 0 0</inkml:trace>
</inkml:ink>
</file>

<file path=ppt/ink/ink1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3.0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8120,'0'0'0</inkml:trace>
</inkml:ink>
</file>

<file path=ppt/ink/ink1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3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5 192 11257,'-3'11'662,"1"-3"10,2-8-370,0 0-212,139-1-1125,-59-8 1057,14 4 1,0-3-12,-8-13 0,-15 0 256,-22 0-290,-14 1 169,-20-11 34,-7 9 324,-27-5 414,-6 15 198,-18 4-847,-5 5 11,-1 2 123,-1 4 35,1 7-91,5 7-78,5 9 22,1 15-291,15-9-22,4 10-68,15-18-1591,14 9-55,11-13 55,16 6-448,10-15-280,5-2 2409,-3-5 0,-19-2 0,-10-2 0</inkml:trace>
</inkml:ink>
</file>

<file path=ppt/ink/ink1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3.7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0 12927,'-5'0'1277,"1"0"124,4 0-1379,26 65 23,1-32 34,23 51-46,-9-51-33,-2-6 0,-8-6 0,-4-8 34,-11-5 156,-4-5-89,-8-2 33,2-7-78,1-8 0,7-12-56,7-9 12,0-5-12,2 1 0,-3 3-34,-5 6-100,0 10-135,-7 7-336,-2 7-617,-4 3-917,0 2-1895,1 1 4034,4 0 0,-4 0 0,1 0 0</inkml:trace>
</inkml:ink>
</file>

<file path=ppt/ink/ink1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4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0 166 11112,'0'11'336,"0"-3"404,0-8-393,0 0-269,135 1-55,-67-6-193,20 3 1,-1-3 225,-21-11 22,-10-2 20,-15-3-76,-14 1 90,-13-11 11,-12 10 303,-23-4 157,-15 13 364,-17 6-286,-5 3 303,-24 16-505,29 5-190,-14 14-269,41-2-45,10-1-335,10-2-618,6-2-682,12-3-663,18-4-1186,23-7 3529,23-6 0,-31-4 0,-4-1 0</inkml:trace>
</inkml:ink>
</file>

<file path=ppt/ink/ink1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4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126 398 14350,'-38'41'-202,"0"0"1,-11 28 55,74-49-78,20-9 168,14-5-22,6-6 22,4-13 44,-2-7-33,-5-15-112,-5-8 12,-10-4-23,-10-6 78,-12-5 34,-7-33 123,-9 22 1200,-2-23-158,-5 58-235,-2 6-426,0 26-145,0 2-102,0 10 158,0 9 100,0 15 57,0 10-147,0 6-33,0 3-78,0-1-157,20 18-112,0-20-57,18 10-346,-2-24-1513,18 3 22,-7-13-1288,12-1 3193,-20-17 0,-17-5 0,-8-3 0</inkml:trace>
</inkml:ink>
</file>

<file path=ppt/ink/ink1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5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 14204,'10'-3'2207,"-2"1"-1836,-8 2-798,0 0 181,5-2-437,-4 1-1356,3-1 821,-4 2 0,0 0 0</inkml:trace>
</inkml:ink>
</file>

<file path=ppt/ink/ink1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5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10406,'10'-3'-1065,"-4"2"1,-4-2-1</inkml:trace>
</inkml:ink>
</file>

<file path=ppt/ink/ink1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6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711 7 11560,'-73'-1'597,"1"-1"1,6 0-1,12 0-92,24 2-135,3 3 22,-3 4 68,-4 9-57,-7 9 78,-8 9 58,-4 7-159,0 9 1,2 5-123,12 0-169,13-2-89,13-7-56,38 6 12,14-18-203,33 2-436,8-22-594,8-7-730,-5-5-1483,-30-4 0,-3-2 3490,12-5 0,-5 1 0,-43 0 0</inkml:trace>
</inkml:ink>
</file>

<file path=ppt/ink/ink1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6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1 14339,'-74'26'679,"0"1"1,7-4 0,15 1-523,36 3-112,7-3-11,7-5-23,10-5 0,13-3 0,12-6 34,37-2-112,-15-6-382,32-19 102,-46 3 45,1-15 167,-31 11 841,-7 2-381,-4 9 0,0 4-34,-4 8-67,-7 7 191,-4 5 201,-12 20-616,16-6-33,-4 9-79,15-13-3889,41 7 987,-2-14-1837,38 3 4851,-15-16 0,-27-2 0,-8 0 0</inkml:trace>
</inkml:ink>
</file>

<file path=ppt/ink/ink1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7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1 130 13499,'73'47'123,"-15"-10"168,-42-36 157,-9-1-336,-5-8-34,-2-5-10,0-11 88,-25-20 80,5 10 89,-20-8 78,14 20-145,10 8-180,5 7-33,8 2-90,1 4-145,2 0-191,17 1-460,7 0-570,26 0-1155,6 0-1759,13 2 4325,-2 1 0,-26 0 0,-11-1 0</inkml:trace>
</inkml:ink>
</file>

<file path=ppt/ink/ink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19.5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147 1 9801,'29'30'224,"-3"-7"-45,-8-21 12,1-1-23,-3-1-56,1 0-112,-3 0 0,-1-1 0,-2-2-11,-2-1 11,-2-4 11,-1 3 23,-1 0 100,-1 2 157,0 1 56,-1 1-55,-1 1-146,2 0 11,-2 0 156,3 2-55,4 4-79,2 6-45,7 7 79,-1 7-123,5 6-12,-2 5-32,-3 2 10,-1 3-45,-10 0 112,-1 11 12,-5-17 290,-3 2-89,-8-21-168,-16-3-168,-4-6-246,-14-2 22,5-4-90,-6-2-370,-1-3-380,-5-6-650,-1-5-651,0-7 2365,5-2 0,21 10 0,9 2 0</inkml:trace>
</inkml:ink>
</file>

<file path=ppt/ink/ink1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7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1 103 13564,'90'11'52,"1"-1"0,-8-1 1,-11-4-42,-15-12-11,-11-5 331,-12-5-387,-15-1 112,-8-2-213,-9 1 236,-10 1-34,-15 4 566,-12 6 745,-51 3-953,35 12 68,-22 4-101,50 8-281,9 4-89,8 1-33,4 2-68,16-1-1826,36 4 269,7-12-948,-1-7 1,2-4 2605,16-3 0,-8-3 0,-37 0 0</inkml:trace>
</inkml:ink>
</file>

<file path=ppt/ink/ink1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48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83 11179,'0'-7'1009,"0"2"-326,0 5 102,0 0-46,110-27 45,-58 18-521,18-6 1,-1 1 206,-23 11 24,-5 1-192,-11 1-11,-5 1-44,-6 0-46,-4 4 394,16 28-360,-7-7-22,9 24-68,-8-15-33,-11 4-45,0 3 1,-10 3-24,-2 2 1,-8-2-11,-12 0 22,-10-4-23,-14-3-10,1-3 10,-7-5-33,4-2-11,-6-5-78,1-5-79,5-6-146,5-4-112,7-4-22,17-2 100,1-1 136,13-7 88,-1-2 46,2-8-124,6-9 113,6 8 44,7-4 11,2 14-33,1 2 0,-3 3 33,0 2 34,-2 0 34,0 1 22,1 0 45,3 0 22,0 0 191,18 5-191,-6-2-11,18 5-11,-3-4-1,6-1-66,7-2 33,24 0-67,-23-1-33,10 0-180,-35 0-325,-9 0-594,-10 0-1535,-7 0-1411,-6 0 4078,-3 0 0,-2 0 0,0 0 0</inkml:trace>
</inkml:ink>
</file>

<file path=ppt/ink/ink1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3:53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0 210 10305,'0'-16'2006,"0"2"-1513,0 12 90,2 0-12,-1 0-56,1 0-157,-2-1-54,0 2 144,0 0-359,2-1-66,-1 2-23,3 0-45,2 0 45,6-1-34,29-1 68,0-1 44,26 1-44,-5 1-12,5 1-11,2 0 12,0 0-1,0 0-22,0 3 11,2 1 1,0 3 10,7 0-22,3-2 11,8 0 0,-24-4 1,1-1 10,-15 1 0,2-1-5,33 0 0,0 0-17,9 0 5,-33 0 1,-3 0-256,15 0 250,-5 0 11,3 0 12,2 0-23,7 0 11,6 0 0,-6 0 0,3 0-11,-10 0-6,-23 0 1,0 0 5,19 0 0,20 0 34,-33 1-23,-1-1 22,7 1 23,0-1 23,8 0-46,2 0 12,1 0-34,2 0-11,-7 0 0,0 0 12,-7 0 67,26 0 33,-23 0 44,-8-1 1,2-2-78,10-1-57,25-4-11,-28 0 12,1-1-1,-3 1 251,3-1-273,-3 3 0,15 1 33,-24 3-22,7 0 34,-24 0-11,-3 2 11,6-1-1,-2 1-32,5 0-1,-1 0-11,1 0 11,22 0 0,-17 0 0,20 0-11,-21 0 34,3 0-34,-1 0 0,1 0 0,1 0 11,3 0-11,3 0 0,4 0 0,0 0 0,5 0 11,4-1-11,3-1 23,2-3-12,1 0-11,-1-2 11,0 0-6,-25 1 1,0-1 6,23-3-12,21-4 0,-35 6 33,2 0 12,0 3-34,2-1 12,5 1-23,4 0-12,5-1 12,-22 2 0,0 1 0,30-1 0,-32 2 0,-2 0 12,19 1-1,-4 1 0,-1 0 0,-1 0 0,1 0 45,32 0 0,-22 0-45,-25 0 1,0 0-1,20 0 0,1 0 12,1 0-12,-6 0-11,-1 0 0,-6 0 0,-5 0 22,22 2-22,-18 0 23,19 0-23,-23-1 11,4-1 0,1 0 11,5 0-22,-1 0 0,23 1 12,-26 0-12,14 2 0,-32-2 11,1 0 22,4-1 24,3 0-1,8 0-22,34 0-23,-17 0-11,23 0 0,-33 0 0,-10 0 0,-4 0 0,-9 0-11,-1 0 11,-1 0 22,0 0-22,5 0 0,6 0 0,2 0 0,5 0-11,1 1 11,4 1 0,7 1 0,3 1 0,7 0 5,-21-1 1,3-1-1,-12-1 1,0 1-283,16 0 1,-1 0 276,-14-1 0,-3 0 0,48 3 0,-3 0-272,-4 0 283,-3 0-11,-6-1 0,-1 0 17,-30-2 0,0 0-17,23 1 33,16-1-22,-34-1-11,-1 0 34,-3 0-23,4 0 0,-2 0 12,2 0-12,0 0 11,1 1-22,-1 0 23,-2 1-12,1 2 560,2-2-414,34 1-123,-18-2-23,27-1-11,-31 0 0,21 0 11,-28 0 34,28 0 0,-42 0 299,13 1-277,-16-1-11,28 3-56,-11-1 0,24 2 0,-16-1 22,0 1-22,4 0 0,-1 0 0,-3 0 0,-1-1 0,-5-1 11,1-1 68,2-1 89,9 0 56,13 0-558,9-2 334,-46 0 0,3-1-40,25-2 1,2 0-28,-22 1 0,3 0-57,35-3 1,-3 2 23,6 1 72,-42 2 0,-2 0 16,8 2 1,-7 0 11,-2 0-11,4 0 11,-1 0-22,4 0 10,-4 2-32,1 2 32,-3 2 1,23 4 0,-18-2 11,15 1 0,-26-4 390,-4 0-390,0-1 0,22 4-11,-12 1 11,20 1 0,-21-2 0,2-1 11,3-1-11,2 0 0,2-2 0,-1-1 0,-4 0 0,-6-3-11,-2 2 0,13 1 11,-14-2 0,15 3 11,-21-4-11,1 1 0,-3-1 11,24 1-11,-15 0 11,22 1-11,-18 0-11,5-1 0,0 2 11,4 0 0,-4-1 0,4-1 0,-8-1 11,15 1-11,-19 0 0,11 1 0,-20-1 0,-4 1 0,0 2 11,0-1 1,0-1-1,5-1 34,0-1-23,4 0-11,2 0-11,1 0 0,0 0 0,-3 0-11,-6 0 11,-4 0-11,-3 0 11,-5 0 56,18 0-23,-10 0 1,20 0 11,-10 0 11,9 0-45,8 0-11,2 0 11,6 1-22,19 0 11,-26 2 11,9-2-11,-36 1-11,-5-2 11,-2 2 11,2 0 0,3 1 1,6 1 10,6 0-22,6 0 11,3-1-22,1 0 22,1 0-11,-2 1 0,-3 0-11,-5-2 11,-4 0 0,-4 0 0,15 1 11,-12 0-11,18 1 0,-13-1-11,5 0 11,-3 1 0,4-1 11,-7 1-11,2 0 0,3-1 0,-1 0 0,5 0-11,24-1 11,-21 0-11,16 2 0,-18-1 11,-3 0 0,8 0 11,31 0 0,-20 0-11,22-1 22,-29-1-10,-1-1-12,2 0 11,2 0 0,-1 0-11,-4 0-11,0 0 11,-7 0-11,0 0 11,12 0-23,-14 0 23,12 0 0,-18 0 11,1 0-11,-1 0 12,33 0-1,-20 0-11,21 0 0,-26 0 11,-6 0-11,-2 0 11,-1 0 0,-6 0-22,3 0 11,-1 0-11,17 0 11,-13 0 0,10 0 0,-17 0 0,-1 0 0,4 0 0,-2 1 0,2-1 0,4 1 0,1-1 0,30 0 0,-17 0-11,16 0-12,-23 0 12,-8 0 0,-1 0 0,-5 0-23,-3 0-78,9 1 101,-16 1 11,8-1 0,-15 1 22,3-2 1,3 1 22,3-1-1,4 0 1,17 0-34,-13 0 12,12 0-1,-18 0 1,0 0 21,-1 0 46,3 0 11,2 1 45,5 1-68,5 0-22,4 0-44,3 1-12,4-1 33,2-1-22,1 0 1,1 0 32,-6 0-44,-3 0 34,-6 0 33,-5-1-33,-5 1 22,-4-1-11,-3 0 22,-2 0 0,3 0-22,-1 0 0,7 0-34,3 0 11,0 0-22,6 0 0,-8 0 23,2 0 44,9 0-56,-15 0 11,9 0 46,-16 0-1,-1 0 0,5 0-11,1 0-11,4 0 0,-1 0-12,2 0 23,-6 0-45,-1 0 23,-4 0 33,-3 0-22,-1 0-11,-3 0 145,5 0-134,-5 0 78,20 0-78,-12 0 22,13 0-11,-11 0-22,1 0 11,-4 0 33,8 0-33,-10 0 11,3 0 0,-13 0 34,2 0-57,-7 0 1,2 0-12,-6 0 146,11 0-101,-6 0 34,5 0-11,-5 0 34,-3 0-79,1 0-1,1 0 24,-3 0-35,3 0 34,-1 0-22,0 0 45,1 0-23,-3 0 11,1 0 90,4 0-100,-2 0-12,7 0-23,-2 0 90,20 0-78,-9 0 11,13 0 11,-17 0-11,0 0-11,-6 0 11,-1 0 34,-6 0 134,3 0-112,-3 0 68,2 0-46,3 0-56,0 0 57,6-1-68,2 1-22,-3-1 11,-2 1 22,-8-1 157,-3 0-123,-7 0-907,0 1-1693,-2-1-3013,-10-1 5501,-25-4 0,16 3 0,-13-1 0</inkml:trace>
</inkml:ink>
</file>

<file path=ppt/ink/ink1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27.8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630 29 6529,'5'-1'2196,"-1"0"-1815,-4 1 1322,33-11-1042,-25 8-22,25-8 33,-33 10 953,0 1-1379,-6 0-78,-12 0 57,-15 0-147,-15 0 46,-10 0 32,-8 6 91,-2 3 10,-3 10-100,4 2-45,5 6 56,7 5-44,7 5-57,9 3-22,6 3-23,10-1 23,12-2-34,5-1 1,6-4-24,16-1 12,10-2-22,19-5 22,8 0-67,4-5-247,1-5-414,4-4-2141,22-7 303,-20-2-1087,17-8 3653,-28-5 0,-22 4 0,-9-3 0</inkml:trace>
</inkml:ink>
</file>

<file path=ppt/ink/ink1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28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299 34 7986,'6'-14'885,"-2"2"-11,-4 12-101,0 0-403,-11-3 145,1 2-22,-13-2 23,0 3-180,-2 0 89,-21 9-178,12 4-45,-17 12 56,20 3-90,6 2-68,7 2-10,11-2-90,3-3 22,8-2-22,13-6-33,24-3 33,0-7 0,12-4 11,-14-4 11,0-1-22,0-7-112,-2-4 0,-7-10 0,-5-2 45,-8-2-11,-8-9 145,-5 10 11,-4-1 57,0 15 21,0 7 80,0 2-35,0 10 58,0 6 9,0 13-32,0 3-203,6 2-33,10-4-56,8-4-280,8-6-169,2-3-839,3-6-113,0-4-918,6-2-762,-3-4 3137,1 0 0,-18 0 0,-7 0 0</inkml:trace>
</inkml:ink>
</file>

<file path=ppt/ink/ink1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28.9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0 166 9397,'0'10'1312,"0"-1"-316,0-9-424,0 0-381,45 10 279,-17-7 12,37 7-370,-32-11-67,-6-4 56,-4-5-56,-9-6 0,-3-4-45,-6-3-168,-3-3-91,-2-2 46,-12 4-44,-12 1 335,-3 11 12,2 3 55,14 8-55,9 1-34,2-1-34,0-1 1,0 0-11,0 1 122,10-1-67,9 1-67,16 0-56,5 1-1479,17 0-471,-18 0 2006,21 8 0,-41-7 0,5 7 0</inkml:trace>
</inkml:ink>
</file>

<file path=ppt/ink/ink1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29.3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67 9666,'-3'9'1715,"1"-2"-1144,2-7-470,0 0-34,107 7 1,-50-6-68,12 3 0,0-1 11,-16-5-11,-12-4 67,-14-3 79,-6-9-146,-11 5-23,-4-4-44,-6 6-45,0 3-90,-10 1 191,-9 3 11,-12 2 11,-8 2 101,4 0 79,1 3 10,4 5 135,7 3 124,0 8-45,9-1-1,1 3-89,8 0-68,1 1-156,4-2-90,6 1-11,16-2-22,9 0-112,17-3-370,3-1-224,0-5-393,-1-1-2846,21-4 3967,-22-2 0,-1-1 0,-30-2 0</inkml:trace>
</inkml:ink>
</file>

<file path=ppt/ink/ink1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0.5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10 275 9946,'-5'0'1636,"1"0"-179,4 0-941,90-52 44,-41 25-314,13-7 0,1-1 102,-7 6-124,-3 3 0,-14 2 112,-12 6-123,-11 4-56,-7 7 11,-6 1 213,-1 5-313,-2 0-57,0 9 112,0 9-11,0 17 11,0 13-78,0 10-45,0 5 22,0 3-10,0-3-12,0-1 0,0-6-12,0-3 12,0-10-44,0-7-12,0-9-180,0-4 192,-5-11-68,-4-3 44,-11-8 1,-35 0 67,8 0 0,-24-1-11,26 0 11,3-2 11,11 2-11,8 0-11,10 1-34,8 0 45,3 0 101,2 0-101,8 0 246,13 0-10,14 0-24,19 0-32,11 0-1,13 0 11,-11 0 1,3 0-163,-15 1 0,1 1-170,18 0 0,1 1 170,-22 0 0,-3 1-17,42 6 57,-13-4-1,-1 2-56,-35-5-11,-2 0-11,-30-3-168,-6 0 193,-3 0-4653,-2 0 976,-12 0 3663,-4 0 0,1 0 0,3 0 0</inkml:trace>
</inkml:ink>
</file>

<file path=ppt/ink/ink1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3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27 13140,'-3'-15'1602,"1"4"-1109,2 11-201,0 0 32,2 3 91,7 10-34,7 12-224,12 14-135,6 9-10,6 0 21,1-2-10,21 12-68,-24-29 45,10 7 0,-33-30 0,-3-4 33,-3-1 91,4-5-1,3-9-90,7-11-10,3-11 10,-1-9-21,-2-5 10,2-12-11,-10 21-11,1 0-11,-12 29-773,-2 7-202,-2 3-4292,0 1 1278,0 5 4000,2 4 0,-1-2 0,1 0 0</inkml:trace>
</inkml:ink>
</file>

<file path=ppt/ink/ink1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3.4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0 194 12893,'84'15'258,"0"0"0,-7 0 0,-12-6-124,-19-13-22,-8-5-56,-9-7 56,-12-7-11,-9-3 112,-6-3 156,-2-3-54,-6 0-91,-4 4 100,-4 6 46,0 8-112,3 6 280,4 4-370,2 3-90,3 1 169,2 0-102,9 0 113,13 0-68,16 0-179,15 0-11,3 0-100,-5 0-494,-10 0-807,-9 0-1422,-12 0-2242,-6 0 5065,-7 2 0,-5-1 0,-2 1 0</inkml:trace>
</inkml:ink>
</file>

<file path=ppt/ink/ink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2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1 134 8691,'71'11'482,"-10"-3"-280,-37-8 33,-6-2 45,-9-1 0,-4-2-55,-3-2-158,-2-2-67,0-1-191,-3-1 90,-8-1 68,-3-1 33,-7 0 0,2 0 56,-1 2 236,4-1 32,1 5 24,4 0 200,5 3-43,3 2 167,3 0-515,6 1-90,7 1-67,10-1-258,3 0-458,1 0-775,-3-1-739,-2 0 2230,-4 1 0,-8 1 0,-3 0 0</inkml:trace>
</inkml:ink>
</file>

<file path=ppt/ink/ink1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4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874 20 11784,'-1'-9'1804,"-15"1"-1423,-33 7-224,-13 0 78,-13 1 224,-7 6 1,-5 6-973,2 11 860,4 5-157,6 7 12,8 1-168,7 4 44,9 2-11,10-1 23,15 1 100,11 15-156,29-13 594,17 10-628,27-19-11,11-7-314,7-6-292,2-9-402,-4-6-359,2-5-45,-9-2-684,-3-3-246,-13-5 2428,-12-5 0,-20 4 0,-9 2 0</inkml:trace>
</inkml:ink>
</file>

<file path=ppt/ink/ink1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5.2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258 1 12277,'-65'22'332,"0"0"1,5-2-1,15 3-85,31 7-112,7-1-79,5-2 0,2-4-56,5-6-12,12-6 1,5-6 11,19-3-145,3-10-91,5-8-89,5-9 78,-7-7 247,-8 1 34,-16 2 896,-12 2-303,-9 13-99,-8 3-159,-4 10 90,-12 9-100,6 4 381,-1 20-416,12-4-77,3 9-113,8-9-33,35 10-101,-3-12 0,29 4-258,-19-18-1265,23-6 189,-18-3-503,18-9-1054,-24-5-1176,-4-9 4067,-10-5 0,-14 10 0,-9 3 0</inkml:trace>
</inkml:ink>
</file>

<file path=ppt/ink/ink1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5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10 203 9890,'-5'8'2219,"1"-2"-1356,4-6-168,0 0-303,47 21-23,-17-14-55,38 14-45,-19-20-179,-18-7 0,5-5 22,-21-7 11,-6-6 90,-5-1-101,-4-3 33,0-3 68,-8 1-90,-8 2 393,-19 1-225,9 13-168,0 1-123,20 11-22,4-1-101,2 1-56,0 1 123,0-2 0,8 3-449,6-1-615,14 1-516,4 0-706,9 0-1243,1 0 3585,8 0 0,-23 0 0,-3 0 0</inkml:trace>
</inkml:ink>
</file>

<file path=ppt/ink/ink1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6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1 145 9666,'0'9'1580,"0"-2"-896,0-7-460,0 0 11,126 4-4217,-63-4 4166,16 2 1,2-5 956,-7-15-1130,-28 0 79,0-9 0,-32 8-34,-8 0 123,-4 1 3404,-2 4-3303,-8 1 77,-10 4 91,-11 4-67,-10 2-67,2 3-45,0 4-12,5 5 91,7 9 33,4 7-191,11 8 57,4 2-191,6 5-56,6-4-90,14-3-1512,32-1-124,1-14-560,16-2-1198,-14-13 3484,-2-3 0,-22 0 0,-7 0 0</inkml:trace>
</inkml:ink>
</file>

<file path=ppt/ink/ink1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36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51 12736,'86'-14'702,"0"0"0,-6 1 1,-10 4-434,-17 11-11,-5 7-34,-4 5 22,-10 7-67,-2 5-33,-11 3 0,-3 5-23,-11 3 68,-3 1-57,-4 1-89,0 1 11,-12-1-34,-3 1-10,-15-2-12,-2-3 0,-1-3-23,-3-6-246,-19 5 135,11-11-57,-26 2-44,32-15-56,-1-2 55,18-5-380,9-6 526,6-1 23,4-7 33,4-3-11,11 0 45,8 2-22,10 2 22,1 5 11,-1 1 146,0 4 79,5 1 89,3 2 61,11 2 1,3 0-253,18 3-106,-11 0 0,0 1-6,7 4-10,-2 1 44,-10 0 168,-9-1-45,-7 0 213,3 1-190,-12 0-90,5-1-90,-10-5-22,1-3-11,4-2-202,0 0-706,0 0-4660,1-9 5579,-15-4 0,-1 1 0,-15 1 0</inkml:trace>
</inkml:ink>
</file>

<file path=ppt/ink/ink1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46.2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667 31 8568,'2'-8'3216,"0"2"-2734,-2 6 807,0 0-494,-79-7-291,38 5-319,-11-2 0,-1 0 218,5 4-100,-2 6-124,-6 4-56,-1 9 68,-21 17-68,21-7-22,0 8-34,30-14-111,18 2 32,2-4-21,9 2-23,9-5-449,8-1-503,11 0-661,9-4-651,7-4 2320,31-4 0,-39-3 0,13-2 0</inkml:trace>
</inkml:ink>
</file>

<file path=ppt/ink/ink1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46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 0 13577,'-95'23'974,"18"-2"-850,68 0-124,4-2 0,3-3-12,2-2-10,6-5 0,10 1 22,8-5 0,10-1-68,-1-3 12,3 0 0,-3-1-22,-1-7 78,-4-4 90,-3-18 22,-13 9 236,-2-6 21,-10 18 158,0 3-102,0 5 136,0 0-304,-2 7-44,0 4 56,-3 9-157,3 1-112,0 1-45,2-2-67,8-4-358,6-4-516,14-3-393,4-5-335,11-2-1110,2-2-1332,5-6 4156,-3-6 0,-20 3 0,-9-2 0</inkml:trace>
</inkml:ink>
</file>

<file path=ppt/ink/ink1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47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1 162 11369,'57'8'706,"-1"-1"0,32 6-224,-82-20-291,-6-6 22,0-7-34,-4-5-67,-12 1 78,-8 2 191,-6 2 124,-2 5-24,11 5 12,3 4-168,9 4-89,4-1-326,3 0 79,10-2-34,10 1-347,17 0-774,10 1-873,7 1-1210,1 1 3249,2 1 0,-24 0 0,-6 0 0</inkml:trace>
</inkml:ink>
</file>

<file path=ppt/ink/ink1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47.5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 10018,'67'5'-3,"0"0"0,1 0 0,24 1 1,-11-1 2,-10-5 44,-14-5 740,-13-3-616,-12-6 260,-11-2-193,-10-2 76,-7-1-110,-4 2 279,-16 2-77,-11 5 169,-23 4-258,-13 4 44,-2 2 326,-1 6-46,10 4-190,12 8-123,13 4-11,14 1-168,8 0-157,7 7-56,19-7-371,9 3-783,23-8-1384,-2-7 0,4-2 2605,30 5 0,-2-2 0,-43-9 0</inkml:trace>
</inkml:ink>
</file>

<file path=ppt/ink/ink1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48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88 211 8310,'-11'1'2175,"3"0"-1414,8-1-10,0 0-348,29-27-11,-4 10-56,29-24-32,-12 18-103,-1 0 102,-4 4 144,-7 2-178,-5 5 23,-6 1 358,-6 1-381,-4 4 482,-4 1-483,-3 4-32,-2 1-236,0 11 123,0 9 22,0 18-100,0 8 11,0 8-56,0 2 23,0 2-57,0 19 23,0-22-45,0 7-56,0-32 0,0-9-34,0-7-44,-8-3-34,-6-5-169,-40-1 304,4-3-12,-26-1 101,20-1 56,6-1-11,10 0 11,13-1 11,11 0-22,9 2-1,5-1-21,2 1 56,4 0 122,18 0 68,16 0-22,24 0-113,14 0-112,5 0-10,-2 0-12,-10 0 22,-16 0-11,-10 1-11,-15 0 0,-4 1 11,-9-1-11,-2-1-11,-6 1-34,0-1-44,-3 1-158,1-1-279,-3 0-628,0 0-5704,5 0 6858,-6 0 0,5 0 0,-6 0 0</inkml:trace>
</inkml:ink>
</file>

<file path=ppt/ink/ink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6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7111,'0'-4'2410,"0"0"-1189,0 4-672,3 0 180,-2 5-102,6 1-146,-5 7-133,2 1-202,-3 5-146,-1 0 0,0 4-67,0 0-147,0 1-279,0-2-100,0-3-237,0-3-570,0-7-270,0-2-660,0-4 2330,0-3 0,0 0 0</inkml:trace>
</inkml:ink>
</file>

<file path=ppt/ink/ink1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1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87 8467,'-23'-7'1300,"5"0"-751,18 5 583,0 0 504,0 0 78,0 0-1433,0 14 234,4 5-381,17 17-100,9 3 11,20 1-34,-1-2-11,1-6-11,-4-7-34,-2-4-22,-17-10-1,-6-3 68,-16-6 12,-3 0 55,2 0 11,3-9-78,7-7-33,2-15 10,1-9 1,-2-6 22,-3-2 22,-1-8-11,-4 21-11,0 1 0,-4 26-44,-1 5-337,-2 3-2757,4 0 169,3 0-493,7 4 3462,4 4 0,-7-3 0,-1 2 0</inkml:trace>
</inkml:ink>
</file>

<file path=ppt/ink/ink1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1.7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43 11616,'38'35'588,"1"0"0,31 20-285,-24-52-34,-4-1-56,-3-2 67,-9-2 45,-5-3-56,-9-3 11,-3-3-112,-7-4-89,-2-1-34,-4-5-23,0 0 12,0 0 111,-2 3 46,-1 5 21,-2 5-10,3 5-112,0 1-90,2 1 0,0 0 11,0-1 34,12-1-124,26 2-190,1 0-2162,39 1-606,-31 0 3037,15 0 0,-40 0 0,-3 0 0</inkml:trace>
</inkml:ink>
</file>

<file path=ppt/ink/ink1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2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667 15 11739,'30'-8'1693,"-5"2"-1111,-25 6 168,0 0-525,-8 0-225,-19 0 0,-20 0 224,-22 3 11,-12 6-67,-6 8 56,-1 10-168,3 4 179,9 6-39,34-4 1,5 2-175,-1 9-22,1 20-22,56-33-90,14-3-248,23-3-497,-4-8 0,2-2-611,24 5 460,-24-7 0,-2-1-1738,6-1 2746,-10-4 0,-24-4 0,-9-3 0</inkml:trace>
</inkml:ink>
</file>

<file path=ppt/ink/ink1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2.9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0 13409,'-55'35'283,"1"-1"1,2-4 0,16-2-239,36-4-34,10-3 12,9-3 33,13-5-45,10-6 11,0-4 45,1-3-11,-6 0-56,0-8-22,-9-5-79,-3-9 79,-9-10 201,-7 11 751,-5-3-314,-4 17-122,0 4 21,0 3-392,0 8-123,0 4-22,2 10-101,9 0-471,8 1-426,9-3-526,8-4-751,4-3-796,8-5 3093,7-3 0,-24-3 0,-2-2 0</inkml:trace>
</inkml:ink>
</file>

<file path=ppt/ink/ink1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3.2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1 175 12568,'83'10'-11,"1"0"0,-9-1 0,-8-2 11,-5-7 78,-21-2 90,-12-5 56,-19-16-33,-2 0 67,-16-13 280,-8 8 111,-14 3-234,-4 2-34,2 6-34,7 4-168,11 6-212,5 3-57,7 3-1165,2 0 303,19 1-976,6 2-1735,19 4 3663,4 3 0,-22-1 0,-4-3 0</inkml:trace>
</inkml:ink>
</file>

<file path=ppt/ink/ink1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3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24 10888,'-6'13'739,"2"-2"-358,4-11-280,0 0-34,133 23 23,-59-17-281,14 6 1,0-1 313,-11-14 331,-16-3-62,-18-5-134,-13-2 89,-19-1-56,-5 0 0,-6 0 567,0 4-454,-14 1-12,-26 6-224,-4 1 78,-16 4-11,18 6 46,4 13-203,15 0-78,6 7-56,15-9-11,2 0-538,19 0-392,10-1-527,26-3-415,12-3-1254,11-6 3193,9-3 0,-37-3 0,-8 0 0</inkml:trace>
</inkml:ink>
</file>

<file path=ppt/ink/ink1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4.3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76 9756,'0'-12'1905,"0"3"-1289,0 9 135,0 0-258,90-23-56,-45 16-241,15-6 0,0 2 196,-11 10 12,-1 1-57,-5 1 23,-3 5-90,-6 4-79,-2 6 46,-7 5-90,1 5 190,-1 25-280,-10-10 34,-2 21 45,-11-18-1,-2 2-77,-6-3-12,-27 14-34,1-16-44,-25 11-102,10-20 1,-3-5 101,5-5-1,6-6-44,14-7-101,9-4 23,9-4-225,5-3 280,2-4 12,0-3 10,0-4 35,8 2 33,5 1 135,8 4 33,4 2 22,0 2 45,5 2 68,18-1-214,-5 1-10,15 0 21,-12 3 12,2 4 68,3 5 11,4 4 78,3 1-12,26 4-145,-22-5-89,13 0-23,-32-9-135,-10-4-447,-6-1-461,-9-2-1018,-2 0-3486,-8-4 5547,-2-7 0,-6 4 0,0-4 0</inkml:trace>
</inkml:ink>
</file>

<file path=ppt/ink/ink1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6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63 197 8490,'-13'-2'1747,"3"1"-1130,10 1 78,0 0-303,-21 1 79,16 6-68,-9 1 67,40 4-88,17-2-158,24-5-56,13-1-135,4-4-33,-1-3-67,-8-6-90,-2-17-11,-26 1-11,-10-13 10,-26 10 169,-9-1 0,-8 2 102,-10 5 77,-6 7 56,-8 4-55,7 7-57,3 0-123,2 4-23,3 3 23,0 8 23,-3 10 89,1 15 145,-4 11 114,1 9 65,3 6-144,3 6-68,6 2-146,5 1-44,1-5-1,2-3-22,2-10-22,7-7-213,5 1-347,1-17-259,-4-2-9,-7-16-148,-4-8-357,0-1-106,0-3 1,0 0 0</inkml:trace>
</inkml:ink>
</file>

<file path=ppt/ink/ink1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6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14563,'81'-3'116,"-1"-1"0,-4 1 0,-7 1-733,16 2-728,-4 0-716,-12 0-1480,-9 3 3541,-18 0 0,-19 1 0,-13-2 0</inkml:trace>
</inkml:ink>
</file>

<file path=ppt/ink/ink1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6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354 17 8983,'-8'-10'3395,"2"3"-2589,6 7-245,0 0-46,-106 14 158,63 1-404,-20-2 0,4 4 78,29 13-168,9 3 11,9 1-111,6 0-79,6-1-23,14-2 12,10-5-34,18-3-291,13-7-436,5-5-831,13-5-1400,4-4 3003,6-2 0,-38 0 0,-8 0 0</inkml:trace>
</inkml:ink>
</file>

<file path=ppt/ink/ink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0.8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7896,'0'-4'829,"0"0"112,0 4-918,63-5 21,-33 4-44,47-4-280,-52 5-997,-8 0-1165,-6 0 2442,-6 0 0,-3 0 0,-2 0 0</inkml:trace>
</inkml:ink>
</file>

<file path=ppt/ink/ink1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7.9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8187,'0'-8'2566,"0"2"-1591,0 6-11,0 0-247,0 9-134,0 8-136,4 14-357,1 7-79,6 3-11,-3 0 45,1 8-11,-7-17-34,0 2-68,-2-26-10,0-4-247,0-4 12,0-5 145,0-10 157,4-9 11,2-12-23,9-4 23,2-1-22,10 2 22,3 7 45,5 9 78,3 8 22,-2 9-55,0 4 190,-8 7 246,1 10-32,11 26-427,-9-5-56,9 14-11,-17-22 0,-9-6 0,-1-8-78,-10-4-90,1-7-393,-4-1 180,0-2 68,0-5 190,4-6 67,3-9 22,9-6-11,3-1 45,4 2 45,0 5 168,0 6 201,8 6-89,-8 5-33,3 2-57,-10 2-201,0 6-34,-2 5-516,4 7-638,-1 1-594,-1 0-1255,0 0 3003,-4-4 0,-5-7 0,-3-3 0</inkml:trace>
</inkml:ink>
</file>

<file path=ppt/ink/ink1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8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0 13790,'-65'19'478,"0"0"0,5-3 0,16 5-321,34 8-67,6 0-90,4-2 0,13-7-45,8-2 0,16-10-101,9-2-33,1-5 22,1-1-269,6-18 146,-18 3-112,0-17 11,-24 6 313,-5 2 68,-5 2 315,-2 7 189,0 6 359,0 6-415,0 2-213,0 12-145,0 1-90,6 12-68,8-4-380,9-2-504,7-3-382,2-3-850,7-4-730,3-2 741,8-4 2173,1-1 0,-21-1 0,-7 0 0</inkml:trace>
</inkml:ink>
</file>

<file path=ppt/ink/ink1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8.6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21 12356,'-5'-11'1882,"1"1"-1131,4 10-762,0 0-348,96 41-638,-43-25 532,10 8 0,2-2-1093,-8-15-1098,-9-2-88,-9-4 2744,-9-3 0,-16 1 0,-5-1 0</inkml:trace>
</inkml:ink>
</file>

<file path=ppt/ink/ink1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8.7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276 0 10237,'-13'0'3374,"3"0"-3016,10 0-179,0 0-67,-86 65-112,52-35-168,-16 10 0,3-1-1132,27-12-1378,10-6 2678,4-2 0,6-9 0,0-3 0</inkml:trace>
</inkml:ink>
</file>

<file path=ppt/ink/ink1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9.1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 15191,'-3'64'347,"11"-7"-706,5-24-269,6-6-660,1-1-673,-8-7-851,-3-5 2812,-5-6 0,-4-4 0,0-3 0</inkml:trace>
</inkml:ink>
</file>

<file path=ppt/ink/ink1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9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 11134,'0'-6'1356,"0"2"-1356,0 4 0,123-2-1640,-56 1 855,14-1 1,0 0-2117,-8-2 2978,-12 0 0,-27 0 0,-12 2 0</inkml:trace>
</inkml:ink>
</file>

<file path=ppt/ink/ink1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9.5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12053,'62'77'-784,"-11"-15"-45,-44-55-650,-3-4-908,-4-3 2387,0-5 0,0 4 0,0-3 0</inkml:trace>
</inkml:ink>
</file>

<file path=ppt/ink/ink1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4:59.7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12 12938,'-5'-7'2017,"1"2"-2017,4 5-3074,0 0 1,0 0-1</inkml:trace>
</inkml:ink>
</file>

<file path=ppt/ink/ink1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5:00.7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10092,'5'0'1872,"0"0"-326,-5 0-1109,0 58 55,0-29-312,0 43-113,0-45 0,0-9-22,0-4 0,0-6-45,-3-5-124,3 0-189,-2-3 111,2-10 146,0-2 23,0-9-34,0 1 67,0 3 145,4 4 45,3 6 90,13 4-134,-2 2 45,6 1 33,-5 0-22,-1 3-135,-1 3-67,-2 4-67,-5 2-34,-3 0-101,-5 0-437,-2-1 203,0-6-158,0-1-191,0-4 628,4-8 124,3-4-12,9-7-67,3 1 56,2 4 45,-5 5 11,-5 3 157,-4 3 78,-1 2 123,2 1 57,1 0-34,2 1-67,1 6-90,4 3 392,12 15-548,-2-6-1,16 7 90,-3-12-68,11-1 23,8-3 23,6-5-23,3-2-68,33-4-167,-28-8-56,17-1 33,-45-10 57,-11 0 10,-14-3 35,-8-3-1,-7 3-45,-4 0 90,-12 5 471,-21 5-359,-4 6 0,-12 4 44,15 8 214,6 6-56,3 7-247,7 2-22,8 0 56,4-2 11,6-4-22,0 0-12,14-3-44,10-2-34,18-3-34,13-2-56,3-3-10,10-4-192,0-6-33,0-5 112,-5-5 56,-8 2 68,-7 2 33,-7 4 56,-6 4 78,-3 4 191,-7 2 101,0 1 45,-4 0 469,6 12-491,-12 4 10,3 12-123,-14 0-100,-2-3-102,-2-4-56,0-4-22,-10-1-212,-15-3-483,-21 0-981,-14-6 1,-6-1-1093,9-3 1,-2 0 2593,-34 1 0,5-1 1,9-3-1,10 0 0</inkml:trace>
</inkml:ink>
</file>

<file path=ppt/ink/ink1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5:03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9263,'97'0'552,"0"0"1,-3 0 0,-5 0-116,-27 0 0,-2 0-700,5-1 0,0 2 520,1 0 1,0 1 17,1-1 0,1 0 10,1 1 1,0 0-68,-1-1 1,0-1-63,-1 1 1,-1-1 22,-2 0 1,-1 0 5,-1 0 0,-1 0 39,-1 0 0,0 0-17,0 0 0,1 0 28,0 0 1,0 0-1,1 0 1,0 0-46,-1 1 1,-2-2 22,-2 0 0,-1 0-28,-4 1 0,1-1 72,10-2 1,-1 0 78,29 0-157,-36 1 1,-2 0 694,14 1-516,1 0-61,3 1-112,-12 0 1,3 0-74,-12 0 0,4 0 29,12 0 1,8 0 0,-5 0-497,-1-1 0,0 2 394,26-1 1,-1 2 16,-28-1 0,0 1 28,30 3 0,0-1-34,-21 0 0,2 0 43,8 1 1,8 1-1,-7-1-26,-5 0 1,-2-1-20,-10 1 1,3 0 0,-4 0-16,8 0 1,-3 0 5,3 0 1,1 0-7,4 0 1,1-1-12,4-1 1,2 0-684,4-1 1,2 0 693,4-1 1,1-1-23,-30 1 0,1-1 0,-1 0-266,1 1 1,0-2-1,0 1 266,0 0 0,-1 0 1,0 0 10,32 0 0,0 0 6,-4 1 0,1 1-443,-1-1 0,0 1 420,-1 1 1,-1 0-1,1 0 1,0 0-6,-2 0 0,-1 0 0,-2 0 0,1-1 5,-2-1 1,1 0-1,-1 1 1,1-1 28,1-1 0,1 0 5,2-1 0,-1 2-17,-1-1 1,0 1-7,-2-1 1,-1 1 22,-4 0 1,-2 0-17,-3 0 1,-2 1-19,-4-1 1,2 0 20,-10 0 0,3 1 0,-3-1 2,11 1 0,-1-1-23,21 1 1,-2 0 16,-30-1 1,-3 0-23,0 0 0,-1-1 589,-3 1 1,0-1-562,-2 2 0,0 0-11,-3-2 0,0 1 5,-3 1 1,1 0 10,47 1 46,-1 1-23,1-2-23,-3 1 23,1-2-33,-4 0-1,-2-1 1,-1 0 10,-1 0 1,1 0 10,-26 0 1,1 0-17,-14 0 0,1 0 0,14-1 0,0 1 28,32-1-39,-47 1 0,1-2-6,2 1 0,0 0 0,-1 0 1,2-1-7,0 1 1,1-1-1,0 1 1,-1 1 5,-1-1 1,4 0 10,26-1 0,1-1 6,-18 1 0,1-1-6,23-1 1,0 1-83,-22 0 0,-1 0 77,3 1 0,0-1-6,4 1 0,-1 1 208,3-1 1,0 1-215,-2 1 1,4-1 9,-4 1 0,5 0 0,-3 0-10,14 0 1,1 0-362,-11 0 0,3 0 0,-4 0 356,12 0 0,-5 0-6,0 0 1,-1 0 58,-3 0 0,1 0-46,-13 0 1,3 0-1,-3 0-2,10 0 1,0 0 120,20 0 0,-1 0-121,-28 0 1,-3 0-6,0 0 0,1 0 0,0 1 0,1-1 5,0 1 1,0 0 5,-1 0 1,1 0-7,0 0 1,-1-1-1,-1 1 1,-2 0 97,1-1 0,-1 1-103,-5 0 0,2 1 0,25 0 0,-1 0 11,-23 2 1,0-1-7,20 0 1,-2 0-1,-27 0 1,-2 0-6,0 0 0,0-1 811,-1 1 1,1 0-807,-2 1 1,1-1-6,2 0 0,0-1 0,1 2 0,0-1 0,1 0 0,3 0 0,26 3 0,3-1-6,-21-1 1,1 0 5,19 3 0,-1-1-298,-27-2 1,-3 0 286,-2 1 0,0 0 0,-3-1 0,1 1 630,47 4-619,-48-5 0,0 1 0,49 2 0,-47-3 0,1 0 0,-2 0 0,0-1 0,2 0 0,2 0 0,23 2 0,1 0 0,-17-1 0,-1-1-239,21 2 1,-2-1 238,-21-1 0,-3-1 0,3 0 0,-1 1 141,-1-2 0,2 0-141,25 2 0,0 0 0,-23-1 0,0 0-181,19 0 1,-1 0 186,-25 1 0,-3-1-6,2-1 0,-1 0-45,1 1 0,-1 0 45,0-1 0,0 0 17,-1 0 0,4-1-12,28 1 1,3 0-1,-18-1 1,1 0-358,25 0 1,0 0 351,-22 0 0,-3 0 0,0 0 0,1 0-244,-1 0 0,0 0 232,-5 0 1,-1 0 11,-4 0 0,1 0-6,22 0 1,0 0 10,-20 0 1,1 0 123,20 0 0,0 0-129,-20 0 0,-2 0 0,2 0 0,-1 0 0,4-1 0,-1-1 0,0 2 0,-1-1 0,0-1 0,0 0-53,-2 1 0,0-1 59,-5 1 0,3 0-6,22 0 0,0-1 0,-19 2 0,-1 0 293,21 0 1,-2-1-294,-23 0 0,-3 1 17,4 0 0,-1 0 58,0-2 0,0 1-75,-1 0 0,-1 0 0,0-1 0,0 0 17,-1 0 0,-1 0-17,-2-1 0,2 0 5,23-1 1,1-1-6,-19 1 0,0 0 11,21-1 0,-1 0-11,-22 1 0,-3 2-11,2-1 0,-1 1 5,-3 0 1,-2 1 805,41-2-800,-14 2-23,21-1 23,-30 2 0,22-3 23,-34 3 371,2-2-394,-3 1 23,3-1-12,1 1 1162,0 0-1150,2 1 463,-2-1-486,-3 1 11,-1 0-11,-2 0 12,-1 0-1,2 0-11,3 0 0,-1 0 0,1 0 22,-3 0-22,-2 0 23,16 0-23,-14 0 11,14 0-11,-19 0 11,-3 0 0,-2 0-22,-8 0 22,0 0 0,-3 0-11,0 0 0,20 0 12,-16 0-12,13 0 0,-23 0 0,1 0 0,-5 0 0,-2 0 0,-3 0 22,-3 0-22,-7 0 0,-2 0 0,-5 0 11,-2 0-5311,2 0 997,-7 0-3888,-26 0 8191,-35 0 0,22 0 0,-10 0 0</inkml:trace>
</inkml:ink>
</file>

<file path=ppt/ink/ink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1.4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78 9935,'97'4'168,"-13"-1"-78,-66-3-90,0-5-56,-3 0 0,-4-6-45,-4 0 11,-1 0 90,-4 1 23,-1 0 77,-1 3-10,0 1-90,0 1-67,-11 3-101,-6 0-23,-15 2 147,-4 0-35,0 0 79,2 0 191,6 2 234,6 1 13,7 3 88,7 0 68,2 1-213,4 0-157,1 0 303,1 6-191,3-4-78,7 4-45,7-5-56,9 0-57,5-1-21,19 0-169,-11-3-123,10 0-202,-18-4-436,-2 0-527,0 0-953,-3-2 2331,-1-4 0,-12 3 0,-4-2 0</inkml:trace>
</inkml:ink>
</file>

<file path=ppt/ink/ink1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5:26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156 180 12076,'53'-31'164,"0"0"0,-4 3 0,-8 4-589,-14 8 694,-6 3 234,-3 1-189,-6 3 213,-5 2-112,-1 2 190,-5 3-358,1 0 111,-2 10-313,0 2 11,2 12-11,0 3 22,3 7-45,2 1-22,-2 2 0,1-3 0,-1-2 0,-3-4 11,1 2 1,-3-11-1,0 1 11,0-10 23,0-2-23,0 0 23,-7-1 0,-6 1-23,-11 0-10,-6 1 21,-25 3-44,9-3 11,-16 2 0,14-5 11,2 1-11,8 0 11,2 0 1,11-2 144,-2 1-55,13-3-11,2 0-45,12-1 44,0 0-21,8 0 178,13 0-33,18 0-11,17 0-68,15 0 113,7-1-113,9 0-61,-26 0 0,-1 0 5,31 0-61,-38 1 0,-4 0 27,10 0 125,-9 0-23,-16 0 33,-5 0-22,-18 0-34,-6 0-22,-3 0-124,-2 0-1467,2 0-818,0 0-3653,3 0 5961,-2-1 0,-1 1 0,-2-1 0</inkml:trace>
</inkml:ink>
</file>

<file path=ppt/ink/ink1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5:28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0 137 11672,'54'-56'1680,"-2"9"-1253,-13 37-91,0 1-4308,-6 2 4252,5 3 680,-15 1-892,3 2 33,-11 1 246,10 4-201,-3 6 22,5 6 3381,-4 5-3392,-8 1-34,-2 3 0,-6 1 23,-5 2 22,0 3 45,-2 1-101,0 0-22,-12 0-1,-1-2-44,-12-2 22,0-1-11,1-2-11,-5-1-11,5-3-12,-3-2-22,4-3 0,-8 3 0,6-8-11,-2 2-34,7-8-11,8-2-22,-2-2 44,3 0-22,-1-1-56,-3 0 22,7 0-22,-1 0 56,9 0 381,0 0-235,9-2-45,1 1 78,10-2-22,3 2 55,5 1-10,4 0 56,7 0 78,5 0-56,4 0-78,5 1 291,22 6-202,-16 1 34,14 2-22,-25 1-68,-4-4-67,-1-1-78,1-2-34,1-3 0,8-1-404,9-10-5064,28-27 5468,-42-2 0,8-1 0,-54 19 0</inkml:trace>
</inkml:ink>
</file>

<file path=ppt/ink/ink1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2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37 826 7325,'-13'3'2308,"3"1"-1984,10-4 1088,0 0-403,-6 1-572,4-1 89,-4 1 57,6-1 2028,0 0-2432,0-6 1,0-5-46,0-10-11,0-9 0,0-7-78,2-9 22,1-6 1,3-4-35,0-1 23,4-21-56,-4 22 0,5-12 0,-4 31 0,0 4 11,2 4 1,4-11-1,0 13 179,11-10-100,-5 16-57,6 0-10,-2 4-1,0 1-11,0 3-11,12 0-11,-9 6 11,9 2 0,-8 5 0,2 4 11,7 7 13,-1 8 43,2 9-22,-5 4-45,-7 5 44,-2 12-32,-13-12 21,-2 8-10,-8-18-1,0-2-22,-12 0-45,-5-5-44,-18 1-35,-4-3 12,-7-1-135,-29-3 102,16-6-23,-19-3 56,30-5 56,6 0 56,8 0 33,9 0 12,6 0-11,6-1-34,8 0 0,1 0 0,2 1 22,1 0-22,-1 8 134,2 5 23,0 12 34,25 24-91,1-8-44,24 17-44,-4-17-1,0-1-11,-4-4 11,-1-5 0,-8-3 0,-6-5-11,-6-5-156,-5-4-147,-9-7-167,1-3-326,-7-3-9035,1-1 9753,-2-6 1,0 5 0,0-6 0</inkml:trace>
</inkml:ink>
</file>

<file path=ppt/ink/ink1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3.2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377 29 10316,'5'-11'2588,"-1"3"-2060,-4 4-13,-10 3-101,-3-1-168,-16 1-100,-4 0 56,-6 0 56,-4 1 0,3 2 22,-1 6-124,6 5-21,3 6 134,-4 35-236,19-21-33,-1 24 34,28-31 45,11-5 44,14-1-67,7-8 22,0-1-66,-4-8-1,-5-1 0,-1-2 0,-9 0-11,2-11-11,-10 0-67,-4-14-113,-7 2-145,-4-3-191,0-1-190,-2 4-235,-7 3-270,-3 4-1232,-2 3-2083,-2 5 4537,9 3 0,0 3 0,5 2 0</inkml:trace>
</inkml:ink>
</file>

<file path=ppt/ink/ink1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3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1 12848,'-57'45'1323,"13"-3"-965,40-8-156,4 0-124,0-3-56,8-2-10,6-8-12,14-2-12,2-8 1,7-3 11,-3-4 45,3-3-11,-2-1 22,9-17-56,-15 1 0,3-15 23,-20 4-1,-5 0 101,-5-8-33,-2 13 33,0-2 157,0 17 67,0 3-89,0 3-191,-2 1 12,1 2 78,-1 7-56,2 5-68,0 8-33,0 3-112,0 0-549,10 0-740,7-3-694,15-1-695,6-2 302,7-3 2488,-2-4 0,-16-5 0,-9-4 0</inkml:trace>
</inkml:ink>
</file>

<file path=ppt/ink/ink1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4.3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 10496,'-10'-1'1288,"2"0"-67,8 1-514,0 0-405,12 59 0,2-23-3179,9 48 3248,-7-42-203,-3-7-90,-6-8-11,-2-9-44,-3-7 44,-2-7-67,2-1 3314,1-3-3449,1-8 146,1-5 79,3-13-68,4-6-10,6-1-12,5 3 11,5 5 56,0 6 90,2 4-79,-5 6-22,-2 6-22,-4 0 44,-4 3 12,1 11-23,-4 4-67,0 11-347,-6 5-4326,-3 9-55,-1-8 4728,0 1 0,-1-21 0,1-6 0</inkml:trace>
</inkml:ink>
</file>

<file path=ppt/ink/ink1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4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152 357 11952,'-42'47'284,"0"0"0,4-4 0,10-5-184,26-5-55,4-6 90,13-5-12,9-6 22,13-5 24,7-5-1,2-3 90,0-3-157,6-2 212,14-23-268,-18 0 11,7-23-23,-32 3 23,-5-7-44,-9-7-12,-4-5 0,-3-2-12,-2-18 80,-4 27 21,1-7 304,-6 36 89,6 10-34,-1 9-90,4 5-89,0 4-67,0 6 134,0 10 90,0 13-146,2 15 101,9 10-168,3 6-168,9 3-45,0-3-45,0 1-134,2-7-841,17 15-862,-6-23 44,11 4-1636,-11-26 3474,-1-10 0,-15-6 0,-3-4 0</inkml:trace>
</inkml:ink>
</file>

<file path=ppt/ink/ink1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5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0 119 14452,'98'14'534,"0"-1"0,-8-1 1,-10-6-311,-9-14 16,-7-6-161,-10-2 16,-13 0 162,-14 1 76,-11 2 26,-9-1 92,-5 1-3,-2 0-123,-2 0-79,-11 2-22,-6 3-22,-15 2-146,-6 4-33,-4 1 21,0 4 102,3 6-79,4 6-67,7 7-22,5 2-45,9 3-68,7 1 12,5 1-426,4-1-572,14-2-437,6-1-682,17-4-3217,39 0 5457,-12-10 0,0-3 0,-32-8 0</inkml:trace>
</inkml:ink>
</file>

<file path=ppt/ink/ink1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5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91 646 14227,'-28'43'218,"0"-1"0,-7 28-106,48-52 35,16-7 21,2-5 67,7-3 11,4-2 1,0-1 66,3-9-111,-5-4-112,1-13-34,-4-8-33,-1-8 21,-3-10 1,-1-9-11,-7-11-34,-2-8 0,0-6-17,-11 28 0,-1-1 17,2-24 56,-1-10 11,-12 54 202,0 18 123,0 12-89,0 7-203,0 2 1,0 6 34,0 11 89,0 14 34,0 14 33,0 9-67,4 8-56,9 0-33,7 4-35,9-2-32,4 3-45,1-3-23,5-2 0,0-1 0,3-8-12,-1-5 1,0-7-953,13 0-246,-16-17-504,8-2-2723,-14-18 4437,1-2 0,-13-2 0,-4 0 0</inkml:trace>
</inkml:ink>
</file>

<file path=ppt/ink/ink1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7.4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402 400 5779,'11'0'1871,"-3"0"-1289,-8 0 673,0 0-414,24 0 77,-16 0-156,17 0-179,-21 0-12,-3 0 2735,1 0-3149,-12 0-157,-9 2 0,-18 3 33,-9 3 46,-7 5-23,-2 3 0,-3 8 89,5 7 46,-2 7 22,11 8-45,11 1 56,15 22-224,14-21-23,23 6-10,10-27 33,18-10 33,5-6-10,20-6 10,-17-3-22,12-7-11,-26-6 0,-2-8-67,-2-9-235,14-32 100,-15 5-67,8-29-67,-23 13-45,-6-5 67,-7-1 23,-4 2 56,-4 2 22,0 7 68,0 8 111,0 13 34,0 14 67,0 13 12,-2 11 122,-1 4 1,1 3-157,-5 0 67,4 6 145,-3 10 90,1 16 1,3 15-57,-1 10-67,3 4-134,0 4-68,7 0-22,6 1 0,9-1-336,8-3-683,0-5-841,4-9-964,-2-7 2824,11-4 0,-23-20 0,2-1 0</inkml:trace>
</inkml:ink>
</file>

<file path=ppt/ink/ink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22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11325,'27'9'1479,"-4"2"-1155,-15 2-144,-2 3-79,-1-2-101,-3 2 0,0-2 0,-2-1-213,0-3-34,0-4 34,0-3-279,0-2-327,0-5 91,0-4 415,0-4-46,0-4 79,3 0 224,6 0 56,5 2 179,4 4-22,0 1-124,2 3 34,-1 2-22,-1 2 56,-2 2 247,-1 2-46,0 3 214,1 5-57,1 4-223,-2 1-91,4 5-100,-10-8-23,1 3-22,-8-9 0,-2-3-33,0-1-158,1-2 35,3-1 111,3-3-11,4-2 10,4-5-21,1 0-11,6-1 78,0 2 33,6 1 57,-1 3 347,12 1-157,-10 4-11,6 0 34,-13 1 56,-4 0 134,2 1 33,-4 4-134,-1 4 45,1 4-235,-4 3 33,2 4-224,-8-4-11,3 1-212,-9-9-596,2 0-906,-2-4-907,0 0 2621,0-1 0,0-2 0,0 0 0</inkml:trace>
</inkml:ink>
</file>

<file path=ppt/ink/ink1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7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239 1 14955,'-63'41'567,"-1"0"1,7-3 0,15 1-377,31 13-124,9-5 11,11-6-10,13-10-24,14-10 1,14-5-11,3-10-23,3-1-11,-3-5-22,-3-7 22,-8-3 67,-8-8 0,-9-4-11,-12-16-112,-5 4-157,-10-11-190,-9 12-57,-4 3 57,-4 7-112,-1 5-371,8 9-436,1 4-415,2 4 1737,2 2 0,2-1 0,1 1 0</inkml:trace>
</inkml:ink>
</file>

<file path=ppt/ink/ink1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8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 0 10204,'-11'0'2073,"3"0"-986,8 0-515,0 0-382,-16 63 213,12-27 57,-8 50-270,29-48-100,14-6-68,11-8 12,6-8-34,-2-5-56,-2-7 34,-5-2-34,-3-4 11,-6-9 34,-2-6 11,-7-12 11,-3-3 45,-8 1-23,-4 2 35,-4 8-1,-2 8 11,0 8-11,0 4 1,0 6-24,0 9 158,0 10 89,0 10-134,2 1-135,7-3 23,7-7 45,8-6 370,16-8-360,-14-5 46,9-3-12,-17-7-22,3-4-67,-3-7 11,1-7-56,-7-4-145,-6-4-214,-4-1-2218,-2-15-124,-12 14-2016,-3-2 4717,-13 20 0,13 8 0,3 4 0</inkml:trace>
</inkml:ink>
</file>

<file path=ppt/ink/ink1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49.0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15448,'39'63'1132,"-7"-4"-1020,-21-17-45,0-5 23,-3-5-68,1-8 1,-7-10-23,0-4 0,-2-7-112,2-1-135,1-2 90,8-13 179,-1-4 1,12-18-35,-1-1 58,17-9 155,-14 17 203,6 2 144,-20 20 80,1 4 22,-6 2-68,3 0-55,4 0-79,4 0-212,5 0-35,16 7-145,-10 3 23,10 7-12,-14 1 1,-2 3-12,-3-1 0,-2 4 0,-4-2-45,-1 1-11,-2-2 0,-2-2-191,0-3-324,-4-6-482,-1-3-1088,-2-4-1825,2-2 1325,-2-1 1,2 0-1</inkml:trace>
</inkml:ink>
</file>

<file path=ppt/ink/ink1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6.0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19 239 11045,'-11'3'963,"3"-1"-559,8-2 268,0 0-302,66 5-34,-24-3-90,57 3-134,-45-5-67,-2 0 0,-8 0-45,-5-3 0,-3-4-101,0-15-100,-13 0-35,-3-10 12,-16 4-34,-4-1 124,0 1 134,-12 1 134,-4 6 617,-18 1-437,12 11-34,0 2-90,11 7-56,2 0-21,-3 0-23,-4 8 100,0 9 45,-3 15 1,5 11 144,5 38-178,5-14-146,6 29 90,9-23-67,3 0-23,7 1-23,-2-8-33,-4-7 0,-3-12-11,-3-12-56,0-12-225,-4-9-234,2-7-247,-1-3-236,0-2-156,0-1-370,-3-1-594,1 0-549,-4-1 2678,2-7 0,-2 5 0,0-4 0</inkml:trace>
</inkml:ink>
</file>

<file path=ppt/ink/ink1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6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8 11190,'-2'-2'1345,"0"1"-5874,2 1 4821,94-2-292,-34 2 462,5-1 1,1 0-1079,-3 1 332,-16 0-1834,-15 0-492,-9 1 2610,-5 2 0,-10-1 0,-2 1 0</inkml:trace>
</inkml:ink>
</file>

<file path=ppt/ink/ink1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6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202 22 7806,'5'-10'3675,"0"3"-2845,-5 7 313,0 0-426,-5-2-303,-4 1-145,-5-1-67,-8 2 56,-2 7 67,-4 4-23,1 9 101,1 6 57,-3 16-337,15-9-22,0 9 269,73 14-348,-17-30-22,2-1 0,2-3-235,9-12-348,-2-3-526,-7-4-1032,0-2-1388,-5-1 3529,2 0 0,-19 0 0,-4 0 0</inkml:trace>
</inkml:ink>
</file>

<file path=ppt/ink/ink1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8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26 8299,'-8'-3'2085,"2"-1"-920,6 4-515,0 0-269,-8-8 145,6 6-133,-8-6-180,9 11 201,-1 10 79,2 10-225,0 15-155,0 4-23,0 2-68,4 9-11,-1-18 12,2 1-12,-3-22-33,-2-6-135,2-5-68,-2-1 57,4-6-11,-3-9 56,1-10 111,0-11 1,5-7-11,2-1 11,9 1-45,11-3 22,-1 18 112,24 2-10,-18 18 88,12 6 35,-12 11 101,28 40-270,-27-17 12,14 25 11,-38-36-45,-6-8 0,-1-5-12,-4-5-66,4-3-248,-3-2-54,1 0 279,8-21 101,1 1-11,13-21 11,0 7 22,3 1-22,1 7 34,-1 7 111,-1 8 651,7 6-460,-10 3-45,8 5-11,-8 9-67,0 8-101,4 10-89,-3-2-23,-1 3-112,-5-7-471,-6 1-605,-6-5-582,-3-1-1143,-3-4-729,2-2 3642,0-5 0,1-3 0,-1-3 0</inkml:trace>
</inkml:ink>
</file>

<file path=ppt/ink/ink1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8.4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285 1 14204,'-73'33'261,"1"0"1,5-4 0,17 1-60,36-1-113,7 0-66,5-3 10,6-6 12,14-2-11,8-10-1,14-2 1,3-5-135,21-8-123,-15-5-22,11-8-46,-26-7-11,-10-1 214,-8 1 89,-10 4 168,-4 10 257,-2 4 80,0 8 335,0 0-515,0 9 34,0 7 22,0 12-303,15 7-78,4 2-78,22-2-1715,30 6-56,-9-15-594,18 2-1019,-25-19 3462,-5-3 0,-22-4 0,-8-1 0</inkml:trace>
</inkml:ink>
</file>

<file path=ppt/ink/ink1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8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14428,'-8'5'695,"2"-1"257,6-4-795,0 0-157,70 38 0,-23-19-39,6 5 0,2-1-409,10-6-483,-3-3-379,-9-7-158,-9 0-728,-8-6-235,-8 0 2431,-7-3 0,-10 2 0,-5-2 0</inkml:trace>
</inkml:ink>
</file>

<file path=ppt/ink/ink1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6:59.0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382 0 11964,'-51'24'862,"4"2"-10,19 3 33,-4 4-145,-1 4-337,-3 1-314,5-2-89,2-2-33,6-4-314,4-3-931,6-3-727,1-1-1391,3-2 3396,0-4 0,4-7 0,1-5 0</inkml:trace>
</inkml:ink>
</file>

<file path=ppt/ink/ink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38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 7930,'-8'0'896,"2"0"146,6 0 5827,0 0-6690,3 0 90,9 0-79,9 0 12,9 0-57,4 0 1,-1 1-56,2 0-22,0 1-12,0 1-12,3 2 46,2-1-56,-1 0 44,2 0 23,-4-2 11,3 2-56,1-1 11,2-2 11,5 0-10,2-1-1,22 1-34,-20 0 1,14-1 11,-29 1-12,-1 0-10,-3 1-12,-2 1-11,3-2 22,1 1 23,6-1 22,22-1-22,-12 1-34,14-1 1,-21 0 21,-2 0-33,-3 0 45,-1 0-23,0 0 169,23 0-123,-8 0 10,21 0 45,-15 0-78,5-3-34,-1-1 12,-1-3-23,-4 1 11,-8 1 0,-5 2 0,2 2 23,-13 1-23,4 0 23,-11 0-12,-1-1 79,5 1-34,-1 0-33,4 0 10,19-1-44,-12 1 12,15-1-12,-21 1 11,2 0 0,-8 0-11,0 0 0,-2 0 0,-1 0 11,2 0 0,9 0 1,-11 0-1,13 0 56,-15 0-45,7 0-22,-2 0 0,3 0 12,-2 0-1,19 1-11,-8 1 22,17-1-11,-12 1-11,0-1 0,0 2-11,-4-1 11,-3 1 0,-5-1 0,-4 0 11,8-1-11,-6-1 0,11 0 12,-7 0 21,4 0-22,1 0 1,4 0-12,-1 0 0,27 1 22,-16-1-22,12 1 0,-22-1 0,-8 0 0,-4 0 0,-2 0 11,-5 0-11,4 0 11,0 0 90,21 0-90,-11 0 45,15 0 0,-15 0-33,1 0 22,1 0-34,0 0 11,5 0 12,-1 0 11,5 0-45,-1 0 11,-2 0 1,0 0-12,-7 0 0,-1 0 0,-8 0 0,-5 0-12,-2 0 12,1 0 12,3 1-1,4 0-22,5 1 11,6 0 0,4 1 11,5-1 0,-2 1-11,-1-1 0,-1 1 0,10 0 0,-15-1 0,7 0 11,-22-1-11,-2 0 11,-3 1 12,3-1 22,-1 0-1,7-1 35,3 0 22,34 1-68,-14 0-10,24 2-12,-26 0 11,1-1 1,-1 1-1,-2-2-11,-4 0 135,17 1-124,-16-1-11,13 2 12,-20 0 33,1-2-34,-2 1 1,1-2-12,-2 2 0,2 1 11,-1 1 68,18 0-56,-14-2-23,16 0-11,-18-1 56,4 0 33,-1-1-55,2 2-12,1-1 113,23 2-113,-15 0-11,19 0 23,-26-1-23,-1 0 0,-5-2-11,-7 0 34,-8 0-34,-7 0 0,-6 0 11,-3 0-11,1 0 11,1 0 1,2 0 10,4 0 35,5 0 32,5 0-33,10 0-44,7 0 100,39 0-101,-20 0 0,25 0-11,-30 0 0,-3 0 0,-2 0 0,-6 0 0,-7 0 0,-6 0 34,-2 1 33,10-1 0,-6 1-56,10-1 0,-12 0 23,2 0-12,4 0 12,20 0-34,-15 0 11,11 0 0,-21 0-11,-3 0 23,0 0-12,-5 0-11,2 0 0,-5 0 11,7 0 12,-1 0-12,8 0 34,24 0-34,-14 0 0,17 0-11,-27 0 0,-4 0-11,-5 0 11,-5 0 11,-3 0 0,-3 0 0,-8 0 12,-4 1 10,-8-1-10,-2 1-1,1-1-11,1 0 1,4 0-12,-2 0 11,3 0 0,1 0 0,-1 0 0,1 0-11,-5 0-8425,-2 0 1892,-25-6 6533,-26-4 0,14 2 0,-8 0 0</inkml:trace>
</inkml:ink>
</file>

<file path=ppt/ink/ink1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0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8736,'0'-4'1367,"0"1"460,0 3-1043,0-7-78,0 6-112,0-6 325,0 7-516,0 18 56,0 9-257,0 21-90,0 7-101,8-1-11,7-4-45,8-7-223,1-8-248,-4-5-280,-8-7-436,-5-5-382,-3-5-660,-4-5 44,2-4 2230,-2-2 0,0-2 0,0 0 0</inkml:trace>
</inkml:ink>
</file>

<file path=ppt/ink/ink1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0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64 10373,'-3'-5'2016,"1"1"-122,2 4-1715,70-20-157,-16 12-22,0-3 0,3 0-78,21 8-336,-9 2-394,-2 1-412,-8 0-910,-5 2-492,-9 2 2622,-8 3 0,-17-2 0,-8-2 0</inkml:trace>
</inkml:ink>
</file>

<file path=ppt/ink/ink1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0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11560,'0'3'437,"0"1"414,0-4-828,22 42-23,-10-28-23,16 32-268,-19-39-291,-2-3-505,-5-3-616,1 0 888,-3-1 1,0 0 0</inkml:trace>
</inkml:ink>
</file>

<file path=ppt/ink/ink1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0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11840,'0'-6'740,"0"0"-740,0 6-953,0 0-1433,10 0 55,-3 6 2331,6 2 0,-8-1 0,-3 1 0</inkml:trace>
</inkml:ink>
</file>

<file path=ppt/ink/ink1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2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1 171 9465,'0'-12'952,"0"3"-44,0 9 67,0 0-427,18 30-32,-7-4-180,13 26-78,-13-12-101,-4-5-79,0-4 12,-5-8 33,0-6-45,-2-9-78,0-2-45,0-5-201,0-1-34,2-10 34,-1-6 235,5-13-12,-1-4-10,8-3-23,2 2 33,3 4 23,4 7 34,2 6-12,1 6 57,0 5 55,-2 3 112,-2 3 68,2 1-34,-2 7-112,4 4-79,-2 9 2,2 2-46,0 8-45,-9-11-34,-4 1-68,-10-14-99,-2-3-57,2-3-201,1-1 123,4 0 168,12-18 157,-1 1 11,11-14 11,-6 9-11,-6 7 0,-3 5 79,-8 6 156,-1 3 101,1 1 168,2 0 471,9 11-684,0 1-134,6 11 44,2-3-44,0-1-33,5 0-46,9-6 12,5-1 67,43-6-79,-12-3-11,-21-2 1,1-1-619,32-7 574,1-6-1,2-8-101,-12-3 23,-11-1-11,-14 2 33,-17 0-111,-13-12 55,-11 8 613,-8-10-691,-10 9 83,-10 3-4,-8 3 89,-6 7 0,2 6 11,3 5-11,2 2 11,-2 2 12,-5 10 179,2 8 11,-4 11-90,13 4-56,6-2 45,9-3-11,6-4-34,14-7 45,37-2-112,2-8-11,29-2-12,-21-7 1,1-8-12,2-5-22,-1-6 23,4-2 10,0 3 12,-2 2 101,18 4 167,-27 7 12,14 3 57,-30 8 155,4 5-111,-5 8-68,13 17-156,-22-7 23,-2 11 43,-24-12 35,-6 3-1,-14 0 23,-10-1-45,-16-2-157,-6-4-67,0-5-89,-2-3-315,-1-5-414,-3-4-1176,-1 0-1636,-6-5-2858,-2 1 6488,-9-1 0,33 0 0,2 0 0</inkml:trace>
</inkml:ink>
</file>

<file path=ppt/ink/ink1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7:07:05.7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0 133 15482,'14'0'975,"8"0"-650,7 0-1,14 0-133,1 0-1,5 0-55,1 0 33,-6 0-23,-1 0 2,-2 0-24,-4 0 0,2 0 67,0 0 68,0 0-45,5 0-45,-2 0-56,3 0 0,19 0-23,-11 0 24,21 0 156,-11 0 190,15 0-646,-29 0 1,3 0 203,6 0 0,2 0-17,8 0 0,6 0 3,1 0 1,6 0 0,-3 0-4,17 0 0,0 0-654,-12 0 1,3 0 0,-4 0 653,5-1 0,-4-1 6,-2 2 0,0-1-355,0-1 1,-1 0 387,1 1 1,1 0 10,0 0 1,6-1 5,-3-1 0,8 1 0,-4-1-49,-19 0 1,-3 1-1,4-1-4,21-1 1,4 0 0,-5 0 1,6 0 1,-3-1 0,-1 0 0,0 0-12,-3 1 0,-1-1 12,-3 1 0,-2 1-6,-5-1 0,3 2 30,-13 1 0,2 0 0,-2 0-13,9 1 0,0-1 5,20 1 0,-1 0 12,-27 0 0,-3 0-6,4 0 0,1 0 5,1 0 1,1 0-29,3 1 1,0-2 11,-1 0 0,0 0 5,0 0 0,-1 0-77,-3-2 0,1 1 55,23-1 0,-1 0-12,-24 2 1,-2-1-177,19 0 0,-4 0 188,-28 1 0,-3 1 11,-1-1 1,1 0 708,-2 1 0,1-1-698,0 1 1,-1 0-1,2 0 0,0-1 12,1 1 0,0 0-29,-1-1 1,0 0-1,0 0 1,0 1 5,-3-1 0,1 0 1,45 0-12,0 1 67,-3 0-56,3 0 11,-2 0 12,0 0 11,2 0 16,-27 0 1,2 0-40,-17 0 1,1 0-23,19 0 0,-2 0 11,-19 0 0,-2 0 6,4 0 0,0 0 5,0 0 1,1 0 5,4 0 0,1 0-12,-3 0 1,4 0 5,28 0 1,1-1-12,-24 0 0,0 0-91,20 0 1,-2-1 84,-28 1 1,-4-1 5,1 1 0,0 0-11,-1 0 0,0 0-220,1 1 0,-1-1 236,2 1 1,-1 0 291,0 0 0,0 0-308,-2 0 0,2 0 16,16 0 1,-1 0-11,-16 0 0,-1 0 16,13 0 0,-2 1 34,19 3 12,-3 2-1,-4 1 202,-3 2-224,-4-1 100,29 4-122,-23-3 285,-23-3 1,0 0-287,23 1-11,6 0 12,1-2-12,-1 0 0,5 0 560,-6 1-549,5 0 0,-26-1 1,-1 0-12,35 3 6,-30-3 0,-1-1-411,32 3 433,-41-4 0,1-1-22,3 1 0,1 0-1,4-1 1,2-1-17,3 1 0,1-1 0,1 0 0,0 0 0,0-1 0,2 0 0,21 1 0,0 0 0,-22-1 0,-1 0-11,19 1 0,-2 1 11,-26-1 0,-2 0 0,3 1 0,1 1 0,-3 0 0,2 0 5,1 1 1,1 0-57,-2 0 1,2 0 55,27 4 1,1-1-6,-21-2 0,0 1-42,20 1 1,-3-1 46,-27-1 1,-1 0 28,19 1 0,1 0-12,-17-1 0,-1 0 0,16 1 1,-1 0-12,-21-2 1,0-1 21,27 1 1,1-1-29,-20 0 1,2 0 9,9-1 0,7 0 0,-5-1-4,-6 0 0,-1 0-481,25 0 0,-2-1 470,-23 1 0,-3-1 17,1 1 0,0-1 240,1 0 1,3 1-230,23-1 0,1 0-23,-21 0 1,1 0-388,17 0 0,0 0 387,-26 0 1,-3 0 27,1 0 1,1 0 0,4 0 0,1 0-52,2 0 1,1 0 23,4 0 0,0 0-6,0 0 0,0 0 11,0 0 0,4 0-4,-9-1 1,6 0-1,-4 1 4,14-1 1,-1 1-9,-13-1 1,2 0 0,-3 0 7,5 1 0,-3 0 11,-2-1 1,1 1-6,-2 0 0,0 0-1,-2 0 1,0 0-6,-2 0 1,3 0-12,28 0 0,1 0 16,-21 0 1,-1 0-17,-10 0 0,2-1 0,-3 2-25,9-1 1,-3 1 46,0-1 1,1 1-23,1 0 0,-1-1-181,-3 1 0,-2 0 186,-2 0 1,-1 0 5,-6 0 0,0 0-11,-5 1 0,1-1 5,16 2 1,-2-1-6,-16 1 0,-2-1 11,13 1 1,-2 0 10,23 2-22,-13-1 880,3 0-869,-13 1 647,2-3-646,-6 3-12,1-2 1327,-1 2-1304,2-1-23,-1 0 11,1-1 635,-4 0-624,-2-1-10,-1 0-12,-2-2 0,1 1 33,24-1-10,-16 0-12,16 0 0,-17 0-11,-7 0 0,4 0-11,1 0 22,4 0 0,36-2-11,-23 1 11,26-2-402,-33 2 391,-3-2 0,-2 2 0,-7-1 0,4 2 11,-5-1-11,7 0 11,24 0-11,-17-1 0,14 2-11,-31-1 11,-8 1 0,-4 0 380,-4 0-391,1 0 0,19 0 11,-11 0-11,14 0 0,-20 0 11,-3 0-12,-1-1-10,1 0 22,-1-2-11,28-1-12,-11-1 1,20-1 0,-14-1 22,1 1-12,0 0 12,-1-1 0,-6 3 0,-1-1-22,-10 2 11,2 0 11,-17 1 0,-1 1-11,-13 1-1,-2 0 12,1 0 0,1 0 0,1 0 12,16-1-1,-3 1 0,18-1-11,-6 1 0,2 0 0,-2 0 0,-3 0 11,-6 0-11,-1 0 0,-4 0 11,-4 0 1,1 0 21,-4 0 1,5 0 11,0 0-23,2 0 12,0 0 22,-2 0-45,-1 0 22,-2 0-10,-1 0 10,-1 0-21,-5 0 32,-2 0-32,-4 0 32,-3 0-5545,-2 0-57,-18-3 5558,-46-11 0,31 8 0,-27-7 0</inkml:trace>
</inkml:ink>
</file>

<file path=ppt/ink/ink1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11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28 172 15112,'-15'0'1042,"3"0"-975,12 0-112,0 0 23,10 0 22,4 7 0,14 1-11,2 5-1,5-4 12,-3-5 0,0-2-22,-4-2-56,1-4-57,-3-3 46,-2-7-124,3-9 202,-10 2 11,0-6-12,-11 8-88,-3-1 44,-2 3-56,-1 1 112,0 2-101,-4 3 34,-2 2 67,-7 2-45,2 3 45,-1 2 0,6 2-34,1 0 1,-1 0 33,0 3 0,-3 5 89,-5 18-66,4 1-23,-5 17 134,6-3-134,1 8 168,1 5-101,3 3-44,1 2 178,2-2-190,1-3 12,0-1-23,0-3 78,-2 22-78,1-19 0,-4 15 23,1-24 10,-1-3-33,0-3 56,-1 9-56,2-15 0,0 6 0,0-19 0,2-4 0,-1-3 0,0-3-11,1-2-11,0-1-46,1-3-111,-2-1-2958,3-1 716,-2-5-1287,0-5 3708,-1-8 0,1 6 0,1 0 0</inkml:trace>
</inkml:ink>
</file>

<file path=ppt/ink/ink1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11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53 33 9050,'-11'-8'2767,"2"2"-1646,9 6-112,0 0-696,-15-8-111,12 6 111,-12-6 125,17 8 44,4 0-124,7 0-257,4 0-12,7 0-44,0 0 11,3 0-11,1 0-45,1 0 0,9 0-11,-14 0-224,4 0-292,-18 0-784,-3 0-818,-3 0-1580,-1 0 3709,-2 0 0,0 0 0,-1 0 0</inkml:trace>
</inkml:ink>
</file>

<file path=ppt/ink/ink1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12.3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183 3 12456,'-8'-2'1222,"-3"1"-953,-5 1-68,-2 0 57,-2 3 22,-8 8-79,8 0-9,-3 8-181,9-5 90,4 4 33,2 0-33,3 3 257,3-1-111,5 2-102,9-1 147,6 0-270,11-3 225,16 2-247,-9-6 56,11-1-56,-17-9-23,0-2-234,-5-2-808,-1 0-884,-4 0 1949,1-6 0,-12 5 0,2-5 0</inkml:trace>
</inkml:ink>
</file>

<file path=ppt/ink/ink1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17.5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21 9117,'0'-11'930,"0"1"-414,0 10-79,0 0 257,0 6-189,0 7-46,0 10-224,0 15 79,0 9 11,0 10-145,0 10 66,0 2-145,1 3 44,0 25-145,0-22 0,0 20-22,-1-30-135,0-2 157,-4-8-22,1-10 22,-3-10 0,3-9 11,0-6-11,3-7 11,-1-4-11,1-5 112,0-2-78,0-2 10,0-5 57,0-8-78,5-10-23,4-7 0,6-5 11,4-2-22,0-1 11,4 0-34,12-9 12,-9 18 10,5-3-21,-16 21-90,-5 5 111,-4 2-10,0 3-23,-2 0 68,3 9-23,-2 5 0,2 10 33,0 6-22,-2 2 1,0 2-12,-2 2 22,0 0-22,2-1 0,-1-3 0,12 7 34,-2-14 33,9 5 78,-3-18 46,5-3-191,5-5 45,18-2-34,-10-7-56,11-4 34,-18-9-45,-3-4 33,-4-2-178,-3-2 44,-4-2-156,-5-16 290,-4 11 46,-4-10-23,-5 19 22,-7 1-11,-3 8-22,-5 0-34,0 7 45,1 3-22,4 3-12,-6 3 1,7 1-12,-5 8 45,6 5 45,2 10-12,4 4 169,2 3-101,1 5 22,3-1 101,6 0-90,19 9-89,0-16-12,11 1 35,-10-20-68,-1-6 0,0-2-12,-1-5-133,-3-6-23,4-18-79,-11 4 225,3-12-202,-11 13 123,-1 0 57,-1 2-214,1 2 224,-1 3-123,6-1 78,-4 6 79,4-1 0,-4 9-22,1 1 22,0 2 0,1 0 0,4 0 0,2 0 22,4 0-10,11 0-12,-9 0 11,7 0-11,-15 0 0,-3 0 11,-3 0 180,-3 0-157,-1 0 100,-4 0 751,0 0-874,-1-3-11,0 0 0,-4-4 67,-3 2-44,-6 1-23,-3 2 56,-3 1-146,-2 1 56,-3 4 34,-2 9-11,0 9 56,0 12 190,5 2-145,5 2-79,8-3 135,4-5-146,4-7-33,2-3 33,6-4-135,5-3 123,6-3 12,0-3-22,1-4-45,-1-1-34,-1-2 23,-1 0 66,-1-1-133,1-9 134,0-6-269,0-13-11,0-3 246,-2-5-213,-1 1-45,-2 2 292,-5 9 11,-3 6 0,-3 9 0,-1 5 33,0 5-33,0 0 0,0 3 34,0 9-12,0 8 450,0 28-461,1-11 101,4 13-90,3-21-22,3-5 11,2-7 68,-1-7-57,4-6 79,2-2-56,4-3-23,16-18-78,-10 0 45,9-16-67,-13 6 66,-2-4 12,1-1-89,-4-6 55,-1 1 1,-7 0 33,-1 0 0,-5 4 11,-1-1 22,-1 5-33,-2 1 12,2 5 100,-1 5-101,1 5-11,-2 6 56,0 4-34,-1 3 392,0 2-414,0 7 0,-2 3 23,1 8 33,-3 3 0,2 4 22,0 4 214,-1 5-202,2 5 33,0 2-11,1 3-112,0-3 90,0-1-79,0-3 0,1-3 34,10 6-45,-2-12 67,8 0-22,-3-14-79,-2-6 34,4-2-33,1-4-1,4-1-268,8-1 212,-8-6-44,3-5 122,-10-8-224,-2-6 214,-1-4-68,-2-2 79,-1-5-22,1 2-1,-3 1 56,3-2-22,-5 13 12,1 2-46,-2 12 23,-2 4 11,0 2 381,-1 1-145,0 9-136,3 7 124,1 14-11,3 7-190,-1 4 122,-1-1-145,-1-4 0,-2-6 0,1-4 0,-2-10-11,2-4 11,-3-9-123,1-2 78,2-6 34,0-7 11,6-12-34,1-7-44,8-5 11,2 0 44,5 2-89,0 6 45,0 7 22,-3 7 34,-2 7-11,-5 5 22,-4 2 56,-1 1 56,-3 10 22,0 7-44,0 13 10,-1 5-100,2 2 68,0 0-46,0-4 56,-1 1-78,-3-13 12,-1-3 66,-3-12-123,0-4-89,0-1 44,2-5 79,0-6 11,3-10-45,1-5-112,4-6 146,3 1 11,2 3 0,1 4-89,-1 6 89,0 5 0,-3 4-12,1 4 124,4 2-78,-2 2 11,6 3 168,-5 5-213,0 6 123,-1 7-56,-4 3 34,-1 1-101,-5 2 0,-1-5 11,-2-1-45,-1-6 34,-1 0-11,0-9-11,0-1-57,0-5-100,0 0 157,2-7 22,1-5 0,4-10-34,3-2 12,3-1 22,2 2 0,2 3-67,0 3 100,3 4-33,-1 2 0,2 2-45,0 4 12,1 1 33,0 3 0,0 0 0,-4 1 11,-1 0-11,-4 0 0,-3 0 11,-2 0-11,-3 0 11,0 0 12,-2 0 22,2 0-45,-1 0 0,1 0 67,-2-1 67,-2 0 202,0-3-157,-1 0-179,-2-2-33,-5 1 10,-1 2-156,-8 1 157,1 1 22,-3 0 0,-3 4 190,-9 21 46,7-3 10,-5 17-201,14-10 112,5-3-101,4-2-45,4-2 45,3-1-56,8-1 0,7-3-22,23 0 11,-6-9 11,11 0-34,-16-7-22,-4 0-101,-3-3 23,-4-5 11,-3-4-124,0-13 247,-7 5 0,1-11-90,-7 7 34,0-2 0,1 3 56,-1 6-34,-1 4 34,0 9 0,-1 2 68,0 2-24,0 8-32,1 6 88,1 15-88,3 4 111,3 7-22,3-1-90,6-3 101,4-4-100,3-6-24,1-6 1,-4-8-90,-3-6 101,-6-4 0,-4-2 12,-2-8-12,-1-6 0,2-13-12,1-5-10,4-5-147,3-1 102,4 1-56,3 6 33,-2 4 34,1 10 0,-3 6 56,0 6 0,0 3 79,15 2-57,-5 4-11,15 3 169,-11 6-180,-1 3 0,-6 0 0,-5 2 33,-9-1 125,-5 2-58,-4 2-44,-8 3 68,-7-2-113,-23 3-11,4-10-67,-11-3 33,16-10-123,3-2-11,2 0-280,-3-9 380,7 3 57,-4-6 11,10 6-11,4 4 11,4 1-67,2 1 56,2 0-90,-2 0 101,-1 7 0,1 6 22,-3 11 191,1 9-56,-2 6 33,-3 9 113,0 4-202,-3 5 56,1-1-124,0-2 57,-2 6-90,5-21 0,-1-1 0,5-25-78,1-7-34,0-3 11,2-3-124,0-8 214,1-8 0,0-13 11,0-10-23,0-7 35,4-33-12,-1 15 0,4-22-34,-2 27 34,1 5 0,2 6-90,3-3 68,-1 17 22,4 0 0,-4 17-56,1 3 56,0 2 0,-1 2-11,-2 4 44,3-2-33,3 5 0,4-3 34,9-1-23,26-1-11,-7 0-33,20 0 21,-20 2 12,-2 2 0,-4-2 12,7-3-12,-16 3 0,-1-3 0,-19 5 56,-4 0-56,-3 2 0,0-2 11,-1 2 123,0 1-111,-2 0 358,0 1-381,-1 3 0,0 8 34,-3 9 33,-3 9-67,-2 4 0,-4 2 0,4 0 0,-3-2 0,4-2 0,-2-5 11,4-5-89,2-6 78,2-7-68,1-5-234,0-2 302,4-6 0,6-5-34,8-11 34,8-7-23,4-5 1,2-3-112,0 2 122,2 3 1,-2 6 11,0 8 0,-2 6 79,-3 8-79,-5 1 146,-1 3-113,-2 8 180,-1 4-56,0 11 11,-4 3 325,-4 7-258,-3 2 158,-5 2 122,-1-1 179,-6 6-413,-4-14-158,-8 4-11,-4-19-112,-3-4-313,-4-6-2209,-21-2-402,6-14-4528,-18-6 7452,10-15 0,23 14 0,2 1 0</inkml:trace>
</inkml:ink>
</file>

<file path=ppt/ink/ink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1.2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1 8210,'-4'0'2319,"1"0"516,3 0-2364,-7 0-102,6 0-10,-6 0 22,7 0 1457,0 0-1726,15 0 33,6 0 1,18 0-34,6 0-45,3 0 0,4 0-11,-3 0-22,0 0-34,-3 0 22,0 0-11,-4 0-11,-3 0 0,-8 0-78,-7 0-56,-11 0 10,-6 0-44,-4 0-179,-3 0-6253,2 0 2925,-2 2 3675,0 0 0,0 1 0,0-1 0</inkml:trace>
</inkml:ink>
</file>

<file path=ppt/ink/ink1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18.7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0 8747,'-10'0'2678,"2"0"-1893,8 0 728,0 0-920,-11 0-223,9 0 79,-8 0-147,10 0 370,0 0-594,-3 0 1,2 0 358,-2 0-392,10 0 33,9 0-44,13 0 67,9 0-101,3 0 0,-4 0 22,-5 0 1,-9 1-12,-7 1-11,-3 0 0,-6 0 45,-1 0-45,-2-1 0,-1-1 22,-1 0-963,0 0-382,0 0-1309,-1 0 1324,0 0 1,0 0 0</inkml:trace>
</inkml:ink>
</file>

<file path=ppt/ink/ink1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4:21.2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10260,'-8'0'426,"2"0"134,6 0 68,0 0-90,5 0-180,2 0 34,7 0-179,3 0-123,2 0-11,3 1-46,4-1 236,3 2-23,6-1-44,3 1 67,2-1-157,0 1 22,-3 0-32,8 3-13,-13-3-44,7 3 33,-12-4 135,4 0-157,4-1 45,18 0-79,-11 0 135,13 0-34,-18 0-55,2 2 88,0 0-133,-1 2-23,-2 0 0,-3-1 56,-4 0 11,12 2-11,-10-1 101,10 1-146,-10 1 124,3-1-90,0 1-12,-1 0 79,-1 0 79,10 4-191,-10-4 134,9 4-111,-13-3-23,1 1 44,-1-1 113,1 1-146,-1-1 23,3-1 224,0 1-236,5 0 146,1 0-67,19 3 12,-13-4-91,11 2-22,-19-6 0,0 2 101,-2-2-101,15 1 78,-11 0 1,13 1-46,-14-1-33,3 1 0,2 0 23,3 0-23,2 1 0,-1-2 0,0 2-12,-3-3 12,-2 2 0,10-1 0,-11-2 0,11 1 0,-15-2 34,3 0-34,0 0 0,14 0-11,-13 0 22,9 0-22,-19 0 11,0 0 0,-1 0 33,2 0-33,1 0 0,18 0 23,-11 0-23,13 0 0,-16 1 22,0 0 1,-1 0-12,14 1-11,-13-1 45,12 2-45,-14-2 33,2-1 12,5 0 45,1 0-46,0 0-44,-3 0 0,-4 0 101,-2 0-56,-3 1-45,-3-1 22,0 1 68,-3-1-68,2 0-22,0 0 0,4 0 101,3 0-90,2 0-11,2 0 12,-4 0 10,-3 0-22,-4 0 0,-5 0 0,1 0 67,-3 1-22,-1 0 45,0 1-23,0 1 202,3-1-157,2 0 23,4 1-113,4-1 79,1 0-68,3 3 12,9 0-22,-10 2-23,5-2 0,-17-2-12,-1 0 46,-2-2 11,11 0-34,-4 0 123,9-1-100,-7 2 56,4-1-57,3 0 46,4-1 10,1 0-78,0 0 1,-3 0 44,9 0-56,-12 0 0,7 0 33,-13 0 57,-2 0-79,0 0 11,-1 0 34,-1 0-11,14-1 1,-5-1 21,14 0 45,-7 0-90,4-2 1,-1 1 33,5-2-56,-4 1 0,-1 1 0,-6 0-12,-8 3-10,-3-1 44,6 1 169,-6 0-180,11 0 67,-7 0-78,6 0 12,-1 0 77,20 0-89,-14 0 0,10 0 11,-20 0-22,-3 0 11,-3 0 0,-3 0 23,-3 0-23,0 0 11,-4 0 146,2 0-146,-6 0-11,2 0 67,-4 0 34,-2 0-12,4 0-33,-2 0 202,6 0-44,11 0-214,-3 0 33,7 0-33,-10 0 0,-4 0 0,-4 0 0,-2 0 0,-3 0 0,-2 0-33,-2 0-9798,-2 0 9515,-12-6 0,9 4 1,-10-4-1</inkml:trace>
</inkml:ink>
</file>

<file path=ppt/ink/ink1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2.8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6641,'9'-9'1748,"-2"1"-930,-7 8 852,0 0-998,19-19-56,-14 13-112,14-15 0,-17 19-21,-1 1 547,1 1-805,-2 10 77,2 7-22,4 18-134,0 14 78,1 11 44,-4 14-55,2 6 23,-4 8-720,3 0 496,-1-3-12,3-11-357,-1-12 323,0-17-291,-2-15-437,0-14-471,-3-9-582,0-6-578,0-13 2393,0-13 0,0 7 0,0-4 0</inkml:trace>
</inkml:ink>
</file>

<file path=ppt/ink/ink1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3.2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9106,'3'-5'2051,"-1"1"-572,-2 4-751,26 0 135,7 0-112,33 0-438,6 0-234,7 0-34,-2 0-45,-7 0-23,-14 0-134,-6 0-145,-10 0-281,-5-1-257,-8 0-214,-9-1-223,-9 1-785,-5 1-1321,-4 0 3383,-9 3 0,7-2 0,-8 3 0</inkml:trace>
</inkml:ink>
</file>

<file path=ppt/ink/ink1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3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0 10541,'-3'5'1322,"1"-2"840,2-3-2039,104 2-123,-49-2 0,12 0 0,1 1-537,-15-1-651,-10 0-448,-8 0-393,-9 0-525,-7 5 2554,-8 7 0,-6-4 0,-5 3 0</inkml:trace>
</inkml:ink>
</file>

<file path=ppt/ink/ink1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3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10753,'0'7'1423,"0"-3"79,0-4-1502,73 4 0,-28-3-67,7 1 0,2 0-853,5-2-872,-1 0-1334,-1 0 3126,-6 0 0,-23 0 0,-9 0 0</inkml:trace>
</inkml:ink>
</file>

<file path=ppt/ink/ink1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4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1 250 11967,'90'12'224,"0"-1"0,-4 1 0,-8-6-11,17-14 261,-11-5-295,-2-29-179,-30 6 83,-9-16-151,-30 15 93,-11 3-159,-7 6 311,-8 6-177,-6 11 34,-10 5 44,4 4-55,-6 5 78,3 12 33,-6 13 101,4 22 146,1 11-11,7 15-67,9 7 44,5 10-412,6 5 189,2-3-124,-1-32 0,2-1-12,3 23-234,0 12-482,4-52-706,-3-12-931,0-16-347,1-9 2712,-3-6 0,-1-2 0,-2 0 0</inkml:trace>
</inkml:ink>
</file>

<file path=ppt/ink/ink1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4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48 11269,'-3'-2'-213,"1"1"1434,2 1-1221,121 0-1087,-54-4 0,3-1-185,25 2 1,1-1 1150,-16-3 0,-12-2 0,-18 3 0,-19 0 0</inkml:trace>
</inkml:ink>
</file>

<file path=ppt/ink/ink1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28 308 12300,'-15'0'-101,"3"0"717,12 0-448,0 0-179,111-3-79,-49-7 45,12 4 0,0-4-55,-15-14 21,-11-3 1,-19-4 44,-13-2 1,-8-1 33,-8-1 156,-5 4 102,-8 5 247,-4 6-57,-5 9-135,6 6-33,3 4-257,5 5-23,-5 12 123,0 14 236,-2 19 78,0 13-23,9 9-44,1 8-45,5 1-78,0 5-214,0-2-33,0-1-67,0-5-460,0-8-627,0-12-3956,0-9 1592,0-25 3518,0-4 0,0-19 0,0 0 0</inkml:trace>
</inkml:ink>
</file>

<file path=ppt/ink/ink1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5.0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83 11224,'-6'0'1288,"1"0"-1153,5 0-1267,219-27-145,-167 21 0,3-1 1170,34-3 1,14-2 0,-21 2 0,-19 3-1,-21 4 1</inkml:trace>
</inkml:ink>
</file>

<file path=ppt/ink/ink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1.6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11 8938,'-2'-6'818,"1"1"-179,1 5 1512,0 0-1501,0 7-101,0 3-168,0 9-101,0 4-123,0 2-101,0 1-12,0 0-21,0 0 22,0 0-45,0-2-12,0-2 1,0-4-22,0-3-68,0-4-11,0-5-56,0-1 22,0-2-2054,0-2 0,0 0 1</inkml:trace>
</inkml:ink>
</file>

<file path=ppt/ink/ink1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5.4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1 294 11414,'95'-10'86,"1"1"0,-6-1 0,-8-4-19,6-21 326,-10-1-24,-11-1-55,-21 5 314,-22 2-35,-12 6-402,-15 4 245,-21 3-20,-10 7-159,-23 3 12,-2 4-23,6 3 46,0 4-12,7 7 0,3 7-134,8 8-146,6 3-45,10 4-224,9-1-885,5 2-1502,5 0-1714,12-2 4370,10-4 0,-6-12 0,3-8 0</inkml:trace>
</inkml:ink>
</file>

<file path=ppt/ink/ink1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5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 11705,'-12'0'2298,"2"0"-2063,10 0-179,0 0 885,-64 35-638,39-11-202,-49 29-101,63-22-135,4-2-549,7-6-637,17-5-596,13-6-1635,21-6 3552,9-4 0,-25-2 0,-9 0 0</inkml:trace>
</inkml:ink>
</file>

<file path=ppt/ink/ink1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5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10137,'0'-9'2331,"0"2"-1099,0 7-10,27 73-864,-9-31-280,2 8 1,1 2-79,8 0-90,1 0-549,-1-1-1086,-2-3-404,-6-5-1255,-7-8 3384,-6-10 0,-6-12 0,-2-5 0</inkml:trace>
</inkml:ink>
</file>

<file path=ppt/ink/ink1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6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39 13016,'-12'-9'830,"3"1"-830,9 8-2230,0 0-1501,116-9 3676,-44 6 1,-7-2 0,-3 0-1,-19 5 1</inkml:trace>
</inkml:ink>
</file>

<file path=ppt/ink/ink1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6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455 366 11994,'-97'19'280,"1"1"0,8-2 0,16 5 79,26 15-79,16 3-56,12-2 150,11-4-217,21-8 107,20-8-219,26-11 101,23-7 0,13-20-124,-45 5 1,0-3-207,2-7 0,-1-5 184,-3-1 0,-1-3 11,-3 0 1,-3-2-24,-3 0 1,-3-2-101,31-36 101,-14 1-23,-3 7 34,-14 9 152,-5 16-152,-14 14 0,-5 14-168,-9 8 156,0 8 12,-3 16 566,0 16-520,0 24-1,-17 15-45,-8 11-109,5-38-1,-4 0 70,-2 5 1,-3 0-417,0 3 1,-1 1 259,-5 1 0,-2 0-12,-1 0 1,-2-2 106,-1-3 1,-1-1-7,1-6 1,-1-1-23,3-6 0,1-3-107,-34 20 225,15-18-34,12-20 45,18-10-89,14-25 292,8-11-68,15-25 100,18-8 124,14-8 67,22 3-23,-2 5-235,2 10-459,9 4-1054,-25 20-1751,2 3 3096,-29 13 0,-9 6 0,-5 0 0</inkml:trace>
</inkml:ink>
</file>

<file path=ppt/ink/ink1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7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11336,'3'-3'1288,"-1"1"-312,-2 2-909,5 69-67,3-26 0,-2 8 0,2 0-3504,8 3 2697,0-3-796,-2-11-996,-4-7 2599,-4-13 0,-4-9 0,-2-6 0</inkml:trace>
</inkml:ink>
</file>

<file path=ppt/ink/ink1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7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25 11179,'0'-4'-1132,"0"0"-1994,0 4 3126,28-7 0,-21 5 0,22-5 0</inkml:trace>
</inkml:ink>
</file>

<file path=ppt/ink/ink1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8.3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13308,'18'67'306,"0"0"0,-1-6 1,-1-7-296,3-4 11,-3-12-22,-5-9 0,-3-13 0,-5-8-45,2-5 45,-5-3 0,3-7 12,-1-11 32,1-12-44,7-10-44,4-1 44,9 0-12,9 3 12,6 7-11,5 6 11,-3 8 0,-5 9 11,-3 5 57,-10 3 144,-1 6 57,-3 9-33,-1 10-90,1 9-90,-4 2-56,1 0-23,-4-3-302,0-5-3126,-6 1-146,-2-13 3597,-3-2 0,0-12 0,0-2 0</inkml:trace>
</inkml:ink>
</file>

<file path=ppt/ink/ink1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8.6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1 13880,'-82'34'500,"0"0"0,6-3 1,19 3-277,43 10-157,4 1-67,10-2-123,17 9-325,4-17-706,18 3-594,4-20-1367,5-8 3115,3-4 0,-21-5 0,-6-1 0</inkml:trace>
</inkml:ink>
</file>

<file path=ppt/ink/ink1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8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53 14014,'33'55'97,"-1"1"0,0-5 0,-4-6-63,-5-8-34,-2-8 0,-11-9 11,-2-9 0,-5-6-56,-1-6 90,-2-12 22,0-11 90,0-13-34,0-9 23,0-1 56,5 3-23,8 4-33,12 8-56,10 6-90,7 6-45,11 5-291,2 5-908,6 5-897,-5 4-1590,5 1 3731,-2 4 0,-23-2 0,-8 3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8.4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462 1 12960,'-44'27'420,"1"1"1,-26 20-376,67-23-45,9-5-11,6-4 11,8-6-34,4-6 1,1-2-23,-2-2 56,-1-4-23,-2-5 12,-5-6-34,-3-3 45,-6-3-11,-1 2 0,-3 2-79,1 5-44,1 5 134,-1 4 67,2 2 179,1 4 236,2 9-34,4 9-33,3 11 11,-2 9-90,1 3 212,3 29-379,-3-17 301,-3 34-212,-7-42-68,-15 7-89,-7-25-101,-14-7 0,-9-7-358,-10-6-528,-8-6-144,-12-4-527,-7-10-774,-5-9-1202,2-13 3533,9-8 0,32 16 0,13 3 0</inkml:trace>
</inkml:ink>
</file>

<file path=ppt/ink/ink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2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16 6865,'0'-9'1882,"0"3"-1243,0 6 224,0 0-336,-49 0-79,29 3-112,-39 4-146,42 4 35,1 5-147,3 2-44,5 1-34,3 0-79,5-2 79,7-3 34,9-3-23,14-3-11,9-4-45,6-3-89,-2-1-35,-4 0 35,-9-2 33,-6-3-22,-7-5-112,-3-1-247,-5-2-213,-1-1-862,-5-5 22,-1 4 1535,-2-2 0,0 11 0,0 2 0</inkml:trace>
</inkml:ink>
</file>

<file path=ppt/ink/ink1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9.3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0 363 13121,'72'-21'86,"0"1"1,0 0 0,26-8 0,-13-1 14,-16-14-23,-18 3-44,-19 0 465,-16 5-208,-11 4 236,-5 6-68,-17 8 0,-13 8-246,-22 4-112,-14 6 68,-7 14 21,0 9 56,-1 17-522,12 8 299,11 4 108,19 3-210,16-3-55,12-6-393,25-8-705,15-9-1054,27-6-874,9-10 3261,0-6 0,-31-6 1,-10-2-1</inkml:trace>
</inkml:ink>
</file>

<file path=ppt/ink/ink1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49.7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 13622,'-60'21'773,"-1"0"0,8-1 0,10 4-336,19 20-235,13-2-90,7-6-112,6-10-34,17-8 34,10-10 12,21-5-12,7-5-45,0-11-56,-2-7 67,-14-10 23,-9-3 11,-16 0 45,-8 1 11,-6 4 22,-2 4 68,0 8 168,-2 6-23,-4 6-168,0 2-22,-1 2-12,1 9-21,1 6-68,2 11-68,1 3-424,2-2-987,7-2-672,11-4-763,15-4-1467,12-7 4381,4-3 0,-20-6 0,-8-1 0</inkml:trace>
</inkml:ink>
</file>

<file path=ppt/ink/ink1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0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65 270 11919,'84'23'242,"-1"-1"1,-5 2 0,-16-11 687,-35-20-79,-8-7-133,-12-13-69,-4-5-212,-13-4-100,-16-2-248,-20 0-44,-19 2-22,-5 0-1,6 7-22,8 4 22,18 8 46,9 7 88,18 5-156,2 4-100,8 1-2489,-1 0-739,2 2 3328,0 7 0,0-4 0,0 3 0</inkml:trace>
</inkml:ink>
</file>

<file path=ppt/ink/ink1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0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13117,'2'89'-1344,"4"-17"-1132,8-53 2476,-3-9 0,-6-3 0,-5-6 0</inkml:trace>
</inkml:ink>
</file>

<file path=ppt/ink/ink1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0.4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12132,'0'-5'-56,"0"2"-1513,0 3 0,0 0 1</inkml:trace>
</inkml:ink>
</file>

<file path=ppt/ink/ink1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0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15515,'22'50'-123,"0"0"0,12 30-56,-32-66 0,-2-7-80,0-5-704,0-9 963,0-6 11,0-10 34,3-5 45,14-2 11,8-1-12,16 5 68,2 4 190,-3 6-78,-3 7-134,-5 4 201,-7 4-78,-5 6-46,-6 9-55,-6 13-78,-3 14-79,-5 6-191,0 4-369,-5-1-2163,-1-7-2084,-4-8 4807,4-11 0,1-12 0,5-7 0</inkml:trace>
</inkml:ink>
</file>

<file path=ppt/ink/ink1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1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396 1 14125,'-58'31'377,"-1"1"0,5-4 1,14 2-322,31 11 73,5-6-51,13-8-5,17-9-17,13-9 48,17-5-104,-2-8 42,2-9-98,-5-7-89,-5-11 55,-7-1 68,-7 1 22,-10 6 0,-4 9-79,-9 8 79,-2 4 146,3 8 403,6 11-213,11 15 79,8 15 10,8 13 35,2 6-326,4 4-67,-4-1-10,-9 0 21,-13-3-78,-12 1 68,-9-1 570,-9-3-571,-12-10-44,-13-9-23,-19-11-280,-2-18 0,-5-5-219,8-1 0,-2-2-246,-24-3 0,-3-4-1092,16-6 0,2-3 72,-5-3 0,1-4 1765,1-7 0,5 0 0,-11-3 0,18 1 0</inkml:trace>
</inkml:ink>
</file>

<file path=ppt/ink/ink1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2.0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572 4 13958,'-88'-1'283,"1"1"1,6-2 0,14 2 98,27 7-80,7 6 695,-2 29-728,14-5-146,-3 15-44,17-19-46,4-2-21,8-5-1,20 0 0,12-3 11,26-1-22,10-4-67,7-4-56,3-7 33,-7-3 79,-7-4 11,-18 0 0,-11 0-33,-14 0 33,-8 9 168,1 8 168,-3 16-112,3 8-79,-8 4 46,-3 19-102,-6-17 24,-2 11-12,-2-22-68,-11-3-10,-9-3 22,-13-2-23,-10-4 68,-44 4-90,7-9-368,20-9 1,-1-2 356,11-4 0,2-1-6,-2-2 0,2 0-90,-34 1-17,23-5-111,31-11 145,16-25 68,26-2-57,12-12 733,12 14-766,9 10-179,-4 5-485,-6 8-703,-4 6-471,-2 5-514,3 3-1514,3 2 3978,5 0 0,-19 0 0,-2 0 0</inkml:trace>
</inkml:ink>
</file>

<file path=ppt/ink/ink1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2.6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13252,'6'-3'3328,"-1"0"-3138,-5 3-111,0 0-79,14 31 0,-5-15-157,11 22-471,-12-24-571,2-5-974,-6-2-998,1-5 3171,-5-1 0,0-1 0,0 0 0</inkml:trace>
</inkml:ink>
</file>

<file path=ppt/ink/ink1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2.8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15179,'0'-6'2409,"0"1"-4470,0 5 1119,0-1 1,0-1 0</inkml:trace>
</inkml:ink>
</file>

<file path=ppt/ink/ink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11705,'9'62'505,"0"-8"-505,-1-27-11,-3-4-146,1-2-336,-4-5-392,-1-3-359,-1-4-403,0-3 1647,0-3 0,0-2 0,0-1 0</inkml:trace>
</inkml:ink>
</file>

<file path=ppt/ink/ink1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3:55.3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0 152 12120,'100'-3'796,"-47"1"0,2 1-455,-1 1 1,2 0-700,5 0 1,1 0 452,0 0 1,1 0-1812,0 1 0,0 0 1833,3 0 1,1 0-34,-1 2 0,2 0 261,5 0 0,2 0-273,6 0 1,1-1-12,4 0 1,2-1-265,6 0 0,2-1 332,0 1 0,1-2-504,1-2 1,1-2 402,0-1 0,0 0 11,-3-4 0,0-1 636,-1 1 1,0 0-671,-3 2 1,0 0 127,-7 2 1,4 1-131,-12 3 1,4 0 0,-5 1 7,10-2 0,-3 2-122,-13 0 1,3 2 0,-5-1 121,3-1 0,-4 0 0,0 1 1,0 0 669,-2 0 1,3 0-643,25 0 0,-1 0-11,-22 0 0,0 0 198,20 0 1,0 0-132,-26 0 0,-3 0-28,0 0 1,1 0-24,2 0 1,0 0 44,-2 0 1,1 0 22,1 0 1,3 0 4,26 0 1,2-1-85,-22 0 1,-1 1 0,20-1 0,-3 0-18,-30 0 1,-4 1 0,-4 0 0,0 0 61,44 0 45,-4 0 12,0 0 10,2 0 13,-45 0 1,5 0 31,32-1 1,4-1-152,-18 0 1,1 0 207,28-1 1,-1-1-231,-28 1 0,-3 0-12,1 1 1,-2 0-1,-2 1 1,-2 1-13,-2 0 0,-1 0 12,-3 1 1,0 1-1,-3 0 1,-1 1-1,-2-1 1,2 1 44,20 2 1,0-1-12,-16-3 1,-1 0-1,19 1 0,-1 1 22,-20-2 1,-1-1-34,2 1 0,0 0-17,-1 1 1,1 1 4,0-2 1,-1 1-17,-1 2 0,-1 1 439,-1-1 0,-1 1-405,49 5-6,-26-6 0,2-1-6,-18-1 0,0-1-94,23 1 1,-1-2 93,-23 0 1,-2-2 16,4 0 0,-1-2-28,-1 0 1,0-1-12,-3 0 0,-1-1 0,46-5-23,-10 5 1,-10 1-23,-25 4 0,1 0-22,29-2 22,-28 1 0,1 1-33,32-2 56,3 2 10,5-2-16,-28 3 0,0 0-16,32-1 16,-38 1 0,-2 0 5,12 0 12,-10 1 1041,-6 2-1030,-4 2-3078,33 6 3089,-7-2-6,-24-3 1,2 0-279,-6-2 0,1-1 278,1 0 1,1 1 0,3-1 0,2-1-6,1 0 0,0 0 22,1 1 0,0-2-16,0 1 0,0 0-6,-1 1 0,0-1 119,-4 0 0,2 0-97,21 0 1,1 0-6,-20-1 0,0-1-428,19 1 0,-2 0 439,-22-1 0,-3 1-11,0 0 0,-1-1 2395,49 3-2379,-3-1-10,-2-1-1,-1 0-22,-7 1 28,-28-2 0,0 1 50,27 0-22,-31 0 0,0-2 45,23 1 34,1 0-12,0-2 585,-1-1-607,0-3-34,0 2 11,4-1-44,1 1-1,-1-2-10,-1 2 22,-5-1-12,-6 2 12,-7-2-11,-4 0 10,-2 1-32,0-1 1317,3 1-1329,4-2 0,2 2 0,4-1 0,3 2-11,-2 0 406,-1 0-395,-2 3 105,-3-1-116,31 1 11,-23 0 0,20 0 0,-28 0 0,-5 0-11,5 0 11,0 0 0,0 0 0,3 0 0,-3 0-34,19-1-78,-24 0 11,12-1 0,-28 2 23,-5-2 44,1 1 12,-6 1 22,1-1-11,10-2 22,-9 3-11,7-4-11,-11 1 11,-1 1 0,2 0 0,0 1 0,5 0 0,-2 0 0,3 1 11,10 0 0,-12-1 0,10-1 1,-14 0 10,2-1 12,-1 0 10,4-1-32,-4 1 10,15-3-22,-15 2 0,13-2 34,-14 4-34,8-2 0,1 4 0,4-1 0,-7 1 0,-1 0 11,-10 0 34,6 0-34,-12 0 11,7 0 1,-9 0-1,5 0 23,-3 0 11,6 0 33,-3 0 46,-2 0-23,-1 0-23,-8 0-55,0 0-34,0 0 11,1 0-11,0 0 0,1 0-11,-6 1-11,1 1-426,-7 0-617,-1 0-1411,-2 2-2701,-2 1 5177,-39 2 0,29-1 0,-29-2 0</inkml:trace>
</inkml:ink>
</file>

<file path=ppt/ink/ink1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3.7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 10125,'0'-14'1300,"0"3"123,0 11-503,0 0-909,0 15 235,0 13 348,0 25 67,5 18-213,3 10-385,8 6 105,3 0-101,0-4-45,-3-3-22,-5-6-11,-6-6-146,-3-10-459,1-13-426,-3-13-695,5-15-514,-2-9-640,0-5 2948,-1-3 0,-2 0 0,0 0 0</inkml:trace>
</inkml:ink>
</file>

<file path=ppt/ink/ink1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4.1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0 10531,'-95'13'485,"0"0"1,8-2-1,17 6 150,32 15-579,14 4 512,11 4-456,8 1 0,22-3 134,18-4-246,25-10 0,15-8 45,1-9 446,-5-5-458,-11-2 222,-15-6-176,-16-4-12,-16-9-11,-8-6-56,-5-3-392,-2-2-258,-13 1-773,-3 4-1020,-9 5-1232,13 5 3675,5 6 0,9 4 0,0 4 0</inkml:trace>
</inkml:ink>
</file>

<file path=ppt/ink/ink1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4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 20 8949,'-12'-11'1221,"3"3"-638,9 8-67,-28 78-315,20-38-2321,-1 11 0,9 0 2120,33-14 763,24-9-797,10-14 23,0-7 11,-3-6 11,-5-9 57,-13-8 32,-9-9-66,-16-7 3512,-10 3-3467,-6 1 155,-5 9-156,0 7-224,0 7 146,5 8 348,12 12-180,14 7-68,19 5-77,7-3-1,7-9-11,-7-6 113,-4-6 256,-13-2 92,-5-2 9,-4-9-156,-6-6-146,-1-9-89,-8-4-57,-8 3-33,-3 1-179,-5 7-325,0 6-460,0 6-627,0 4-1412,2 2 3003,-1 0 0,1 0 0,-2 0 0</inkml:trace>
</inkml:ink>
</file>

<file path=ppt/ink/ink1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5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332 0 13611,'-68'0'567,"0"1"1,-2 9 0,13 9-210,26 20-22,1 22-11,23-10-235,16-2-79,17-6-11,13-13-11,15-10 11,-1-12 11,3-4 23,-5-16 22,2-8-56,-12-15-135,-9-5 79,-11 1 22,-13 5 34,-3 5 0,-5 10 12,0 6-12,0 8-90,0 4-89,0 1 179,7 4 89,16 28-89,2-1 0,11 26-481,-12-15-819,0-3-818,-3-5-873,1-9-393,1-7 3384,2-10 0,-11-4 0,-2-4 0</inkml:trace>
</inkml:ink>
</file>

<file path=ppt/ink/ink1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5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8882,'0'-5'3283,"0"2"-1087,0 3-1737,0 29-133,0 2-102,9 29-45,-1 2-11,12 7-78,-6 10-46,2 5-10,-3 3-12,-5-5 1,-2-9-23,-2-14-11,-3-15-12,1-17-156,-2-12-314,0-10 168,0-4 291,3-8 12,2-11 22,6-14-12,7-13-66,4-4 33,7 2 23,1 7-1,4 12-2108,25 7 2131,-9 12 0,23 3 90,-22 7 44,2 9 91,-10 4 77,-7 9-10,-13 0 312,-12 13-345,-6-8 10,-12 6 1996,-9-12-2086,-14-3-179,-15-3-22,-7-5-269,-4-6-404,0-3-717,7-2-1625,2-7 3037,7-4 0,16 1 0,8 0 0</inkml:trace>
</inkml:ink>
</file>

<file path=ppt/ink/ink1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6.9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19 9442,'0'-10'3037,"0"1"-1838,0 9-113,0 0-850,-128 26 44,82-6-174,-26-1 1,5 5 50,44 10-56,12 4-90,3 2-11,6 0-11,2-3-101,7-3-796,11-6-1322,13-4-1748,9-6 3978,3-5 0,-20-7 0,-4-3 0</inkml:trace>
</inkml:ink>
</file>

<file path=ppt/ink/ink1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7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204 1 13958,'-56'63'481,"0"1"1,6-7 0,14-5-403,31-8-79,19-8-67,16-11-1,21-13 1,19-5-22,5-15-191,0-10-91,-8-10-88,-15-9-11,-20 0-13,-17 1-469,-10 3-885,-10 4-1043,-13 6 2880,-7 6 0,4 9 0,4 4 0</inkml:trace>
</inkml:ink>
</file>

<file path=ppt/ink/ink1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7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13829,'77'15'131,"0"0"1,-1 0 0,32 4 0,-27 7-110,-56 16-5387,-7-5 5365,-7-8 1419,-6-10-1452,0-7 756,-5-8-1014,3-1-467,-3-3 668,0-10 3482,0-5-3380,0-10-12,7-2-12,6 2 12,12 2 34,4 5 56,6 3 134,0 6 134,2 4 0,-2 4-22,-3 1-200,-7 4-47,-7 5-10,-7 5-79,-6 7 0,-3-2-270,-2 1-603,0-3-763,-4-2-1793,-7 0 3429,-3-4 0,2-5 0,5-3 0</inkml:trace>
</inkml:ink>
</file>

<file path=ppt/ink/ink1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28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1 11784,'-78'24'582,"1"0"1,6 5 0,19 4-34,41 5-56,6 13-213,5-12-179,12-1-33,17-6 21,18-8-44,22-9-11,6-8-23,8-4-11,-2-3-483,-9-3-816,-15-5-1043,-18-2-2218,-20-3 4560,-9 4 0,-10 5 0,0 1 0</inkml:trace>
</inkml:ink>
</file>

<file path=ppt/ink/ink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2.7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8770,'0'-4'1905,"0"1"-774,0 3-1131,35-2-179,-15 2-661,26-2-930,-22 2-1468,-4 0 3238,-5 2 0,-6-2 0,-6 2 0</inkml:trace>
</inkml:ink>
</file>

<file path=ppt/ink/ink1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3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75 216 6798,'-9'-3'1893,"2"1"-1276,7 2 1232,0 0-1345,-26-5-213,20 4-111,-21-4-57,27 5 45,0-2 56,17 0-45,11-4-101,25-2-44,10-3-34,4-2 0,-6-3 0,-7 1 0,-14-4 34,-9 1 22,-14-1-56,-7-3-90,-7 0-1557,-3-4 1344,-12 83 1,-7 60 0,4-21-875,9-35 692,-10 37 1,-5 23 0,16-52-1006,11-66 1490,-4-1 0,-2-2 0,0 0 0</inkml:trace>
</inkml:ink>
</file>

<file path=ppt/ink/ink1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5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88 7201,'-6'17'1636,"1"-3"-728,5-14 4212,0 0-4761,12-2 11,10-4-101,20-4-12,38-14-257,-14 5 11,14-3 1,-35 10-1,-12 3 11,-10 4 23,-7 2 67,-5 1 34,-6 1-56,-2-1-45,-3 2-23,2-2 12,-1 2-1,3 0-10,-3 0-9854,1 0 9686,-11 0 0,6 0 1,-6 0-1</inkml:trace>
</inkml:ink>
</file>

<file path=ppt/ink/ink1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5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187 30 10293,'0'-13'2354,"0"3"-1861,-5 6 34,-5 2-46,-7 1-66,-4 1-113,0 0-88,-1 0-69,3 5-78,1 2-11,2 8 12,2 1-35,1 4 23,7 2 56,1 4 56,5 4-33,0 1-91,19-1 1,7-4-45,20-4-33,2-5-191,-4-6-314,-5-3-415,-7-5-582,-3-1-1289,-4-2 2824,-4 0 0,-10 0 0,-4 0 0</inkml:trace>
</inkml:ink>
</file>

<file path=ppt/ink/ink1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6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8736,'0'-10'2051,"0"1"-1166,0 9-313,0 0-270,0 4 112,0 8 80,0 9-180,2 12-124,1 6-56,5 7-89,-2 5-45,4 2 0,-4 1-11,4-8-247,-4-6-470,1-14-572,1-10-1243,1-9-931,4-7 3474,0-15 0,-4 9 0,-2-9 0</inkml:trace>
</inkml:ink>
</file>

<file path=ppt/ink/ink1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6.6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11302,'6'66'1737,"1"-2"-1266,-4-20-5896,2 1 5458,0-1-33,-2 0 1376,2 0-1522,0 1 613,1 1-938,2-1-223,-3-3-740,3-8 3044,-4-9-3806,0-12 2196,-4-6 0,0-6 0,0-1 0</inkml:trace>
</inkml:ink>
</file>

<file path=ppt/ink/ink1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66 6708,'-12'0'1591,"3"0"-918,9 0 918,0 0-650,19 0-280,7 0 34,22-3-101,6-2-303,2-6-291,-2 1 0,-6-1-168,-11 2-247,-10 2-55,-6 3-258,-5 0-539,-3 4-313,0-2 1,-2 2 1579,0 0 0,-5 0 0,-2 0 0</inkml:trace>
</inkml:ink>
</file>

<file path=ppt/ink/ink1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37.6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11 198 7683,'-6'3'2981,"1"0"-2343,5-3-100,0 0 325,131-28-225,-63 11-800,19-3 1,1-1 351,-6-2-11,-1 3-78,-8 3 91,-7 6-147,-13 3 44,-5 4 135,-3 0-134,1 1-45,-1 1 457,3-1-502,-4-1 0,-7-1-12,-8 1-10,-10-1-191,-4 3-167,-9 0-225,-1 2-6175,-5 0 6780,-14 0 0,10 0 0,-10 0 0</inkml:trace>
</inkml:ink>
</file>

<file path=ppt/ink/ink1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2:04:40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0 289 8042,'0'4'1187,"0"0"-111,0-4-751,19 0-101,-7 0 67,18 0 135,-8 0-33,7 0-80,8 0 46,11 0-57,11 0-22,10 0-22,11 0 45,9 1-124,7 2-347,-46-2 1,1 1 223,1 0 0,1 0 34,1-1 0,1-1-34,-1 1 0,-1-1 39,0 1 0,-1-2 39,46 1 2,-5 0 20,-7-2-32,1 0 32,-8-1-44,-21 3 0,1-1 23,33 1-51,-31-1 0,2 0 61,33-3-95,-46 0 1,1-1-18,0 1 1,0 0 5,0-1 1,0 0 38,42-3-44,-5 2 45,-8 0-41,-3 3-38,-7 0 90,-1 2-34,-7 1-45,-1 0 78,0 0 23,3-1-11,3-1-11,5-1-1,-2-1 436,2 3-480,-22-2 0,0-1-1,27 1-16,-25 0 0,-1-2 96,24-3 44,2-2-5,3-1-73,-24 4 0,-1 0-45,24-4-11,20 0 44,-43 5-22,-3 1-11,3 1 56,-7-2 33,11 0-11,-3-2 34,9 0-45,4-2-56,2 2-11,0-2 0,2 2-12,-1 1 23,2 0 0,2 2-22,-2 0 11,0 3-1,-3 0 12,-5 2 23,-1-1 89,3-2-78,1-1-45,5-1-12,-1-1 1,1 1-34,-5 0 56,-1 0-11,-7 2-12,-6 0-21,-3 2 77,14 1-44,-17 0 11,17 0-22,-19 0-12,3 0-11,2 0-11,3 0 11,0 0 23,32 0-34,-25 0 11,19 4 0,-34-1-11,-5 4 12,-6-2-1,-3 1-11,-4 1 0,2-2 33,-3 2 23,18 4-44,-12-5-12,9 6 0,-17-6 11,-4 0 11,-1-1 1,9 0 21,-5-3 12,5 1-33,-9-2 10,-2 1 12,-3 0-22,1 0-12,-2 1 11,0 0-11,3-2-11,0 2 23,0-3 33,13 3-34,-7-3 23,16 1 68,-9-1-13,8 0 24,0 0-46,5 0-22,-1-2-45,1 0 12,-5-1-12,-2 2 0,-6 1 0,-3 0 12,-3-1-1,1-1-11,0-1 45,2 1 34,0-1-23,11 0 0,-2 0-56,10 1 1,-3-1-12,1 1 22,-1 1 23,0 1 0,-2 0-12,3 0-10,-1 0 55,17 0-33,-10 0-23,13 0-22,-19 0 11,-4 0-11,0 0 0,-4 0 12,7 0-12,-2 0 33,8 0-10,2 0 10,3 0-22,5 0 1,1 0-12,2 0 11,-2 0-11,1 0-11,-3 0 11,1 1 0,-3 1 0,-4 1-12,-1-2 12,-2 2 0,-3-3 23,8 1 10,0-1-10,6 0 10,-1 0-33,-2 0 0,-3 0 0,14 5 34,-17-3-12,13 6 1,-18-4 66,3 1-9,10-1-13,1-2 11,7 0-11,24 1-55,-24-1-12,13 2 11,-30-1 0,-3-1 0,1 0 23,-1 0-34,-4-1 0,0 0 22,-2-1-22,0 0 23,-3 0-12,0 0-11,-3 1 11,-2 1 0,4 1-11,-5-1 11,5 0-11,-7 0 23,15-1-12,-12 0-11,11-1 11,-9 0-22,4 0 11,-1 1 0,-3 1 0,-2 0 0,9 2 11,-9-1 0,11 0 23,-11-2-23,7-1 12,4 0 10,5 0 1,4 0-12,-1 0-22,0 0 0,13 0 23,-20 0-12,12 0 0,-24 0-11,-1 0 34,1 0 33,0 0-22,2 0-34,1 0 22,-3 0-33,9 0 0,-17 0 12,3 0-1,-19 0-11,-6 0 22,-3 0 1,1 0-12,-3 0-8034,3 0 8023,-39 2 0,27-2 0,-26 1 0</inkml:trace>
</inkml:ink>
</file>

<file path=ppt/ink/ink1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0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732 14 13061,'3'-6'1434,"-1"1"-1075,0 5-11,-1-1 1814,1 0-2117,-6 0-45,-9 1 56,-14 0 67,-6 0-101,-9 1-10,1 5 32,-4 1 1,-1 6-45,-4 4 11,-1 2-11,-2 7 45,2 2-45,3 3 0,2 5 0,8-3 0,2 5 0,6 2 0,3 3 11,4 2-11,6-1-44,4-2 44,8-4-12,2-1-10,3-3 0,0 1-23,12-1 11,8-1-11,17 1 23,11-5 11,11-3 11,6-5-11,4-7-12,0-3-22,-2-6-55,-5-2-12,13-2 67,-25-6 22,9-2 1,-22-8 11,-7-1-23,-1-1-22,-3-1 11,-9 1 12,1-2-34,-7 1-57,-5-8 91,-2 5 33,-4-5 0,0 10 11,0 1-11,-2 4 0,-3 1 0,-1 2 0,-2 4 11,5 0-11,1 1-22,2 3 22,2-3 112,18 1-79,8-3 46,18 0-79,-3 1 22,-5 0 1,-12 2 21,-5 1-44,-5 1 12,-2 0-12,-1 0 33,-3 0-33,-1 0 34,-4 0-34,-2 0-3277,-3 0 0,0 0 0</inkml:trace>
</inkml:ink>
</file>

<file path=ppt/ink/ink1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0.9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5 11919,'-57'-3'1557,"10"2"-1232,28 7 67,3 6-56,0 7-190,0 4-90,3 6-56,4 0-56,5 1-90,4-3 45,2-7 56,20-3 12,7-8 66,17-3-10,1-4 66,-8-2 57,0 0-12,-9-7 13,-4-2-13,-4-9 90,-9 0-67,-5-2-79,-6 0-10,-2-9-124,-4 9-157,-9-6-179,-5 11-247,-3 1-235,5 4-213,3 3-672,5 3-874,2 3 2633,-1 0 0,6 1 0,-4 0 0</inkml:trace>
</inkml:ink>
</file>

<file path=ppt/ink/ink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3.3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0 9364,'-89'28'1445,"14"-2"-1265,65-8-180,3-3-79,6-4 23,1-3 56,1-4 34,11-2 11,4-1-45,8-1 22,1-2-11,-4-5 34,-1-3-23,-4-4-22,-3-1-33,-2 0 33,-4 0 33,-1 3 91,-4 2 66,-1 5 202,1 2 191,-2 2-57,3 1 35,-1 0-359,1 2 123,0 6 44,-1 3-246,3 5-123,1-2-112,3-1-448,0-2-404,0-3-414,2-2-3955,7-4 5333,-6-1 0,3-1 0,-10 0 0</inkml:trace>
</inkml:ink>
</file>

<file path=ppt/ink/ink1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1.4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12277,'0'-3'1670,"0"14"-1088,5 7-122,1 19-79,7 4-56,1 6-191,4 6-44,-1 3 44,3 5 45,-3 5-56,4 4-89,-2 3 45,4 0-68,9 19-11,-8-30-11,1 4-23,-14-40-157,-3-10-245,-6-9-180,1-3-6836,-3-4 7452,0-11 0,0 8 0,0-8 0</inkml:trace>
</inkml:ink>
</file>

<file path=ppt/ink/ink1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2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272 588 7851,'0'-6'2835,"0"1"-852,0 5-1300,-52-19-290,27 14 100,-42-14-213,40 19-280,3 0-45,0 7-22,5 6 44,1 10-21,9 4-12,2 1-45,7-3-22,21 5 89,4-12 23,20-1 11,0-12 0,-2-3 0,2-2 0,-2-4 22,-3-8-22,-2-8 12,-6-10-12,-8-5-12,-1-5 1,-11-5-11,-2-4 22,-7-6 11,-3 0-11,0-5 0,0 2 0,0 2 0,0 6 11,0 7 0,0 5 45,0 9 34,0 5 134,0 10 78,0 7-10,0 3 279,0 4-503,0 10 44,0 2-34,2 13 12,3 7 100,4 8 90,4 8 1,0 6-102,1 1-101,1 0 57,-1-4-102,0-4-33,-1-6 0,-3-6-45,-1-4-156,-2-5-449,1-7-470,0-3-629,1-4-3831,1 1 5580,-4-4 0,-1-3 0,-3-3 0</inkml:trace>
</inkml:ink>
</file>

<file path=ppt/ink/ink1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2.5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1 10440,'-6'0'1938,"2"0"-436,4 0-1491,-19 67-11,14-39-11,-14 50-292,19-57-426,0-7-447,0-4-4180,0-4 5356,0-3 0,0-2 0,0-1 0</inkml:trace>
</inkml:ink>
</file>

<file path=ppt/ink/ink1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2.7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54 204 6977,'-15'-57'0,"0"1"0,-9-34 0</inkml:trace>
</inkml:ink>
</file>

<file path=ppt/ink/ink1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3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 12815,'-23'36'2005,"3"4"-1590,18 3 0,-1 9 89,3 7-44,0 7-180,0 4-157,0 4-56,0 1-45,3-2-22,4-5-11,2-7-459,4 9-516,-7-25-426,-1 4-493,-5-29-471,0-8-526,0-7 2902,0-6 0,0-2 0</inkml:trace>
</inkml:ink>
</file>

<file path=ppt/ink/ink1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3.6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83 6585,'15'-9'1882,"-3"1"-985,-12 8 929,0 0-526,7-27-112,-5 20-225,5-22-234,-10 28-35,-9-1 136,-20 2-528,0 0-56,-10 2-122,11 5-80,6 7 35,-1 10-79,9 5 0,7 2-23,5 1-21,5-3-24,9-4-21,13-7 66,16-6 23,13-6-212,24-4 167,-23-8 0,10-4-33,-34-8-79,-2-4-168,-7-2-415,-3-11 203,-8 10-159,-3-6-87,-5 19-349,-7 4-1390,-2 5-1119,-10 2 3641,5 1 0,4 0 0,5 0 0</inkml:trace>
</inkml:ink>
</file>

<file path=ppt/ink/ink1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4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255 20 13936,'-55'-7'577,"0"-1"0,-36 4-118,68 30-11,6 8-213,6 20-235,9-14 0,21 9-56,8-22-190,20-5-370,2-7-158,6-8-110,4-3-2658,29-12 304,-25-7 3238,14-12 0,-52 10 0,-8 1 0</inkml:trace>
</inkml:ink>
</file>

<file path=ppt/ink/ink1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4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11 9756,'-12'-6'1882,"2"1"-985,10 5 100,-14 92-481,11-36-281,-3 9 0,2 4 56,15 6-89,3 3-134,5-2 10,-3-2-11,-3-5-11,0-8-45,-4-8 1,-4-10-1,-3-10-34,-2-10-212,3-12-113,0-5 292,0-8 56,1-11 79,4-8-35,6-14-44,9-2-100,7 2 77,5 5-78,19 8-55,-12 11 156,9 3 134,-14 8 135,-4 6-67,3 3-168,-5 6 22,-2 2 33,-8-3-44,-7 1 112,-4-3 78,-7 2 45,-1 1-112,-4 1-67,-13 1-45,-10 0-56,-11-3-34,-6-2 1,9-2-23,-3 0-11,18-4-23,3 0 12,13 1 33,2 0-34,0 5 68,5 1 11,15 1 112,42-1-67,-4-5-23,29-2 23,-25-6-34,2-2 45,0-10-56,-3-4-44,-4-10-12,-12 0 33,-8-1 46,-5-8-1,-7 11-22,-2-3-11,-2 15-34,-4 6-22,3 2 44,2 4 23,9 0 56,12 0 23,11 0 122,41 9-178,-25 0-12,22 10 23,-44 1 134,-5 3 79,-18 3 100,-8-2 224,-11 0 684,-4 5-885,-21-6-169,-7 1-77,-22-8-124,-10-7-180,0-3-436,-5-3-404,6-3-895,6-8-1648,6-6 3563,13-8 0,13 7 0,9 2 0</inkml:trace>
</inkml:ink>
</file>

<file path=ppt/ink/ink1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6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345 31 6977,'12'-3'1345,"-2"0"-774,-10 3 236,0 0 56,4-2 145,-2 1-100,2-1-46,-4 2 12,0 0-683,-2 0 257,-13 0-156,-7 0-23,-11 0 67,-4 0-34,5 0-100,-3 0-68,3 2-44,-2 10 11,-1 6 33,0 15 135,5 4-146,9 5-78,10 13-78,9-18 10,21 4-55,12-21 33,18-8 34,9-5-56,1-5-79,5-2-33,-4-3-23,-5-7-22,-9-3 11,-6-6 67,-13 0 34,-9-2 45,-10-2-23,-5-2 57,-3-2-12,0-3 23,0 0 22,2 2-12,3 4 1,6 5 11,3 4 11,2 3-11,-3 3-33,0 2 33,0 5 22,3 1 101,8 1 437,30 8-280,-2 6 23,27 14-179,-12 5-57,-7 4-56,-5-1 34,-17-2 22,-9-6-45,-11-6 1,-7-7-23,-6-7-45,-2-4-123,-3-2-67,0-2 235,0-9 0,0-4-23,2-12 1,3-4 0,11-1-1,8-1 23,13 4 56,9 2 112,5 5-67,2 2 22,1 4 112,-3 4-156,-3 4-79,-10 3 0,-9 2 22,-8 1-22,-5 0-975,12 0-1098,-7 0-2554,12 0 4627,-11-3 0,-8 3 0,-4-3 0</inkml:trace>
</inkml:ink>
</file>

<file path=ppt/ink/ink1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7.1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58 12132,'-9'-32'1322,"2"6"-1120,7 26 100,0 0-33,0 15 67,0 8-146,0 22-10,0 8-57,0 5-33,5-2-45,-1-5-34,6-7 0,-4-9-11,-1-11 34,-3-8-34,-2-9-23,3-3-89,-3-4 112,3 0 45,-3-11-45,0-8 0,0-15-11,0-7 0,4-4-1,9 3-21,9 3-1,6 7-11,3 6 23,-4 8 22,2 6 90,-4 7 279,8 2-111,-9 3-1,9 0 46,-9 8 33,3 3-89,2 11 89,15 18-280,-11-8-56,6 9 0,-19-15 0,-8-4-112,-2-5-280,-5-3-270,-2-5-301,0-3-527,-3 0-2085,0-4 1211,0 0 2364,7-14 0,-6 9 0,7-9 0</inkml:trace>
</inkml:ink>
</file>

<file path=ppt/ink/ink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3.6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10 10328,'-4'-5'750,"1"0"-414,3 5 426,0 0-437,-4 9 179,7 0 180,-4 10-79,6 1-191,-3 2-268,0 4-45,-2 1-101,0 2-22,0-1-225,0-1-604,0-3-718,0-2-1120,0-4 2689,0-3 0,0-8 0,0-2 0</inkml:trace>
</inkml:ink>
</file>

<file path=ppt/ink/ink1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7.5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326 4 14641,'-61'-3'1076,"0"5"-718,23 12 80,-5 9-80,5 12 12,2 6-124,11 2-33,9 3-191,9-1-22,21-3-78,23-3 44,28-9-22,26-10-39,-39-14 0,1-2 0,-2-1 0,0-3-51,43-8 90,-22-8-45,-21-11 79,-20-10-57,-15-3-55,-8-3-225,-10-14 90,-14 17-313,-4-2-505,-9 23-975,5 8-1457,0 4 3519,5 1 0,8 4 0,4 0 0</inkml:trace>
</inkml:ink>
</file>

<file path=ppt/ink/ink1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8.5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498 1 14607,'-56'7'1726,"5"7"-1266,6 13-57,-1 9-89,-10 10-79,2 9 46,1 8-309,5 7 185,10 6-45,9 1 11,15 0-44,7-5-57,7-5-22,7-8 0,11-6-22,18-8 10,7-9-55,39-2 11,-22-17-33,30-2 44,-23-14 0,5-12-101,1-7-44,-6-16 32,-13-7 35,-15-3 101,-20-1 22,-9 1 262,-10 5-183,-5 5-34,-10 7 23,-10 7-68,-8 6 67,1 5 67,10 5-78,7 1-56,9 3 23,4 0 55,2 0-78,5-2 0,15-1 0,13-4-112,18 0-494,5-1-536,3 1-1055,-2 2-1265,-4 3 3462,-10 2 0,-18 0 0,-11 0 0</inkml:trace>
</inkml:ink>
</file>

<file path=ppt/ink/ink1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8.9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20 10776,'0'-11'4157,"0"2"-3328,0 9-426,0 0 34,-75 22-168,44-2-22,-60 22-91,74-8-111,4 1-45,11-2-33,26 3 10,5-13 23,27-3 23,-2-15 21,2-5 57,-5-7-11,-10-4-1,-10-8-66,-15-6-23,-8-1-224,-6-2-538,-2-1-594,-4 3-1042,-9 0-526,-5 4-807,-3 4 3731,7 3 0,7 8 0,4 2 0</inkml:trace>
</inkml:ink>
</file>

<file path=ppt/ink/ink1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9.2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11493,'0'-6'3429,"0"1"-2040,0 5-594,3 65 214,12 11-841,-9-22 0,1 2-56,3-5 0,0-3 0,1 23-101,-3 1-11,-5 1-44,-1-7-326,3-4-863,1-11-974,4-11-1300,1-10-1681,0-14 5188,2-6 0,-7-8 0,2-2 0</inkml:trace>
</inkml:ink>
</file>

<file path=ppt/ink/ink1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19.9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368 456 15135,'-68'-11'309,"1"0"1,2 4 0,12 9-243,20 22 57,1 14 10,6 8-89,11 1-45,6-3-56,9-5 22,21-11-55,13-8-12,23-11 90,38-10 33,-26-15-22,21-10 0,-41-14 0,-12-9-45,-11-7-44,-12-7 21,-7-5 68,-5 18 0,-1-2 12,-1-24 21,0-20 12,0 44 168,0 13 56,0 15-56,0 13-45,0 6 403,0 5-302,-3 11 23,1 8 78,-4 16-46,3 12-122,1 10-12,2 7-145,2 5-45,11-2-67,9-3-471,13-10-448,5-5-471,3-8-895,-1-6-550,1-7-482,-5-7 3384,-4-6 0,-16-8 0,-6-3 0</inkml:trace>
</inkml:ink>
</file>

<file path=ppt/ink/ink1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0.2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13577,'31'94'79,"-6"-19"-281,-12-63-314,-4-5-178,-2-3-617,-1-3-437,-3 1-706,-1-2 2454,-2-2 0,0 1 0</inkml:trace>
</inkml:ink>
</file>

<file path=ppt/ink/ink1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0.4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12826,'0'-4'852,"0"2"-2978,0 2 1,0 0 0</inkml:trace>
</inkml:ink>
</file>

<file path=ppt/ink/ink1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0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63 7426,'0'-9'3204,"0"2"-1859,0 7 828,0 0-1086,0-21-179,0 16-202,0-16-146,0 21-101,0 2-10,0 9 21,0 9-123,0 17-111,0 11 11,0 11-158,0 10-33,0 4 0,2 5-33,-1-2-23,1-4 0,-2-7-23,0-12-145,0-9-594,0-14-695,0-11-683,0-9-1064,0-7-573,0-3 3777,2-6 0,-1 5 0,1-6 0</inkml:trace>
</inkml:ink>
</file>

<file path=ppt/ink/ink1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1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379 14 9845,'-9'-7'4001,"2"1"-2936,7 6-461,0 0 338,-147 45-393,99-9-381,-33-1 0,9 5-56,60 13-56,9-6-45,22-8-11,41-7-34,1-16 34,29-5 34,-31-12 22,-5-12 0,-14-6 11,-11-12-67,-15-4-22,-7-1-102,-7 3-111,-3 3-224,-11 4-2298,-16 2-425,3 10 3182,-1 3 0,20 9 0,6 2 0</inkml:trace>
</inkml:ink>
</file>

<file path=ppt/ink/ink1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1.6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0 15000,'-45'50'313,"1"1"1,2-6 0,12-1-314,30 8-45,15-6-134,10-10-707,18-10-805,8-11-1121,7-9 2812,-1-7 0,-22 0 0,-9-3 0</inkml:trace>
</inkml:ink>
</file>

<file path=ppt/ink/ink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4.6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10 10462,'0'-5'2252,"0"1"-1703,0 4-179,0 4 56,0 6 55,-5 9 58,0 7-203,-4 5-23,4 4-10,1 2-225,2 0 0,2-1 1,0-2-79,0-5 0,0-4-23,0-6-178,0-7-348,0-5-292,0-5-2173,2-2 493,0 0-862,2-2 3383,1-4 0,-3 3 0,2-3 0</inkml:trace>
</inkml:ink>
</file>

<file path=ppt/ink/ink1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2.2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10697,'0'-3'1793,"0"0"448,0 3-1490,0 94-57,0-32-686,3 8 1,1 5 282,5 14-168,9 6-101,-1-3 1,1-2-46,-4-7 12,-1-8-22,-7-12 43,1-13-178,-6-17-168,4-16-449,0-10 785,6-22 67,9-14 344,10-19-433,13-10-101,8 0 11,0 5 22,2 11 90,-7 15 11,-3 9 79,-4 12 134,1 2 134,0 7-212,1 8 11,-6 6 34,-11 9-46,-11 0 90,-8-1 12,-5-2 22,-45 6-213,7-11 0,-42 5-45,23-16 0,6 0-11,12-6 0,14 0 0,10-1 22,7 2 23,5-2 22,1 8 57,2-1 56,0 9-68,0-3-112,7 3-23,9-3-33,9-1-370,7-4-806,2-2-1435,6-4 2667,29 0 0,-35-2 0,13 0 0</inkml:trace>
</inkml:ink>
</file>

<file path=ppt/ink/ink1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2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5 239 11661,'-3'0'2969,"1"0"-2028,2 0-616,47 28-112,-13-21 11,35 21 45,-29-28 0,-11 0 112,-7 0-11,-7-5-57,-9-4-133,-1-9-68,-5-6-45,0-2 23,-7-4-23,-14-2 90,-12-1 145,-13 0 79,5 4 45,4 6 0,13 6-191,8 6-134,6 6-101,7 2-56,1 2-67,2 1 100,23-1-425,7 0-896,23 0-393,1 1-885,-3 0-1176,-1 0 3798,-6 0 0,-19 0 0,-8 0 0</inkml:trace>
</inkml:ink>
</file>

<file path=ppt/ink/ink1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3.1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17252,'0'12'3037,"0"-2"-2522,0-10-930,0 0-122,3 0-718,-1 0-818,4-3-1603,-1-7-1758,3-7 5434,-5-7 0,2 9 0,-5 2 0</inkml:trace>
</inkml:ink>
</file>

<file path=ppt/ink/ink1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3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193 558 10451,'-9'8'840,"2"-2"-111,7-6-494,0 0 123,-5 7 416,4-5 110,-4 5-76,5-7-136,0 0-202,0-3-201,-2-7 0,-1-5 78,0-9-145,1-2-34,2-4-11,0-2-45,0-1-101,0 0-11,4 3 0,9 4 0,7 5 34,7 7-23,-1 5-11,6 1 0,0 1 0,8-3 0,3-2 0,0-2 45,0-3-34,-6 0 45,-9-1 68,-8 2 167,-11-1 168,-5-1 12,-4 0-146,0-2 369,-28-9-402,-5 8 268,-50-5-493,26 19-67,-11 1-123,25 6-426,3 8-717,-7 6-1199,0 13-2275,-3 4 4740,9 1 0,16-12 0,11-7 0</inkml:trace>
</inkml:ink>
</file>

<file path=ppt/ink/ink1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6.5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27 281 7291,'0'6'695,"0"-1"1097,0-5-1467,-10 11 135,8-9 313,-8 9-179,8-11-292,1 0 2858,-1 0-2880,2-3 0,0-4-78,10-9-124,9-8-33,13-5 11,11-5-11,19-16-34,-12 12-11,7-7 0,-23 19 11,-9 7 12,-9 7 11,-6 4-23,-7 5-11,-1 2-437,-2 1 336,2 0 34,4 0 33,7 1 23,4 9 11,6 6 33,4 11 57,17 20-68,-11-12-22,10 13 0,-18-22-33,-4-4-169,-5-6-201,-5-7-639,-6-3-381,-2-3-549,-3-1 944,0-1 1,0-1 0</inkml:trace>
</inkml:ink>
</file>

<file path=ppt/ink/ink1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9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11941,'3'-5'616,"-1"2"438,-2 3-427,3 7-11,2 6-235,3 11-101,5 9-89,1 10-158,2 4 46,2 10-1,-4 4-22,2 6-33,-10 5 33,-1-1-56,-5 0 33,0 27-33,0-24 11,0 20 12,0-31-23,0-5-23,0-2 23,0-3 0,0-4 0,0 0 23,0-6-57,0 16 34,0-14 34,0 11-34,0-17 0,0-2 0,0-3 0,0 3 0,0-4 0,0 3 22,0-5 34,0 2 23,2 1-35,1 1-10,2 4-12,1-2 1,-1 2-12,3 2 34,-2 3 45,6 5-12,-3 2-33,4 0 22,-2-1-33,-1-3 56,-1-5-68,-2-1 23,-1-4-23,-1-1 45,-2-1 23,-1 16-68,-2-10 23,0 12 0,0-15 11,3-1-11,0 0 67,0-1-34,-1 1 12,-2-1-23,0-2 45,0 8-90,0-13 1,0 8-1,0-9 1,0 0-12,0 2 11,0 0 12,0 0 67,0 13-89,0-14 10,0 6-22,0-15 11,0-3-11,0-3 0,0 1 11,0-3-11,0 1 0,0-2-22,0 2 22,0-5 0,0 4 0,0-7-22,0 5-12,0-1 0,0 5 34,0 2 0,-7 10-45,5-8 45,-5 4 0,5-11 11,-1-2 0,-3 0-11,1 0 11,-3 0-11,5 3 12,-4 4-12,1 0 0,0 3 0,-1 2-23,4-4 23,-2 0 0,4-4 0,-1-2 0,2 0-11,0 3 22,0-2-11,0 0 0,0-2 0,0-5 0,0 3 0,0 1-11,0-1 11,0 6 0,0-3 0,0 2 0,0-2 11,-2-1-11,1 2 11,-4 3-11,2 3 0,-2 2 12,0 1 0,2 5-80,0-8-11,3 0-10,0-10-1,0-5 56,0 1-10,0-4-136,0 2 180,0 1 12,3 1-12,4 4-56,9-1-68,11-2 24,6 1-12,11-5-56,7 0-56,11-1 179,7 0-34,-1-1-22,-2-2 67,-7-1 34,-3-1 12,0 0-12,2 0 0,4 0 0,2-2 0,-2-2 0,1 2 0,1 1 0,-14 2 0,1 1-12,26-2 1,-26 3 0,-1 0 11,16 1-22,-2 1 22,3 0-12,2 0 12,6 0 0,-19 0 0,1 0-33,34 0-406,-32-2 0,-1-1 383,27-2 22,-5-3-226,3 0 215,-6 4 23,-2-1 16,-25 3 1,0 2 5,27-1 0,-27 1 0,0 0 11,23-1-11,9-2 11,-1-1-11,9-2 0,-4 1 0,-1 0 0,0 0 0,-6 2-11,0 0 11,-11 2-23,-7 1-10,-13 0 33,-6 0 0,-7 0 22,4 0-11,-1 0 849,7 3-837,3-3-12,32 3 0,-17-3-11,22 0 0,-32 0 34,-2 0 177,-6 0-178,-2 0 35,-1 1 100,25 3-67,-9-2-56,27 2 33,-5-4-273,9 0 262,8 0-56,-1-2 34,-10 1-34,-9-2 11,-15 2 68,-10-1-56,-15 2 22,-4 0-23,-9 0 68,5 0 330,8 0-319,11 2 22,11-1-55,39 2-79,-21-2 5,-24 0 1,-1 0 5,18-1 45,0 0-45,-4 0-11,-14 0 0,-5 0 11,-15 0-11,-5 1 23,-3 0-23,-1 2 201,18 0-189,-7 0 22,12-2 0,-14 0 10,0-1 1,-2 0-45,11 2 11,-12-2-11,12 2 12,-9-1-1,6 0 78,4-1 57,4 0 11,0 0-34,11 0-45,-19 0-22,8 0 12,-19 0-12,-1 0 44,-1 0-55,1 0 22,-2 0 45,3 0-33,-1 0-1,1 0-11,-3 0-32,0 0-2,-10 0 12,-1 0-11,-10 0 10,-1 0 1,1 0 11,0 0-33,4 0-12,2 0-11,1 0 11,1 0-11,0 0 0,-5 0-11,-2 0-539,-4 0-43,3 0-192,-3 0-380,5 0-1043,-2 0-1881,0 0 4089,-1 0 0,-2 0 0,0 0 0</inkml:trace>
</inkml:ink>
</file>

<file path=ppt/ink/ink1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29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 11515,'0'-8'2006,"0"2"-1491,0 6-604,0 0 100,3 0 56,7 0 11,9 0 90,5 1 34,6 3 0,-1 2-23,-2 3-89,2 2-79,-5 1 12,0 0-23,-3-1 22,-2-1 23,-5-1 89,-2 1 158,-6-3 671,0 3-615,-4-4-124,-2 1-124,0-3-88,0-3-12,0 2-34,0-2-224,0 2-269,0 1-145,0 0-1322,0 9 381,0-2-730,0 7 450,0-5 1893,-5 0 0,4-6 0,-4-2 0</inkml:trace>
</inkml:ink>
</file>

<file path=ppt/ink/ink1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1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1 465 8490,'0'17'2801,"0"-4"-1781,0-13 1591,0 0-2197,9-10-44,6-3-213,11-13 44,4-4-33,4-6-145,1-3-23,5-4 0,-2 1 0,0-2 11,-4 4 11,5-12-22,-12 17 0,1-6 11,-15 23-11,-3 6 0,1 5 0,-3 3 34,-2 3 11,-4 0 11,0 1 12,-1 0-68,4 0 0,-5 0 0,5 0 11,-2 0 112,5 0 90,0 5 33,8 4 23,0 13-23,8 9-100,0 8 0,3 7-113,-3 1-33,2 1 23,-4-4-23,2-1 0,-5-6 0,-1-6 0,-4-7 0,-1-8 0,-7-6 0,1-6-34,-6-2 0,1 0 1,-2-1-113,0 3 23,5 0 45,-2 2-158,5-1 147,-5-2-113,-1 0-2532,-2-3 0,0 0 0</inkml:trace>
</inkml:ink>
</file>

<file path=ppt/ink/ink1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1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47 12333,'-3'-1'3395,"0"0"-2835,3 1 191,10 0-594,21 0-56,21 0-79,28-3 1,4-1-23,2-3 0,-19 0 0,-14 1 0,-23 2-56,-12 3-101,-13 0-235,-3 1-1412,-2 0-202,3 0-818,2 0-996,8-3 3820,1 0 0,-2 0 0,-5 1 0</inkml:trace>
</inkml:ink>
</file>

<file path=ppt/ink/ink1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2.8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20 7672,'6'-8'2992,"-1"2"-1883,-5 6-112,0 0-594,0-3-55,0 3 615,0-3-604,2 3-56,-1 0 458,1 0-593,-2 8 0,0 3-11,5 13-33,-1 3-68,6 3-34,-4-2-10,4-4-12,-7-6 0,2-6 0,-3-4-45,-1-5-101,1-1-392,-2-2 180,3 0 279,2-2 79,3-6 0,8-5-112,3-6-22,7 2-12,4-1 68,2 8 44,3 1 34,-3 5 0,-2 1 11,-4 2 57,-5 1 189,-4 0 650,3 13-424,-13-1-103,3 15-66,-10-5-68,0 3-111,-3-2-135,-9-2-112,-5-2-235,-15-2-471,-5-2-3026,-40-3-962,7-5 4806,18-4 0,2-2 0,5-1 0,7 0 0</inkml:trace>
</inkml:ink>
</file>

<file path=ppt/ink/ink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5.0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11840,'7'31'1490,"1"-1"-940,0-4-114,2 2-44,-1 2-201,-1 0-79,-2 0 23,-3-3-57,0-2-67,-3-4-11,0-2 0,0-4 0,0-3-201,0-3-427,0-3-437,0-3-5187,0-2 6252,0-6 0,0 3 0,0-3 0</inkml:trace>
</inkml:ink>
</file>

<file path=ppt/ink/ink1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3.9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150 14 9084,'45'-7'190,"-10"1"79,-25 5 313,-4 1 192,-3 0-12,-1 0 2902,-2 0-3664,-12 0 0,-10 0 101,-18 4 22,-2 0 56,-2 3 101,16-2-179,5-3-101,15-2-78,3 0 44,5 0 135,0 1-34,0 1 11,-3 2-33,3 0 0,-3 3-23,3 2 12,0 6 34,0 6-1,0 6 247,0 25-247,0-9 0,0 18 11,0-16 1,0 1-46,0-4 35,-2 4-68,-1-18 0,0-3 11,1-18 0,2-3 11,0-3 1,0 2 10,-3-3 23,3 1-33,-3 1-1,3-1-22,-2 2-11,1 1-11,-1-2-214,2 0 360,7-2 66,14 0-134,15 0-22,10 0-23,0 0 0,3 0-67,-17 0-190,-1 0-415,-16 0-941,-7 0-1121,-2 0 2723,-4 0 0,-2 0 0,0 0 0</inkml:trace>
</inkml:ink>
</file>

<file path=ppt/ink/ink1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4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34 13678,'-21'-5'1233,"5"1"-1211,16 4-22,0 0 246,5 0 57,17 0-68,21 0-134,25 0-34,18-3-67,0-1 11,-3-4 12,-16 4-12,-19 0 56,-19 3 34,-16 1 56,-8 0 896,-5 0-829,0 7-22,0 6-79,0 10-45,0 7-67,0 5 46,0 2-12,0 2 0,0-1 67,0-1 45,0-1 44,0-2-44,0 0-56,0 1 22,0 2-56,0 0-11,0 14-56,0-17 11,0 6 1,0-23 10,0-5 90,0-7 90,0-2 302,0-3-504,0 1 0,0 2 45,0 1 45,0 2 33,0-1-22,0-1-68,0 0-22,0-2 90,0 0 34,0 0 44,0 1-22,-5 2-57,-3-1-65,-3 2-35,-2-3-12,4-2-55,4-1-191,3 0-134,2 0-336,-5 0-998,-6 0-1400,-15 0-3115,-7 0 6241,-10 0 0,20 0 0,4 0 0</inkml:trace>
</inkml:ink>
</file>

<file path=ppt/ink/ink1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7.1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1 215 7302,'0'5'2297,"0"-2"112,0-3-1983,0 4-112,0-2-46,4 2-88,2-3-12,10 0 0,8 0-78,23 0 0,7-1-90,20-5-161,-9 1 1,0-2 126,7-8-111,-8-5 22,-8 1-46,-12 0 46,-10-1 44,-13 2 46,-10 1 308,-6 0-275,-5 2 0,0-1 0,0 0 0,-17-2 0,8 5 124,-11 3-68,12 7-23,3 2 34,0 0 45,-1 0-112,-4 3 0,-1 6 0,-5 7 203,-2 9 43,-1 5-11,0 7 90,0 4-45,8 9-90,3 4-110,6 7-80,2 4 0,0-1-12,5 17 12,-2-30-56,2 6-146,0-34-257,-4-7-146,4-6-258,-5-4-504,5-3-3675,-2-2 5042,0-1 0,-1 0 0,-2 0 0</inkml:trace>
</inkml:ink>
</file>

<file path=ppt/ink/ink1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7.3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15 9476,'-6'-8'1569,"1"2"-1065,5 6 269,0 0-695,74 0-55,-35 0-23,59 0-191,-57 1-772,-12 1-573,-6 2-626,-14 0 2162,-2 1 0,-7-2 0,0 0 0</inkml:trace>
</inkml:ink>
</file>

<file path=ppt/ink/ink1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37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8 7750,'-14'-5'4583,"6"3"-4101,-15 10 123,7 6-56,-1 8-123,-3 3-191,3 5 57,1 1-158,8 2 12,3-1-23,5-3-45,10-3-55,11-5-12,15-6-22,7-3-168,7-6-382,-7-1-604,3-4-863,-4 0-2443,-7 1 4471,-3-1 0,-15 1 0,-8-1 0</inkml:trace>
</inkml:ink>
</file>

<file path=ppt/ink/ink1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0.2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1 333 10541,'0'-12'1019,"0"2"-907,0 7-11,0 0-68,0-1 46,2 0 190,-1-3 358,6-6-246,-4 2-33,5-6-158,-3 5-111,6-6-79,2-4-23,25-23 23,-5 8 34,14-10-23,-17 23 79,-6 6 111,-11 8 169,-5 4-314,-3 3-34,-2 1 1,0 0-12,4 1 45,-4-1-23,3 2 35,-2 0 179,-1 0 44,5 5-33,0 6-23,6 10 11,-1 7-156,3 2-57,0 0 23,3-2-67,4 4-146,-5-11-526,2 2-729,-11-15-672,1-3-1311,-2-3 3395,-2-1 0,-1-1 0,-5 0 0</inkml:trace>
</inkml:ink>
</file>

<file path=ppt/ink/ink1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2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6 8826,'-2'-3'1580,"-1"1"-1457,3 2-100,0 4 55,0 4-33,0 5 313,0 4 236,0 3-325,0 3 101,3 2-90,-1 3-134,1 1 44,0 17-168,-1-9 90,-1 13 68,4-11 168,-2 1-68,2 1 44,0 1 57,1 0-45,-4-1-44,1-1 201,-3-1-23,0 1 57,0 27-157,-7-14 44,-2 21-55,-5-22-146,1-1-123,2-3 22,3-4 0,3-3 33,3-4-33,2 0 112,0 15-112,0-10-44,0 13-12,0-17 11,0-1-34,0-1 1,2-3 22,-2 1-22,8-2-23,-5 1 11,7-1-11,1 1-11,0 2 12,2-2-12,-2 3 0,0-1 11,-1 2 0,3 0-11,-1 0 11,8 21 12,-5-12-12,5 14-11,-4-18 0,-2-2 0,-1 2 45,-2 0 56,-1 1-11,3 17-90,-6-15 100,5 13-32,-11-22-57,6-2 11,-2-3 23,1 0-23,2-1 34,2 16-22,-3-12 44,0 11-44,-2-20-23,-4-3 23,1-5-34,-2-2 89,0 0 12,0-1-11,0 0 67,0 6-68,0-5-44,0 6-11,0-6 22,0 3 22,0 0-44,0 1-23,0-1 0,0 2 11,0 0 69,0 14-2,0-8-89,0 9 34,0-13-1,0-2-21,0-1 44,0 3-45,0 0-11,0 3 33,0 0-33,-2 12 0,1-11 23,-4 10-23,5-16-23,-3 0 23,3 1 34,0 0-34,0 5-11,0 8 11,0-9 11,0 3-11,0-14-22,0-5 10,0-5 12,0 0 12,0-4-1,-2 3 11,1-2 34,-1 6-56,2-4-11,0 3 11,0-4-45,0-2 68,7 2 44,9-2-11,9 0 0,10 0 11,2 0-45,3 0 12,10 0-23,37 1 23,-5-1-292,-26 1 1,0-1 257,40 0 0,-46 0 0,1 0 17,2 0 0,-1-1-12,3-1 1,0 0-117,-4 0 1,-1 0 110,42-4 34,-15 2-23,-16 3 11,-13-1 23,16 2-45,-12 0 79,18 0-46,-8 0 12,-3 0 11,0 0-22,-6 0-1,-3 0 1,1 0 502,0 0-458,43 0 1,-14 0-77,-24 0 0,2 0 77,35 2-11,-1-2 21,1 1 1,-2-1-57,-5 0-11,-25 0 1,0 0-12,27 0-11,-29 0 0,-1-1 0,15-4 0,-1-1 12,-6-4-12,-2 2 33,0 0 23,5-1-56,4 0 0,7-1 11,3 0-205,2 1 205,1 2 0,-6 1-11,2 4 0,-6 0 0,-4 2 11,-3-1-11,-5 1 0,-2-3 11,1 2-11,-6-2 12,1 2-12,-7 0 278,0 1-267,-1 0 12,-1 0-23,3 0 0,-3-2 0,4 1 22,0-3-11,8-2 224,2-1-224,5-1 0,0 0 0,1 1 0,-4 1 1,-2 1-12,-9 2-12,-4-2 12,-4 2 0,-4-1 12,6 0-1,5 0 0,9-3 23,10-1-12,3-1-11,-22 4 0,0-1 1,24 0-12,15 1 0,-38 3 0,-4 0 0,-4-1 0,1 1 0,1-2 44,32-3-21,-15 0-12,23 0 0,-29 0-11,-3 4 0,-6-1 11,-6 2-11,-2-1 0,-5 1 12,1 1-12,30-4 0,-11 0 11,28-5 0,-15 0 11,0-1 12,-1 1-34,-7 2 0,-9 2 0,-1 1 0,-15 2 0,4-2 11,-7 1 0,7-4 1,7-1-1,0-1-11,1 3 0,-7 2 0,-7 4 11,8-1 0,-15 1-11,7 1 0,-16-1 11,2 1 1,-2 0 21,0 0-10,2 0 10,0 0-10,-4 0-12,4 0 11,-5 0-11,5 0 12,6 0-23,5 0 22,3 0-22,-3 0 0,-3 0 0,-2 0 0,-13 0-11,1 0 0,-12 0-124,-1 0-1187,-2-2-56,0 1-650,0-3-639,0-2-1422,0-4-1794,3-4 5883,0-5 0,0 8 0,-1 1 0</inkml:trace>
</inkml:ink>
</file>

<file path=ppt/ink/ink1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3.2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0 12300,'-6'0'1759,"2"0"-291,4 0-1412,14 0-34,8 4 23,19 2 33,4 2-11,-4 4 135,1-1 179,-14 4 90,0 3 10,-9 3 203,-3 15-258,-7-6-34,-5 8 101,-4-10-33,0-3-136,0-3-234,0-7-90,0-2-224,-7-3-224,1-2-426,-10 2-561,-2-1-1321,-9 1-2286,-8 1 5042,-12 1 0,21-5 0,0-1 0</inkml:trace>
</inkml:ink>
</file>

<file path=ppt/ink/ink1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4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465 9 9935,'3'0'2577,"-1"0"-1422,-2 0-707,3-3 257,-3 3 46,3-4-79,-3 4-290,0-2-169,-3 2 11,-12 0-12,-7 0-156,-13 0-44,-2 0 32,-1 2-21,1 0-12,-1 3 0,3 1 68,3 0 10,-1 1-10,5-1 10,-6 0 102,7 2-34,5-3-67,4 0-90,12-2-11,1-2-12,5 0 79,0-1 0,0 3 23,0-1-12,-2 3-45,1 0-22,-1 5-11,-1 2 11,3 6 22,-3 5 23,3 4-11,0 8-1,0 2 1,0 7-12,0 1-10,3 0 10,0-5-11,2-3 23,-2-7-1,-1-3 1,-2-4-23,0-1 0,0-4 1,0-2-46,0-7-22,0-3 56,0-4 45,0-2-12,0 2 79,0 2 90,12 1-124,10 4 12,19-2-45,14-1-12,8-1 35,6-3-68,-7 1 11,-8-3-22,-15 1 11,-12-1-303,-11 0-324,-6 0-505,-4 0-605,-1 0-907,3 0-1020,2 0 3664,6 0 0,-6 0 0,-1 0 0</inkml:trace>
</inkml:ink>
</file>

<file path=ppt/ink/ink1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5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1 497 14854,'6'-50'964,"9"-1"-628,12 8-135,5-4 24,9-20-225,-9 16 22,2-14-10,-15 28-1,-6 8 11,-5 6 68,2 7 11,-6 6 67,0 3 56,-4 6-34,3 1 0,-3 0 830,3 0-874,-3 9 67,2 2 11,3 15-101,6 3 0,3 8-55,4 3-68,-1 2 0,4 1-34,-5-4 23,3 0-113,-3-9-167,-5-5-146,-1-10-190,-7-7-225,2-6-347,-5-2-2129,3 0 1267,-3-2-483,0-5 2544,0-4 0,0 3 0,0 1 0</inkml:trace>
</inkml:ink>
</file>

<file path=ppt/ink/ink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5.7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6 8961,'-2'-2'1748,"0"1"895,2 1-2160,86-1 133,-27 1-291,7-1 0,4 1-471,23 0 482,5 0-302,0 0-34,-9 0 0,-12 0 181,-15 0-181,-11 0 11,-7 0-11,-6 0-11,-3 0 11,-7 0 491,-8 1-513,-11-1-46,-4 1-212,-5 0-3383,0 0 2979,2 0-885,-2 0 0,2 0 1</inkml:trace>
</inkml:ink>
</file>

<file path=ppt/ink/ink1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5.4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6 12098,'-18'0'3686,"4"0"-2946,14 1-292,0 1-246,0-1-146,0 1-56,11-1-45,9 0-112,17-1-302,4 0-348,9 0-269,-4 0-347,0-2-280,-4-2-1311,-14 0 3014,-7 1 0,-13 2 0,-6 1 0</inkml:trace>
</inkml:ink>
</file>

<file path=ppt/ink/ink1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5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23 9913,'0'-13'1893,"0"4"-1276,0 9 268,0 0-201,0 9 268,0 6-78,0 14-202,0 5-257,0 7-292,0 4-56,0 1-44,-3-1-23,-2-3 0,-1-6 0,-4-6 0,4-7-12,1-9-55,2-4-101,3-8-201,0-1 335,0-5 34,0-7 0,0-8 0,5-4 0,8 2 0,9 1-11,8 6 11,4 1 0,1 5 22,5 3-22,0 2 11,1 2 12,-4 1 89,-5 6 101,-5 3 11,-6 5 44,-5 3 102,-5 0-78,-6 3-202,-3 1-79,-2 0-11,-9-1-135,-5-4-459,-13-3-549,-3-7-930,-4-2-1770,-3-4 3843,1-6 0,13 4 0,9-4 0</inkml:trace>
</inkml:ink>
</file>

<file path=ppt/ink/ink1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6.6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 16602,'-45'0'572,"10"0"-550,35 0 45,0 0 34,21 0-45,10 0-34,28 0-10,11 0 10,-2 0-22,1 0 0,-18 0 56,-6 0-34,-16 0-22,-3 0 0,-7 0 23,-3 0 22,-7 0 67,-2 0 202,-7 4 11,3 3-146,-1 5-33,-1 7-12,4 6 34,-5 8-11,3 7 100,-3 6 270,0 21-325,0-15-101,2 8-56,6-24-45,3-3-23,2-7 12,10 4 11,-12-15-11,8 0 11,-15-12 22,1-2 695,-5-1-1075,-8 0-706,-10 0-1043,-17 0-1837,-21 0 3944,-16 0 0,29 0 0,2 0 0</inkml:trace>
</inkml:ink>
</file>

<file path=ppt/ink/ink1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8.2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0 157 12020,'92'1'108,"0"1"0,-8 0 0,-9-2-18,-3-2 33,-11-5-33,-18-3-68,-11-2 45,-14-2 12,-10 2 33,-3-2-23,-5-1 23,0 1 12,-5 0-46,-10 1-33,-10 3 0,-7-1 11,-3 4 56,5 3 0,6 1 68,6 3-113,7 0 34,3 0 66,3 0 1,-3 0-22,-2 2 123,-4 4 56,-2 6-112,0 9-101,-10 24-22,10-7-34,-6 19-45,16-11 0,1 4 101,5 3-11,0 2-45,2 1-22,6-2 10,-1-1 1,3-7-45,-5-7-33,3-11-12,-2-9-246,-1-5-359,0-8-459,-4-3-393,3-3-851,-3 0-1098,1 0 3451,-2-6 0,0 5 0,0-5 0</inkml:trace>
</inkml:ink>
</file>

<file path=ppt/ink/ink1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8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17 11448,'-9'0'2823,"2"0"-2610,7 0 236,0 0-158,40 0-190,-3 0-101,35-1-11,-18-3-640,-3-1-872,-11 1-1391,-8 2 2914,-10 2 0,-12 0 0,-5 0 0</inkml:trace>
</inkml:ink>
</file>

<file path=ppt/ink/ink1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6:48.9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1 15191,'-94'31'1585,"43"-12"1,8 1-1138,15 3-202,-2 9-145,22-9-68,6 3 12,4 5 11,22 0 0,15 1 0,28-7-45,9-6-39,-22-12 0,0-2-341,19 1-550,13-4-896,-46-2-1860,-8-5 3675,-8-6 0,-10 4 0,-7-3 0</inkml:trace>
</inkml:ink>
</file>

<file path=ppt/ink/ink1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06.0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2584 9756,'2'0'2756,"1"0"1334,-3 0-4034,2-3-22,6 0 22,3-2-34,8 3 12,-3-2 11,3 1 22,-1-1 112,1 0 0,2-1-55,1 0-1,-1-1 45,-2 0-67,-1 1-1,1 0-55,-3 2 12,5 2-23,1-2-1,2 2 23,5-3-33,3-1 55,8-2-22,3-1 0,7-2 0,11 0-22,-12 2 22,2 2 22,-21 3-33,-4 1-12,-5-2 12,1 0 0,4-1 78,25-3-33,-11 2-34,17-3-34,-25 5-11,-8 0 23,-3 2-23,-5 0 0,0 0 1,14-3 10,-6 0 0,10-1 12,-5 0 11,-4-1-34,6 0 56,1-1-33,1 1-23,1 2 0,-11 1-11,-1 1 11,-8 0 45,4-1 23,1 0 11,5-2 0,-2 0 22,13-4-45,-8 1-56,7 0 34,-10 2-23,-1 1-22,2-3 23,1 0-1,6-2-11,-4 0 12,3 0 89,5-2-34,-11 3-44,3 2 22,-15 0 22,0 5-33,3-3-23,5 0 1,8-1-12,16-8 0,-7 3 0,8-6 34,-12 7-45,-3 0 34,-2 0-34,-6 3 0,-4-1 33,14-2 34,-6 3-33,9-4-23,-4 2 23,-5-1 44,5-2 12,-3-1-79,1-1 11,1 1-10,-3 1-12,8-2 33,-15 5-10,6-3 22,-13 6-23,2-2-10,2-2 21,6-2-22,1-2-11,21-6 0,-15 4 12,12-4-1,-16 8 0,2 0 11,-2 1 1,0 2-1,-6 1 1,-2 0-23,-3 1 22,-3-1 12,5-2 10,15-13-21,0 5-46,11-10 23,-9 11 0,-8 1 0,-3 4 23,-8 4-12,-6 3 0,-2 2 0,-3 2 1,1-1 21,1-2-33,4-3 11,8-4 1,5-5-1,8-2-11,5-4 0,1 2 11,-3 1 0,-6 7 0,-10 3 1,-6 4 10,-2-1 0,-6 0-22,5-1 0,-1-4 0,6-1-11,4-6-22,27-9 21,-12 5 1,15-4 11,-22 14 11,-6 1 12,-3 5-23,-4-1 11,-1 1 23,5-5-34,-3 0 0,8-7 33,1 1-33,3-2 0,2-1 11,3 2-11,-7 2 0,3 2 0,-3-1 23,18-10-23,-12 4 0,15-7 0,-19 12-11,0 1 11,-4 4 11,-6 2-11,-2 1 11,1-1 0,-4 1 0,5-1-11,-3 0 12,2-1-12,7-3 0,4-2 0,6-2-23,4 0 23,-9 3 0,7 0 11,-21 7 1,5 1-1,-16 4 0,5 0-11,0-1-11,3 0 11,-1-4 11,3 1-11,1-5 0,19-4-11,-11 1 11,14-3 0,-15 6 0,0 1 11,3-1-22,-2 0 11,4-2 0,-4 1 0,0 1 0,-4 1 33,-2 0-21,0 1 10,0 1-11,0-1 12,0 2-23,0-3-12,3 0 12,2 0-11,6-1 11,0-1 11,2 3-11,-2-1 0,-3 1 0,0 1 0,-5 0 23,4 2-23,-11 1 11,5 1-22,-11 2 22,4-1-22,-1 1 22,1-1-22,1 2 11,-3-1 0,-2 1 0,-4 0 11,-2 2 0,3-2-11,2 1 0,-2 0 0,5-1 11,-3 0 12,1 0 10,4-1-10,-4 1-12,2-1 34,-6 1-12,1 0-21,-1 0 10,4 0 12,0-2-34,6 1 0,-1-4 11,8 3-11,2-6 0,6 2 0,2-2 45,1 1-45,-1 0 33,-2 0-10,-3 0-1,0 0-11,2-2 0,-11 5 34,5-2-11,-16 6-1,3 0 35,-4 0-24,2-1 1,0 0-22,3-2-11,0 0-12,5-1 0,1-1 0,4-2-12,-1 0 35,1 2-23,-4 0 0,-1 3 22,-5 2-22,0 0 11,-5 0-11,-1 0-11,3-1 11,-1 0 11,8-1 12,-1-1-23,5-1 11,3-1-11,-3 2 0,1-1 34,3 1-34,-8 1 0,4 1 0,-9 0 0,-4 2 0,2-2 11,-4 0-11,6 1 0,-4-1 0,5 1 0,-5 0-11,-1 2-1,3-3 12,-1 2 0,6-2 0,0 0-22,16-3 11,-5 1 11,10-2 0,-14 3 0,-4 1-11,-6 1-1,-1 0 1,-3 1 0,2 1 0,-5 0 0,10 0 11,-1-1 11,9-2 0,3 0-11,1-2 0,2 2-22,-7 0 10,-2 0 0,-7 3 12,2-1 12,1 1 0,0 0-12,2 0 0,-2-1 0,-3 0 11,0 0-11,-5 1 0,-1 0 0,-2 0 0,3 0 0,-3 0 0,5 0 0,-2-1-11,2 1 11,1-2 0,-3 2 0,2 0 22,-5 0-22,5 0 0,-5 0-3277,3 0 0,-3 0 0</inkml:trace>
</inkml:ink>
</file>

<file path=ppt/ink/ink1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10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3180 16389,'11'0'1277,"4"0"-6533,2-5 5491,4 1 1409,-2-6-1375,-5 4 848,-4 1-938,-7 4-89,1-1-12,2 0 3416,4-1-3382,13-5-23,5-1 35,12-4-12,3-1 11,0-4-34,2 0-44,-2-1 11,-5 2 67,6-3-78,-13 7-22,3-2-12,-13 5 11,3 0 34,-3-2 34,9-2-1,2-3-21,3-1 21,2-1-44,0 1-34,-2 1 23,0 0-23,-6 1-11,-2 2 57,-3-1 43,-3 1 68,-2-1 56,2-4 124,12-15-259,-3 6-44,11-12 0,-11 15-23,-1 1 23,-7 4 56,1 1 11,-4 3 146,7-8-191,-6 4 1,4-5-24,-6 6-10,3-3 11,4 2-23,4-4 1,0 4-12,-1-1 34,-5 3 11,-2-7-12,-4 6 57,-1-7-22,-3 5-23,0-2 11,1-3 0,9-10-56,-3 7-11,4-8 11,-4 14 1,-3-1 32,1 3 46,-6 1-34,0-1-11,-6 0-23,4-1-11,-2-1-11,3-3-11,12-15 22,-3 8 1,9-8-12,-2 17 11,-5 0 11,-1 5 45,0-6-22,-9 7-22,0-6 10,-4 6-22,-2-4 12,4-1-23,0-6 11,6-1-11,3-2 56,3 1 79,-3 4 100,-3 1 280,-1-4-369,-4 8-34,0-5-45,-6 12-33,0 0-1,-2 1-33,2-1-11,3 1 0,-2-7 22,0 7-11,-2-3 0,-3 6 0,1 1-11,1-1 0,-3 0 0,5 0 11,-2 0-45,0-1 11,6-6 34,-5 1-22,9-4-1,-5 3 1,3 0-12,2-1 12,-2 1 0,2-1 33,0-4-11,-4 4 0,1-1 11,-7 5-11,2 2 0,0 0-45,1-1 23,2 0-1,0-1 1,-2 0-23,6-4 12,-1-2-35,8-2 57,-3-2-34,3 2 23,-6 1-23,1 3 34,-4 2 0,-1 2 11,1 3-11,-4-1-12,1 1-10,-1-2 33,-1 0-12,3-2 1,0 1-34,3-1 34,2-3 0,0-1 0,6-1 11,0 0-11,2 2-12,0-1 12,1 3 11,-1-1-11,3-2 11,0 0 0,15-11 0,-12 11 0,6-6 0,-14 13 0,-6 1 11,3 0-11,0 0 0,3-1-11,4-1 0,4 1 11,0-1-12,3 3 46,18-10-12,-9 5 23,18-8-34,-19 9 12,-4 2-23,-7 4 0,-6 6 11,-3-1-11,6 3 0,-7-2 11,9 2-11,-7-1 0,2 2-11,3 0 11,0 0 0,5 0 34,3 0-34,6 4 0,21 2 11,-11 2-11,13 1 0,-20-1 0,-2-3-23,-1 3 23,-3-1-22,-1 2 11,-4 0 11,-1 0 0,-2 1-23,-1 0 23,3 2 0,3 1-22,3 3 22,3 1 0,4 2-11,1 0 11,3-1 11,13 7-11,-15-7 11,5 6-11,-15-8 0,-4 0 0,-1 0 0,1 0 0,-4 1 0,18 6 0,-14-4 11,16 7 1,-21-6-12,3-2-12,-6 2 12,2-3 0,0 1 0,-5-2-11,5 0-11,-1 6 44,-3-5-22,4 4-11,-6-6 11,-1 0 0,-1-1 0,-1 1-34,-4 1-22,17 8 56,-9-3-11,14 7 0,-9-6-11,8 0 10,-2 3-10,7-2 0,-5 3-135,3 3 44,-3 1-156,12 24 135,-9-12 100,6 12 23,-12-17 11,-9-8 0,0 0-11,-9-7 11,2-2 0,3 3 0,-4-5 0,1 2 0,-3-4 11,-4 0-11,1 3 11,-1 0-11,-3 0 0,1 0-11,-1 0 22,7 7-11,-3-7 0,5 4 23,-6-8-23,2 0 0,-3-1 11,1 2-11,-1-1 0,0 0 0,1 2 11,-1-3-22,0 1 22,1 0-11,-3-1 0,2 2-11,-3-2 11,4 2 0,-1-2 0,-2 2 0,2-1 11,0 2-11,4-1 0,1-2 0,1 0 23,0-3-1,-1 1-22,3 5 0,-4-4 0,1 2-22,-4-8-1,-1 0 23,0-1 0,3 2 23,3 1-23,5 5 0,3 0 0,2 1 0,-2-2 22,4 1-22,-8-2 11,3 1-11,-5-1 11,3 2-11,3 0 23,5 4-12,0-3 0,12 9-11,-9-7 11,6 4 12,-9-9-12,0 1 0,0-2-11,-2-2 23,-4 1-1,-4-2-11,1-1 23,1 0-12,1-1-11,1 1 1,-4 0-12,1 1 44,-3-2-21,1 0-1,-3-1 24,3-1 32,1 3-67,2-1 0,2 3 1,-1-3-12,1 3 11,-2-3 0,3 1-11,-3-2 34,5 2 78,3 0-90,-4-1-11,3 0 0,-7-3 12,3 2-1,2 1-11,3 0 1,3 1 21,0-1 34,-1 1-33,3-3-12,-8 0-10,-1-2 21,-9-1 1,-1 0-12,3-1 1,-1 3 10,3-2 12,1 1-34,3 0 56,12-1-67,-10 0 0,5-1 23,-13 1-23,-5-1 22,0 2 23,-1-1-23,-1-1 23,4 1-34,-1-1 34,1 2 45,3-2-23,1 2-33,2 0-1,0 1-22,-2 1 12,1-3-12,-3 3 0,3-4 0,-4 2 23,0-1 11,-3-1-34,-3 3-11,-2-3 11,-1 1-6106,-2-1-2969,-23 1 9064,-12 0 0,4 0 0,3-1 0</inkml:trace>
</inkml:ink>
</file>

<file path=ppt/ink/ink1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19.0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36 7952,'-6'-12'3160,"2"2"-2028,4 10-505,0 0 135,0-4 156,0 2-54,0-3-92,0 3 707,0 1-1479,-3 1 0,3 0-212,-3 0 178,3 7 23,0 6 11,0 11-11,0 4-12,0 0 12,0 1-34,0-5-44,0-2-12,0-6 11,0-3-55,0-3 55,0-4 34,0-2 22,0-3-504,0-1 505,0-5 21,0-3-21,0-10-12,0 0 23,5-5 22,1 6-12,5-1 1,-1 6 0,3 2-45,-1 3 22,1 3-10,-3 2 32,3-1 12,3 0-11,6 2 0,2-1 11,0 2 22,-2 0 23,-4 0 90,0 4 33,1 4 0,12 18-135,-9-3 1,3 8-34,-16-13-34,-2-1-33,-7-6-291,3 0-270,-3-4-705,0-2-661,0 0-1009,0-2 3003,0 0 0,0-2 0,0-1 0</inkml:trace>
</inkml:ink>
</file>

<file path=ppt/ink/ink1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19.4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139 38 7683,'0'-12'3440,"0"2"-2487,0 10 335,0 0-604,-14-7-237,5 5-424,-16-4-23,9 13 0,-5 6 11,-1 7 11,6 2 57,5 0-34,6-3-34,5 0 11,0-5-11,12-2-11,8-5-56,17-3-33,6-3 44,5-1-89,3-6-46,-10-2 46,-2-8 134,-19 2 0,-8 1-33,-9 2-23,-3 0-146,0 1-224,0-1-325,0 4-280,0-1-437,-5 5-750,-1 1 2218,-5 2 0,5 0 0,2 0 0</inkml:trace>
</inkml:ink>
</file>

<file path=ppt/ink/ink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6.4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11246,'37'3'1894,"4"-2"-1412,-3-1-112,8 0 44,7 0-134,2-1 23,7-1-1,2 0 12,6 0-101,0 1-34,-2 0-157,-9 1 23,-12 0 78,-7 0-11,-9 0-33,0 0-57,-2 0-11,10 0 12,-14 0 0,5 0-12,-21 0 23,-4 0-23,-3 0-2357,-2 0 0,0 0 1</inkml:trace>
</inkml:ink>
</file>

<file path=ppt/ink/ink1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0.2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411 17 7952,'0'-8'4045,"0"2"-3462,0 6 89,0 0-201,-31-2-135,14 2-124,-25 4 12,23 5-134,0 7-90,8-1-11,1 1-101,7-4 0,0-2-123,3-3-90,5-5 135,8 0 145,9-2-34,8 0-291,9-10 292,-12 1 66,-2-9 12,-15 3 0,-4-1 12,1 4-12,-1 4 33,0 4-10,-4 2-1,0 2 0,4 0 113,2 3 123,7 6-101,0 8 123,5 10 78,2 9-44,0 9-57,4 6 103,-4 9-114,-3 3 124,-4 4-113,-9-1 1,-1-1 78,-5-6-56,0-9 12,-10-8-12,-9-11-68,-13-6 13,-39-7-405,8-10-100,-27-4-280,15-18-460,-3-9-683,3-13-89,10-6-573,19 3-1097,23 2 3462,13 4 0,10 16 0,0 4 0</inkml:trace>
</inkml:ink>
</file>

<file path=ppt/ink/ink1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0.7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209 66 12389,'-28'-7'1826,"1"1"-1467,8 6-169,-3 0 57,-2 2-45,2 5-146,1 3-45,3 5 23,6 0-34,2 3 0,7 6 0,1-8 67,9 2 0,14-14-44,12-1-12,13-3 11,2-2-22,-7-6-11,-7-6-56,-10-4-135,-13-9 57,-4 8-383,-7-7-580,0 10-360,0-1-393,-4 4 13,-2 1-191,-5 5 2039,3 3 0,2 3 0,4 1 0</inkml:trace>
</inkml:ink>
</file>

<file path=ppt/ink/ink1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1.2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 31 8949,'-3'-17'2521,"1"4"-1837,2 13-281,0 0-100,0 3 21,0 8 148,0 10 87,0 11-43,0 9-269,0 7-202,0 3-34,2 0-11,-1-5-56,1-8-281,-2-9-626,0-7-393,0-9-627,0-3-550,0-3 2533,0-3 0,0-1 0,0-2 0</inkml:trace>
</inkml:ink>
</file>

<file path=ppt/ink/ink1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1.79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209 335 7896,'0'-10'3328,"0"1"-2342,0 9 156,0 0-491,-43-12-24,23 9-426,-35-7-88,27 33-12,5-2 11,-1 19-34,13-9-78,6-4 12,5-2 10,0-7-22,12-4-22,13-5-12,13-5-134,15-1 134,-4-4-33,2-11-34,-11-4-560,4-29 426,-20 7 89,1-16 146,-20 9 67,-2-1-22,-3-2-34,0 1 12,0 3 133,-5-5-66,4 21 168,-4 2-68,5 21 0,0 3 136,0 2-136,0 9-10,0 7 44,-2 11 22,1 9-190,-1 5-56,2 4-34,0 1-369,0-2-415,5-2-784,3-6-437,8-4-606,3-4 2645,2-4 0,-9-12 0,-2-2 0</inkml:trace>
</inkml:ink>
</file>

<file path=ppt/ink/ink1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2.0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14439,'10'89'-447,"2"-14"-641,4-57-88,-3-4-359,-4-6-527,-5-4 2062,-4-3 0,0-1 0,0 0 0</inkml:trace>
</inkml:ink>
</file>

<file path=ppt/ink/ink1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2.1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6854,'0'0'0</inkml:trace>
</inkml:ink>
</file>

<file path=ppt/ink/ink1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2.6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49 1 10036,'-12'0'3732,"2"0"-3105,10 0-179,0 0-78,-12 19 67,9 2-124,-8 21-100,11 0-90,0 5-111,0 5-12,2 1-12,3-2-133,4-6-337,-4-4-706,0-9-4044,-5 3 5232,0-18 0,0-1 0,0-13 0</inkml:trace>
</inkml:ink>
</file>

<file path=ppt/ink/ink1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3.1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18754,'0'-5'-628,"0"1"-436,0 3-819,2 0-1647,6 1 3530,3 0 0,-2 0 0,-2 0 0</inkml:trace>
</inkml:ink>
</file>

<file path=ppt/ink/ink1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3.9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150 36 6999,'0'-17'2309,"0"4"-2085,0 13 4168,0 0-4168,-5 0 123,-3 0-100,-11 0-225,-3 1-11,-2 6 34,-2 5 57,6 6-13,4 4-21,8-2 32,6 1-66,2-4-34,0-2 0,7-5-56,12-4-45,11-3 56,8-2 34,6-1-45,14-13-23,-16 1 34,6-12-89,-34 5 11,-4-4 55,-10 6-156,-10-1-11,-6 8-257,-9 2-125,-2 1-44,8 3-549,6 1-4112,8 2 5322,2 1 0,3 0 0,0 0 0</inkml:trace>
</inkml:ink>
</file>

<file path=ppt/ink/ink1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4.2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188 1 15202,'-51'20'476,"1"0"0,-22 10-476,58 10-11,14-15-4353,4-3 4151,14-3 558,12-5-1421,14-2-448,4-5-414,0-3-696,-5-3 2634,-3-1 0,-20 0 0,-6 0 0</inkml:trace>
</inkml:ink>
</file>

<file path=ppt/ink/ink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7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8355,'2'-10'2029,"-1"1"-1032,-1 9 168,0 0-616,4-1 101,-3 1-56,2-1-90,-2 1 146,3 6-45,3 5-201,3 10-136,1 5-156,-4 5-78,2 1-34,-5-1 0,1-4-34,-1-3-369,-2 4-157,0-11-247,-1 3-459,0-10-112,0-4-258,-1 0-650,0-3 2286,0-1 0,0-2 0,0 0 0</inkml:trace>
</inkml:ink>
</file>

<file path=ppt/ink/ink1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4.7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12960,'0'56'407,"0"-1"0,0-2 1,0-5-330,0 6-67,5-4-11,1-8 0,2-8 0,0-9-123,-5-9-336,0-8 100,-3-4 202,2-11 45,3-7 90,8-13-1,9-3 23,5-3 12,5 4 21,-2 5 191,-6 8 91,-3 6-125,-5 6 191,-3 3 370,0 5-135,-2 6-101,-5 7-280,-1 7-44,-5-2-68,0-1-100,0-6-23,0-3-123,0-4-494,-5-2-795,-3-2-896,-8-1-1782,-6-1 4090,0 0 0,8-1 0,5-1 0</inkml:trace>
</inkml:ink>
</file>

<file path=ppt/ink/ink1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5.1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0 176 12729,'86'8'198,"0"1"0,-8-1 0,-17-3 396,-40-5-64,-8-7-81,-7-5-91,-2-9-51,-3-3-4,1-1-49,-2-1-52,0 2-65,-4 5-81,-7 3 145,-1 6-133,-1 4-68,8 4-45,2 2-269,3 0 302,7-3 1,16 2 0,14-5-415,14 4-2027,0 0-2029,-10 2 4482,-12 4 0,-16-3 0,-8 2 0</inkml:trace>
</inkml:ink>
</file>

<file path=ppt/ink/ink1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6.62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663 9 11414,'12'-3'1546,"-3"0"-962,-9 3-428,0-1-32,-2 1 88,-10-2-44,-6 2-78,-11 0-34,0 2-23,-3 6 35,2 7-57,1 7 22,5 3-33,5-3-11,6-3-34,7-5-44,4-5-23,2-4-23,0-3 35,0-2 145,7-6 10,0-2 24,6-7-79,-5 0 22,2-1-22,-4 2 0,2 3-22,-3 4-34,-2 4-22,-1 2 66,3 1 12,1 0 202,9 9 123,4 9-1,8 14 2,3 14-113,2 8 78,2 8-78,-1 4 89,-1 0-21,-3 0 10,-7-4 56,-9-4 12,-5-5-46,-8-6-21,0-5-1,-10-7-22,-9-8-11,-13-9-124,-11-7-134,-5-7-22,-13-3-505,-4-11-291,-15-7-336,0-17-487,-3-6-365,0-5 281,10 2-147,12 5-671,18 4 2543,21 3 0,13 15 0,9 3 0</inkml:trace>
</inkml:ink>
</file>

<file path=ppt/ink/ink1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7.2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75 6 9162,'-6'-2'2543,"2"1"-1892,4 1-651,-29-3 0,22 8 22,-21 3-22,28 10 22,0 4 34,0-1-22,0-4-12,7-2 90,9-3 12,13-2-24,7-3-10,6-3-68,-4-3 1,-3-1 22,-4 0 44,-6-6-22,-4-4 79,-10-15 23,-3 3 44,-8-3-79,0 9-67,-10 3-67,1 3-56,-10 3-224,6 4-505,2 0-436,1 3-1244,6 0 2465,-3 0 0,7 0 0,-3 0 0</inkml:trace>
</inkml:ink>
</file>

<file path=ppt/ink/ink1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7.5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31 10697,'0'-17'3183,"0"3"-2220,0 14-391,0 0-136,0 15 136,5 6-23,3 18-45,8 8-157,5 7-302,4 3-34,1 0-11,-1-2-33,-4-5-337,-5-4-515,-3-9-908,-4-7-1109,-4-12-1737,0-9 4639,-2-5 0,0-4 0,-1 0 0</inkml:trace>
</inkml:ink>
</file>

<file path=ppt/ink/ink1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8.12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235 338 10226,'-6'-8'2723,"1"2"-2263,5 6-157,0 0-169,-76 14 157,46 1 123,-56 15-167,67-1-180,11 0-67,3-2-22,5-3-23,12-5-45,10-6 45,18-7 45,9-3-22,2-6-68,-1-9 12,-9-9-56,-6-10-146,-14-6 157,-8-4 33,-8-5-134,-2-3 157,-3-3 67,0-1 101,-12-16 179,4 24 167,-7-5 92,7 35-181,5 7-223,1 7 234,2 1-100,0 10 224,0 8 23,0 18-35,0 10-66,0 11-314,0 3-101,0 3-594,9 17-695,3-24-1175,9 7-1055,3-31 3519,-2-9 0,-8-11 0,-4-5 0</inkml:trace>
</inkml:ink>
</file>

<file path=ppt/ink/ink1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8.3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15381,'11'83'-3541,"-1"-17"662,-7-63 2879,-1-2 0,-2-1 0,0 0 0</inkml:trace>
</inkml:ink>
</file>

<file path=ppt/ink/ink1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8.5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7762,'0'0'0</inkml:trace>
</inkml:ink>
</file>

<file path=ppt/ink/ink1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8.9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0 15034,'-9'65'1400,"2"0"-1075,7-10 0,0 4-213,0 2-56,0-4-56,0-4-56,0-6-157,0-6-571,0-7-684,0-6-1131,0-8-1794,0-9 4393,0-4 0,0-6 0,0-1 0</inkml:trace>
</inkml:ink>
</file>

<file path=ppt/ink/ink1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9.3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150 1 15011,'-83'54'952,"17"-4"-1962,66-19 1156,0-3 341,9-4-431,10-6 179,14-6-235,9-6 0,6-4 0,1-2 669,-3-6-736,-9-5 56,-8-19-57,-15 3-111,-4-9-247,-10 10-234,-2 1-360,-11 6-269,-4 1-212,-5 10-1122,3 1 2623,9 6 0,5 1 0,2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8.7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14059,'31'61'1434,"-5"1"-1165,-14-12-112,-1 5-113,2-2-44,-3-1-22,-3-8-392,-2-4-450,-5-10-547,2-6-785,-2-9-1737,0-8 3933,0-4 0,0-3 0,0 0 0</inkml:trace>
</inkml:ink>
</file>

<file path=ppt/ink/ink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7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23 9845,'0'-3'1636,"0"1"-190,0 2-1435,60-5-11,-22 2-123,47-3-560,-39 4-852,-6 1-606,-7 1 2141,-6 0 0,-13 0 0,-6 0 0</inkml:trace>
</inkml:ink>
</file>

<file path=ppt/ink/ink1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29.6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171 31 11571,'0'-17'4247,"0"4"-3597,0 13-68,0 0-234,-69 23 122,47 2-88,-50 23-24,67-5-257,2-2-101,3-5-45,0-4-45,17-7-279,4-5-450,21-7-525,-4-7-1166,9-2-1546,-8-4 4056,-2-8 0,-17 6 0,-8-5 0</inkml:trace>
</inkml:ink>
</file>

<file path=ppt/ink/ink1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30.2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3 10193,'-12'-2'1927,"3"1"-1299,9 1 11,0 0-113,12 89-56,2-35-1998,-1 9 0,1 2 1731,15 3-323,-6-3 131,-3-4-11,-9-7-11,-6-4-56,-2-7-136,-3-8 3083,0-10-3328,0-7 308,0-11-488,0-4 336,0-3 281,0-15 11,0-4-11,12-16 0,7 1 22,12 4 34,3 6 302,-4 8 101,-6 9-22,1 3 112,-3 4-34,10 4-212,0 4 55,8 6 34,-4 4-202,-4 0 90,-11 0 471,-10-3 44,-6 2-168,-5-2-246,-10 4-79,-16 1-134,-11 3-101,-11-4-56,8-5-112,13-7-448,9-5-225,12-2-570,4 0-4427,2-4 5782,-2-1 0,1 0 0,-1 0 0</inkml:trace>
</inkml:ink>
</file>

<file path=ppt/ink/ink1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7:30.7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11 143 12087,'-5'11'2498,"0"-3"-2049,5-8-304,0 0-55,126 47-1213,-55-36 1229,15 15 1,0-5 117,-11-27 198,-14-4-86,-23-7 259,-17-2-91,-14-3-56,-7 0-157,-7-3 791,-11-1-970,-13 0 157,-7 1-79,-1 2-33,6 5 78,6 4-190,14 7-45,5 3-11,8 4-68,0 0 79,5 0 11,27-1-167,-3 1-1100,21-2-1691,-18 2-5243,-8 0 8190,-10 0 0,-7 0 0,-7 0 0</inkml:trace>
</inkml:ink>
</file>

<file path=ppt/ink/ink1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5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11705,'-3'0'1244,"1"0"-661,2 0-314,38-3 11,-17 3-78,32-1 10,-19 3 136,4 4-12,10 1-112,8 2-11,-2 2-78,7 3 10,-5 2-10,5 2 77,6 3 58,3-2 88,7 2-61,-23-7 0,0 0-28,25 7-151,-29-7 0,-4 0 117,3 5-90,-2 3 102,-11 0 190,19 16-68,-15-7-155,16 12 32,-16-11 56,3 4-100,-3-1-23,0 3 45,-5 2-45,-3 1-21,-5 2-35,-6 1-33,-5 3 66,7 27-77,-8-15-12,6 18 101,-8-22 45,-2-2 0,-5 0-90,1 2-56,-7-3-22,3 3-23,-3-2-22,0 2 23,0 0-12,-7-1-11,0-1 0,-8-2 0,1-1 11,-5-4 0,-2-1-11,-3-2 0,-3 0 11,-4-3-11,0 1 0,-5-4 0,3 1-11,1-3 0,3-1-11,5-2 10,0 0-10,-5 12-12,6-8 1,-5 9 22,6-11-34,-4 2-22,-3 4-1,-6 1 57,-3 3-22,1-1 21,4-3-10,2-3 11,9-4-56,-1-2-1,6 1-88,-1 1 55,-3 3 34,-1 6-1,-21 25 57,12-16-34,-12 18 45,18-27-44,-1 0-12,7-4-56,-5-2 22,8-5-11,0 1 45,0-1 11,-9 21 45,3-11 0,-6 12 23,10-21-23,4-5-34,3-7 22,6-5 12,0-6 0,5-3 0,-3-3 12,1 3-1,1-3-11,-1 1 0,2-3 874,0-1-874,0 4 34,0-1-1,0 5-22,0-1-11,0 1 23,9 7-34,-2-6-12,18 9 23,-7-8 0,6 0 0,-3 0-11,-5-3 11,5 2-11,8 3 11,-3-3 0,10 6 0,-4-5-23,5 1 1,4-1-12,4-2 23,0 1-11,3-3-1,-2 0 23,-1 1-22,-7-1 11,-1 2 0,-5-2-1,0-1-32,2 2-46,1-3 34,22 5 11,-17-4 23,13 1-1,-26-4 12,-1 0 0,-4 0 0,-3 2 11,1-1-11,-5 0 11,0-1 0,-7 0 0,2-1-12,-1 2 1,-1-2 0,2 1 0,-4-1 0,2 0 11,-3 1-12,0 0 1,-2 0 11,0-1 56,-3-1-22,0 3-1,0-3 57,0 3-79,0-2-11,0 3 56,0 4-22,-3 6 11,-9 4 22,-8 3-67,-7 1 0,-2-3-11,5 1-45,-9 6 56,6-3 11,-6 8-11,4-6-11,-3 2-12,1-2-10,0 0 33,4-1-101,-4 12 90,8-8-34,-1 6 22,9-13 1,6-5 0,-1-2 22,7-2 0,-2-2 0,2 2-34,0-6 0,1 0-22,2-3-235,0-3 235,0 4 33,7-1 12,7 4 0,12 0 11,5 2 11,3 1-11,1 1 0,-3 0 0,5 0 0,-2 1-11,2 1 11,1 0 0,1 1 0,7 0 0,2 1 0,8-1-23,-4 1-10,-4 0 33,-6 0 0,-10 3 0,0 2 0,-6 2 0,1 4-11,16 14-1,-7-9-21,16 11-1,-14-11 12,1 4 11,-1 6 11,-1 5-12,-2 5 35,0 8-46,-3 2 17,-10-14 1,0 2-17,10 25 22,-10-26 0,-1-1-11,7 15-1,-2-4 12,-4-4 45,-6 4-34,-8-2 57,-3 40-1,-5-21-62,0-23 1,0-1 5,0 19 23,0-7-34,0-5 0,2-7 0,1-1 67,0 1-22,0 1-45,-3 3 56,0 2-11,0 4 22,0 1-44,0-2-23,0 0 0,0-2 0,0 1 0,0 1-11,0 2-1,0 2 1,0 0-22,0 2-46,0 5 46,-15 3 21,-2 6 12,-20-1-200,-1-2 200,-3-5 0,4-7 0,-4 20 0,9-26 0,-2 16 0,11-24 11,1-1 11,3 0 34,-2 0-22,0 0 22,-13 31-45,5-19 34,-5 22 11,11-29-34,1-3 1,1-4 222,2-4-234,5 0 12,-1-1 22,9 1 78,-14 18-101,8-15 135,-9 10-67,7-21-79,4-7 0,2-4-11,5-1 22,1-4 1,2 8-12,0-4-11,-5 5 78,-1-3 34,-5 2-89,1 1-1,-3 1 45,4-2-67,-1 2 0,7-11 12,0-2-12,3-12 0,0-1-12,0-1 24,0-1-24,0 1 12,0-2-5871,0 1 840,0-14 5031,-2-11 0,1 5 0,-1-2 0</inkml:trace>
</inkml:ink>
</file>

<file path=ppt/ink/ink1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7.0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236 44 10036,'-3'-10'2096,"0"1"-943,3 9-256,0 0-561,-11-11-56,8 8 45,-9-8 79,12 11-35,0 0-122,-5 0 67,-1 10-191,-7 10-33,-3 18 78,-1 12-90,-1 9-22,7 5-34,3 1-16,5-14 0,1 0-18,2 25 18,-3-25 0,-1-2-6,-2 13 11,-7-7 0,-3-4 11,-1-10-10,-1-8-12,4-5-45,6-15 45,3-4 33,5-9 79,0 0-100,0-8-12,0-4-45,0-12-45,0-4-22,0-4 11,12-1 1,12 1-24,17 2 35,10 4-24,5 5-21,-5 6-101,26 8 11,-21 3 112,14 4 112,-22 9 0,-10 4 56,-6 9 89,-11 6 34,-8-1 34,-8 4 68,-2-1 178,-3 8-235,-14-10-78,-7 2-68,-14-14-78,-7-4-45,-3-4-156,-9-4-259,-2-3-1366,-27-13-247,26-2-1109,-12-12 3182,44 1 0,10 11 0,13 4 0</inkml:trace>
</inkml:ink>
</file>

<file path=ppt/ink/ink1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7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182 7 13420,'-25'-5'1355,"-3"4"-1074,6 9-34,-4 6-68,-1 7-78,5 4-57,4 4-44,9 3-56,5 0-11,4-2 45,11-5 11,16-4 11,12-9 22,14-5 0,-4-5 57,-1-2-68,-8-6 56,-3-5-67,-10-7 0,-3-6-56,-13 0-22,-4 0 22,-7-2-740,0-2-268,-7 8-236,-2-1-1031,-4 13-1221,4 4 3552,5 1 0,4 3 0,0 0 0</inkml:trace>
</inkml:ink>
</file>

<file path=ppt/ink/ink1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7.7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28 9375,'3'-15'2151,"-1"3"-1747,-2 12 89,0 0-303,17 73-190,-6-34-23,3 10 1,0 1-302,5-6-797,-2-2-705,-4-7-248,-8-7 2074,-2-7 0,-3-12 0,0-4 0</inkml:trace>
</inkml:ink>
</file>

<file path=ppt/ink/ink1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7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42 9017,'0'-7'2330,"0"3"-1680,0 4-1009,81-2-447,-42 2 156,12-2 0,0-1-1232,-9-1 1882,-6-6 0,-14 5 0,-8 0 0</inkml:trace>
</inkml:ink>
</file>

<file path=ppt/ink/ink1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8.3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 9890,'0'-3'2701,"0"1"-2175,0 2 315,12 88-4443,3-25 3809,-2 7 1,1 2-18,13 22 546,-1 0-736,-1-10 22,-6-12-22,-4-17-33,-7-20-180,0-16-348,-5-11 3298,2-7-2759,-2-10 308,7-7-286,1-15 11,7-5-11,4-3 12,0 6 10,1 4 101,1 9 0,-4 5 112,1 8 662,-1 3-449,-3 10-157,2 7-179,-6 9-112,-5 7-33,-2 1-695,-4 2-1065,-2-3 1793,0 12 0,0-23 0,0 6 0</inkml:trace>
</inkml:ink>
</file>

<file path=ppt/ink/ink1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9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14383,'24'22'1849,"0"10"-1557,-2 30-124,-4 0-157,-5 0 0,-4-9 1,-4-8-12,-2-10 0,-3-11-12,0-10-111,0-7-157,0-4 44,0-3 214,0-9 11,0-10 11,0-16-11,7-12-23,6-4 12,14 2 22,6 6-34,4 9-11,0 8-22,-4 10 134,5 7 280,-14 5-10,4 6-147,-12 10-66,3 9-57,-3 8-381,5 16-627,-9-12-1233,-2 7-1524,-8-17 3698,-2-2 0,0-10 0,0-2 0</inkml:trace>
</inkml:ink>
</file>

<file path=ppt/ink/ink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8.3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213 20 6798,'0'-7'1512,"0"2"-940,0 5 89,0 0-101,-41-3-33,23 2-146,-33-2-56,33 3-23,1 0-55,3 1-180,1 4 23,4 3 179,-2 5 0,3 1-113,1 4-32,3-1-80,3-1 12,1-2-56,1-3 0,9-3-56,6-4-22,11-2-12,1-2 12,2 0-68,-5-3-66,2-8-12,-11 0-57,1-8 147,-13 5 134,0 0 0,-4 2 134,0 2 158,0 4 156,0 4 1009,0 1-1267,0 8-112,0 0-78,0 7-89,1-3-774,4 1-549,3-2-1456,6 0 2868,-2-2 0,-2-3 0,-6-3 0</inkml:trace>
</inkml:ink>
</file>

<file path=ppt/ink/ink1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29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134 44 9409,'0'-4'4011,"0"0"-1356,0 4-2195,-29 0-169,8 13-22,-21 5-56,19 16-123,11 4-90,5 2-56,7-2 22,24-4 0,10-9-55,26-9 22,6-8-1,-1-5 46,-4-5 56,7-20 10,-26 2-10,-2-21-34,-29 6 0,-7-2-78,-4-1-146,-2 3-203,-8 5-312,-2 8-1188,-9 9-2141,0 7 4068,-8 5 0,13 1 0,-1 0 0</inkml:trace>
</inkml:ink>
</file>

<file path=ppt/ink/ink1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0.7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411 22 7762,'6'-7'2935,"-1"0"-1994,-5 7 617,0 0-404,0-3-358,0 2-326,0-3 12,-5 4-236,-5 0-21,-9 0-91,-8 3-123,-3 6 23,-2 4 0,5 7-34,6 0-90,8 4 34,7-8 11,4 4-89,14-10-136,7-1-122,16-4 68,6-3 200,-1-2 57,-3-5 67,-2-6 11,-10-6 12,-5-5-1,-7 2 23,-4 3-45,-1 3-11,-6 9-56,1 1-101,-1 4 168,6 1 414,17 32-268,2 0-90,15 34 201,-10-8-66,3 7 21,-8 0 69,-6-1-68,-8-3 44,-7-8 1,-4-6-45,-2-10-56,0-8 168,-19-3-325,-5-13-89,-25-3-136,-13-10-100,-18-1-45,-14-11-370,25-2 1,0-4 67,19 1 0,2-1-679,-8-5 1,5-1-4375,1-9 5725,22 2 0,13 13 0,10 4 0</inkml:trace>
</inkml:ink>
</file>

<file path=ppt/ink/ink1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1.3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235 47 14663,'-66'-26'1839,"7"5"-1593,39 21-78,-3 5-56,2 10-56,4 8-45,-1 10 0,12 1-22,1-1-45,5-1-22,10-8-34,11-7 0,12-9-56,7-4 123,-2-4 45,-6-2 45,-5-9-34,-6-5-11,-3-7-359,-6-2-683,-2 1-728,-7 0-482,-1 2-1043,-2 4 3295,0 4 0,0 7 0,0 4 0</inkml:trace>
</inkml:ink>
</file>

<file path=ppt/ink/ink1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1.7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9991,'0'-12'2062,"0"2"-1300,0 10-404,0 0 416,0 6 290,0 9-336,5 14-201,1 13-314,5 11-146,-1 8-11,3 6-56,-1 2-89,3-1-315,1-9-548,1-8-864,1-11-984,-4-13-1055,-1-6 3855,-5-13 0,-3-3 0,-2-5 0</inkml:trace>
</inkml:ink>
</file>

<file path=ppt/ink/ink1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2.4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316 269 12669,'-80'32'7,"0"0"1,6-2 0,19 2-8,38 14-56,7 10-23,20-20 23,14-1-22,14-27 11,13-4 67,0-8 0,-3-9 0,-7-9 56,-7-11-34,-10-5 12,-3-5 33,-10-5 22,-3-27-44,-5 15 101,-3-18 44,0 30 90,0 5 124,0 11 818,0 8-786,0 12-66,0 5-146,0 7 381,0 0-369,0 6-46,0 10-56,0 15-10,0 18-80,0 11-44,0 10-44,0 1-337,0-4-1053,0-5-1099,7-9-828,2-6 3361,9-10 0,-9-17 0,1-7 0</inkml:trace>
</inkml:ink>
</file>

<file path=ppt/ink/ink1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2.6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8725,'12'1'941,"-3"1"-930,-9-2-11,0 0 12,10 64-12,-3-43-23,6 49-313,-8-63-1031,-2-3 1367,-3-3 0,0-1 0,0 0 0</inkml:trace>
</inkml:ink>
</file>

<file path=ppt/ink/ink1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2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6977,'0'0'0</inkml:trace>
</inkml:ink>
</file>

<file path=ppt/ink/ink1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3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7111,'0'-5'2981,"0"2"-527,0 3-1827,0 16-10,0-3-12,0 22-89,0-3 88,0 12-88,0 11-169,0 12-145,0 10-191,0 3-11,0 0-67,0-7-415,2-10-852,1-12-1108,0-12-1726,-1-12 4168,-2-12 0,0-9 0,0-5 0</inkml:trace>
</inkml:ink>
</file>

<file path=ppt/ink/ink1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3.7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294 0 15605,'-68'14'328,"0"0"1,5 1 0,14 6 130,24 22-111,12 7-192,5-3-144,8-5-12,15-8-56,9-10-56,22-13-112,8-4 22,5-7 90,-5-8 56,-11-3 56,-11-9 56,-16-2-11,-9-1-45,-4-3-269,-3-1-1255,-3-11-44,-4 13-315,0-4-817,-3 20 2700,5 3 0,2 5 0,0 1 0</inkml:trace>
</inkml:ink>
</file>

<file path=ppt/ink/ink1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4.0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128 0 15202,'-66'48'2095,"14"-1"-1849,45-6-123,4 2-123,3-6-89,0-1-583,5-11-729,10-6-515,13-11-459,15-4-808,10-10 3183,6-12 0,-23 8 0,-8-6 0</inkml:trace>
</inkml:ink>
</file>

<file path=ppt/ink/ink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8.7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9229,'8'-1'2623,"-2"0"-2063,-6 1-404,0 0-144,28 41 21,-16-24-22,20 30-11,-23-36-44,-3-4-124,-3-3 11,-1-2-852,-2-1 1009,2-8 23,0-1 66,6-7 113,2-1-34,6 2 112,1 0-89,1 5-180,-1 3-11,-4 3-280,-3 2-1031,-2 0-1076,2 1 2387,3 0 0,-4 0 0,-1 0 0</inkml:trace>
</inkml:ink>
</file>

<file path=ppt/ink/ink1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4.5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13622,'0'33'2084,"0"12"-1793,0 18-45,0 12-111,10 7-135,-1 0 11,10-5-11,-3-8-22,-5-15-12,-3-14-22,-4-16-168,-3-11-302,1-9 44,3-3 471,1-8 11,12-10 0,4-11-23,12-9-55,2 0 44,25-4 79,-21 16 134,14 4 135,-30 16 257,-6 4 12,-9 1-34,-2 4-146,-7 7-33,3 7-45,-3 6-213,0 0-89,-14 0-23,-2-3-123,-13-4-595,2-5-683,3-5-1041,3-3-1570,5-3 4012,5-1 0,6 0 0,2 0 0</inkml:trace>
</inkml:ink>
</file>

<file path=ppt/ink/ink1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4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0 223 10913,'82'12'339,"0"0"1,-7 0 0,-20-8 837,-44-12 484,-6-6-933,-5-7-57,-3-3-347,-14-4 69,-8-2-259,-13 1 277,0 2-276,11 5 44,6 8-22,13 6-22,3 6-102,5 2-100,0 0 67,3-2-482,9 0-1221,10-3-1625,11 0-2230,2-1 5558,-6-1 0,-12 2 0,-8 1 0</inkml:trace>
</inkml:ink>
</file>

<file path=ppt/ink/ink1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3T10:49:35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6 24053,'0'-3'2802,"0"0"-12633,0 3 8375,-28 6 0,21-4 1,-22 4-1</inkml:trace>
</inkml:ink>
</file>

<file path=ppt/ink/ink1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35 113 9812,'-7'-1'4101,"1"0"-9504,16-35 5773,-1 23 1420,11-28-1465,-1 32 714,3 4-826,3 1-57,6 2-32,1 1 3391,5 1-3426,0 7-33,-4 3-22,-3 10 11,-5 4 112,-6 7 22,-5 5-67,-7 4 45,-3 1 34,-4-1-57,-7 0-100,-4-3 33,-11 0-34,-4-3-21,-7-2 21,-2 1 12,-4-2-45,-1 1 0,0-1-22,2-1 10,4-4 24,6-2-35,8-4-10,7-2-12,6-5 11,5-3-111,2-3 133,8 0 12,7-2 538,31 3-415,-7-3 68,19 2-23,-14-1-33,4-3-113,-1 1-11,-1-2-11,-6-1 0,-7-1-33,-8 0-225,-7 0-336,-8 0-616,-4 0-841,-3 1-840,-8 3 2891,-9 1 0,6-1 0,-4-1 0</inkml:trace>
</inkml:ink>
</file>

<file path=ppt/ink/ink1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361 18 10103,'0'-9'2365,"0"1"-1458,0 8-111,0 0-45,-61 4-191,30 10-34,-51 11 214,42 12-102,2 8-78,2 4-189,6 5-46,8-1-146,9 3-146,7-3-33,5 0-22,9-7-45,5-3 0,10-7-23,4-8-291,4-5-460,3-9-940,6-6-1267,3-4 3048,12-16 0,-27 9 0,2-8 0</inkml:trace>
</inkml:ink>
</file>

<file path=ppt/ink/ink1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0 408 10328,'44'-25'1036,"0"1"0,36-24-980,-38 14-44,-3-3-12,-9 4 0,-8 1 67,-10 3 22,-5 3 1,-5 2 44,-3 3 124,-8 0 0,-6 3-22,-9 2-68,-4 4 156,-2 7 158,1 2-78,1 6-147,3 8 23,1 8 23,5 13-79,2 4 101,5 5 157,4 2-146,4-1-247,3-1-77,4 0-24,6-2-44,23 14-100,-1-18-270,20 6-583,-8-28-570,8-5-337,4-13-1670,0-13 3586,-1-16 0,-25 13 0,-8-2 0</inkml:trace>
</inkml:ink>
</file>

<file path=ppt/ink/ink1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18 9633,'-2'-10'2420,"1"2"-1692,7 68-145,0-12-174,0 3 0,-1 3 465,6 29-179,-2 7-838,1 6 333,1 1-178,2-2-24,2-8-55,1-14-236,-1-17-481,-2-16-762,-1-18-404,-2-11-829,1-14 146,-2-16 2736,1-19 0,-4 13 0,-2-2 0</inkml:trace>
</inkml:ink>
</file>

<file path=ppt/ink/ink1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15303,'14'59'825,"1"1"0,-2-2 0,-1-2 16,1 23-314,-1 9-112,2 6 21,-2 4-645,-4-48 0,-1 0 523,6 45-31,1-13-283,-1-15-34,1-17-89,0-14-426,-1-12-717,-1-10-650,-1-8-1064,1-5-2018,0-15 4998,-4-8 0,-3 4 0,-4-1 0</inkml:trace>
</inkml:ink>
</file>

<file path=ppt/ink/ink1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1 812 13555,'50'12'1137,"1"-1"0,43 8-991,-33-19-79,0-8-67,-2-4-34,-7-8 1,-8-4 33,-10-1 33,-9-4-10,-10-2 21,-6-6 80,-6-7 10,-3-8-78,-10-8-45,-4-6-11,-14-3-56,-5 1 23,-6 6-91,-3 8 35,-4 11 22,-1 9 89,-12 4 224,20 15 102,0 3 190,27 10-303,8 2-179,3 0-11,10 0-12,9-3 79,17-1-78,13-5-34,13 0-34,7-3-862,3 2-1199,-3 4-1289,-7 3-1770,-14 9 5154,-12 10 0,-18-5 0,-8 3 0</inkml:trace>
</inkml:ink>
</file>

<file path=ppt/ink/ink1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101 12 13162,'-27'41'862,"0"1"1,-16 33-537,39-37-136,6-2-10,12-2-12,7-8-68,13-4-100,6-12 12,3-4-24,0-11-21,-2-8-68,-7-10 23,-8-8 55,-7-6-78,-10-1 68,-4-2-57,-4 0-156,-5 2-1054,-14 1 179,5 17-649,-10 3 112,15 15 1658,3 8 0,4-5 0,1 5 0</inkml:trace>
</inkml:ink>
</file>

<file path=ppt/ink/ink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9.2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436 0 12266,'-85'42'146,"18"-6"-135,66-26 0,1-1 112,8-3 56,8-3-89,12-1-56,6-2-46,-1 0 24,-6-4-1,-5-3 45,-5-4-34,-5-1-11,-4 1-11,-3 3 0,-2 1 0,-2 3-11,2 2 11,-3 0 247,2 2-34,-2 10 56,0 3-67,0 14 66,0 2 23,0 6-123,0 3-11,0 4-10,0 0 177,0 0-77,0-5-57,-2-2 90,-6-6-67,-7-3-90,-9-6-22,-5-4-303,-21-2-369,8-6-572,-18-2-123,10-6-392,-6-11-1569,-1-5 3227,1-13 0,25 12 0,10 3 0</inkml:trace>
</inkml:ink>
</file>

<file path=ppt/ink/ink1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13 11190,'-2'-7'1849,"0"1"-1087,2 6-292,0 0 34,15 77 449,-6-23-522,1 5 1,1 4-3185,0 19 3167,-3 7-112,0 4-251,-4 0 61,0-1-79,-4-9-11,0-30 1,0-1-23,-6 19 0,-1 12-11,-2-45 11,1-12-34,2-14 3015,2-7-3654,2-13 307,1-13 243,1-18-135,5-17-258,8-7-223,8-2 425,8 6 224,19-9 90,-9 25 23,13-2-12,-16 28 67,1 9-11,-3 5 46,-3 9 100,-2 8 11,-5 9-22,-5 10 44,-4 1 0,-6 1 46,-5-1-135,-2 0 33,-2-4-78,-6-1 45,-4-4-134,-20 4-247,3-14-371,-13 0-457,8-13-1022,-3-5-525,1-6-1569,6-4 4168,5-6 0,12 9 0,5 1 0</inkml:trace>
</inkml:ink>
</file>

<file path=ppt/ink/ink1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169 0 10787,'-13'0'1770,"3"0"-1154,10 0-10,0 0 43,-51 58-133,32-23-225,-11 6 1,2 2 413,18 2-290,4-3-236,4-2-33,4-7-34,7-1-22,6-7-68,9-6-22,5-8-90,4-6 12,3-7-23,1-9 0,-4-7-55,-5-10-1,-8-2-23,-8-18-44,-5 11-213,-5-10-348,-4 19-178,-6 6-404,-2 8-930,-5 7 135,1 5 2162,2 5 0,5-3 0,3 3 0</inkml:trace>
</inkml:ink>
</file>

<file path=ppt/ink/ink1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8490,'0'-4'3630,"0"0"-1669,0 4-1267,8 21 371,-1 8 11,7 30-135,-5 7-179,2 10-123,-2 7-213,0 6-202,-2 6-118,-4-45 1,0 1-68,-1 0 0,0 0 331,2 46-214,-1-11-133,2-11 10,0 6-33,0-30 12,-1 2-24,-3-35-21,-1-7-46,0-7-290,0-3-6432,0-1 1836,-7 0 4965,-2-2 0,0 2 0,1-2 0</inkml:trace>
</inkml:ink>
</file>

<file path=ppt/ink/ink1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29 402 7829,'-16'10'739,"4"-3"-246,12-7-168,0 0-202,53 16-89,-24-10 358,46 10-157,-37-14-89,5-2-56,-2-5-79,0-3-22,-4-8-79,-5 0-213,-8-1 68,-9 2 179,-7 1 56,-6-1 224,-8-1-33,-9-2 11,-10-4-56,-10-5-1,-3-2-100,-3-3 56,-15-9 156,18 12 281,-6-3 213,25 18 279,6 3-794,8 5-56,2 1-91,3 3-55,0-3 33,6-3-67,5-2-11,9 0 11,10 1 0,6 1-179,7 2-1021,4 0 1200,19 3 0,-34 0 0,7 2 0</inkml:trace>
</inkml:ink>
</file>

<file path=ppt/ink/ink1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3 329 10899,'-1'8'829,"0"-1"90,1-7-258,0 0-269,65 23-56,-26-17-67,56 13-135,-45-29-111,-2-8-23,-5-5 0,-8-2-112,-8-1-11,-8-1 78,-6-2 45,-6-4 0,-3-5-67,-4-1-90,-11-2 146,-2 6 11,-14 8 156,0 13 382,-5 7-89,1 9-236,-1 10 201,4 10 651,-5 27-550,15-9-202,-1 14-178,15-18-102,3 0 12,8 0 11,18 15-112,4-13-403,16 9-448,-1-22-539,3-6-1467,3-8-3216,-1-5 6129,-4-10 0,-20 2 0,-7-4 0</inkml:trace>
</inkml:ink>
</file>

<file path=ppt/ink/ink1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9543,'20'81'1804,"-4"-8"-1288,-4-32-225,-5-3-101,0-5-66,-4-7-80,-1-7 12,-2-7 23,0-4 22,0-5-113,0-1-223,0-16 213,0-6 22,0-19 0,5-4-45,4-3-45,6 4 90,5 6 280,1 8 157,2 10 79,1 8-157,3 5-102,-2 4 113,-1 10 202,-1 7-91,-3 13 202,2 24-469,-11-12-91,1 11-123,-11-21-11,-1-5-359,0-4-840,0-4-1121,0-5-1490,0-4 3821,0-5 0,0-3 0,0-1 0</inkml:trace>
</inkml:ink>
</file>

<file path=ppt/ink/ink1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0 385 9554,'91'26'1401,"-12"-4"-1143,-45-26-57,-7-4 12,-7-6-135,-8-6 192,-5-5-46,-5-4 0,-13-22 45,-2 9 369,-14-13-200,0 16 65,1 6 226,3 5-1,8 8-89,5 8-292,6 6-134,3 4-179,1 1-34,0-1-34,4-1 12,8-5 22,8 0-303,10-1-492,7 2-1065,5 3-393,3 2-963,0 2 3216,-5 2 0,-17-2 0,-8 2 0</inkml:trace>
</inkml:ink>
</file>

<file path=ppt/ink/ink1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14731,'0'14'773,"0"48"-157,0-33-470,2 40-146,3-37-415,0-3-525,2-7-607,-4-3-672,-1-8-1534,-2-5 3753,0-4 0,0-2 0,0 0 0</inkml:trace>
</inkml:ink>
</file>

<file path=ppt/ink/ink1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10 15997,'-3'0'224,"0"0"-3697,3 0 503,7-4 2970,0 3 0,2-3 0,-4 4 0</inkml:trace>
</inkml:ink>
</file>

<file path=ppt/ink/ink1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8691,'0'-5'2813,"0"2"-79,0 3-1210,0-1-942,2 13-144,-1 3-2,2 19 24,-1 2-23,-1 6-112,0 3-157,1-1-123,-1-1-34,0-4-11,0-3-45,-1-8-257,0-6-472,0-8-615,2-7-941,-1-4-382,2-3-997,-3-7 3709,1-6 0,-1 4 0,0-2 0</inkml:trace>
</inkml:ink>
</file>

<file path=ppt/ink/ink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49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11 121 8243,'-6'2'1222,"1"0"-786,5-2 540,0 0-752,39 6-56,-11-4 11,35 4 67,-21-11-44,2-3-56,-2-6-12,-5 1-10,-6-1-24,-10 1 147,-10 1 33,-7-1-146,-4 2 79,-6 1-11,-9 0-101,-11 3 235,-7 2 67,-5 2-235,2 2-78,3 1-12,6 0 23,4 4 33,6 3 24,-1 6-1,7 4-68,3 0-89,3 1-67,5 6-449,2-7-772,11 4-684,5-12-1199,15-3 3171,2-3 0,-15-2 0,-2-1 0</inkml:trace>
</inkml:ink>
</file>

<file path=ppt/ink/ink1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16221,'100'-1'393,"-16"0"-517,-45 1-571,-10 0-873,-5 2-315,-5 4-1198,-5 2 3081,-2 2 0,-7-4 0,-1-1 0</inkml:trace>
</inkml:ink>
</file>

<file path=ppt/ink/ink1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14922,'21'81'974,"-4"-13"-6634,-11-46 5660,0-4 1241,-4-5-1734,0-3 131,-2-6-1711,0-1 896,0-3 1,0 0-1</inkml:trace>
</inkml:ink>
</file>

<file path=ppt/ink/ink1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9 14798,'-5'-4'393,"1"0"32,4 4-3178,0 0 1,0 0-1</inkml:trace>
</inkml:ink>
</file>

<file path=ppt/ink/ink1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11 140 7078,'0'-10'2118,"0"3"-1345,0 7 1031,0 0-1121,-4-14-212,2 8-68,-2-9 46,4 10 43,0 3 2713,0 0-3171,0 7-34,0 4 0,0 10 100,2 8-21,5 7-46,4 5-3402,3-2 3380,0-1 0,0-4-11,-2-4-22,-3-6-45,-2-8-146,-3-5-22,-1-6 3414,-1-2-3414,2-2 246,12-24 78,-1-2-89,9-24 34,-6 5 11,0-2-12,-3 3-21,0 4 10,-2 7 12,-2 6-12,-3 8 12,-3 6 10,-2 5-44,0 7 0,-2 0-863,0 2-829,1 0-1210,0 9-1445,1 2 4347,1 11 0,-2-10 0,0-1 0</inkml:trace>
</inkml:ink>
</file>

<file path=ppt/ink/ink1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13218,'1'-15'1333,"0"4"-604,-1 11-281,0 0 67,17 53-21,-6-21-125,13 43-301,-12-35-68,-3-8-45,-4-2-426,-2-7-694,-2-2-583,-1-7-796,0-5-1635,0-5 4179,0-4 0,0-1 0</inkml:trace>
</inkml:ink>
</file>

<file path=ppt/ink/ink1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25 13633,'-5'-4'79,"1"1"-4461,4 3 4382,27-7 0,-20 5 0,20-6 0</inkml:trace>
</inkml:ink>
</file>

<file path=ppt/ink/ink1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14854,'5'52'498,"1"0"1,4 41-420,-4-48-68,-1 0-11,0-4-22,-2-1-662,-1-5-459,-1 0-325,-1-14-515,0-5-1165,0-13 3148,0-6 0,0-1 0</inkml:trace>
</inkml:ink>
</file>

<file path=ppt/ink/ink1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31 13263,'90'-17'-1299,"-14"3"-1749,-46 14 3048,-3 4 0,-11-3 0,-5 3 0</inkml:trace>
</inkml:ink>
</file>

<file path=ppt/ink/ink1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1 14955,'-4'24'471,"-2"6"33,-4 5-67,1 4-347,4-1-90,2-1-46,3-7-413,4-4 392,6-9-123,6-5-79,4-7 67,4-3 90,0-6-78,0-5-237,0-8 35,-5-5 12,-3-4 44,-4 0 301,-3-12 47,-2 14 44,-1-3 56,-1 20 157,-1 3 201,-1 4-33,7 6-122,3 8 54,9 11 214,7 12-438,2 11 12,3 8 68,-1 14-80,-2 4-89,-1 7 90,-6 1-1,-6-3-44,-6-3 224,-7 16-179,-8-26 134,-9 7-89,-11-33 44,-12-8-235,-9-5-45,-11-5-381,-7-9-1468,-37-8-122,23-15-1738,-21-6 3754,36-9 0,28 12 0,8 1 0</inkml:trace>
</inkml:ink>
</file>

<file path=ppt/ink/ink1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354 39 7885,'0'-11'1893,"0"3"-1209,0 8 526,0 0-784,-21-7 537,2 5-604,-13-4-11,8 6 447,5 1-527,-2 6 2,-2 5-136,-3 4-122,-2 8 77,-1 0 146,1 6-100,3 1 10,3 3-89,6 0-11,4 2 45,6 0-90,3-2-90,9 8 68,4-15 22,9 3-112,4-20-135,3-5 68,2-4-22,3-8 33,-2-7-270,11-30 91,-14 2-23,5-19-202,-18 10-100,-3-1 23,-6 3 200,-2 6 371,-2 10 78,0 9 302,0 12 1155,0 6-952,0 5-225,0 1-135,0 4 124,0 9 0,2 8 101,3 9-146,5 4-213,11 13-56,-2-12-381,6 8-470,-5-18-404,-1-4-862,0-7-807,-2-5 2969,0-6 0,-9-2 0,-1-1 0</inkml:trace>
</inkml:ink>
</file>

<file path=ppt/ink/ink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1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15247,'0'13'1120,"0"5"-873,0 6-135,0 3-112,0 0-12,0-3-77,0-2-237,0-5-346,0-3-370,0-4-571,0-5-718,0-2 1285,0-2 0,0-1 1</inkml:trace>
</inkml:ink>
</file>

<file path=ppt/ink/ink1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13633,'22'63'1042,"-2"-3"-908,-12-19-56,0-1-66,-1-4 0,-2-4-3393,-2-8 3403,-2-7-22,-1-5-113,0-8-144,0-1-639,0-3 851,0-11 23,2-7 3414,2-15-3426,5-5-89,4 0-1,2 3 79,3 8 45,-1 9 23,-1 7 123,0 8 246,3 5-179,-3 10 134,4 10 90,-5 6-201,0 5-68,-2-1-90,-4 1-11,-1-2-67,-3-3-157,-1-2-672,-2-8-807,-1-1-4650,1-11 6286,1-1 0,0-5 0,0 0 0</inkml:trace>
</inkml:ink>
</file>

<file path=ppt/ink/ink1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237 7 9095,'-12'-4'3865,"3"1"-2968,9 3-471,-58 17-102,30 5 13,-44 20 234,47 3-67,8 3-179,7-3-246,6-5-79,3-5-12,9-8 12,4-4 23,12-7-23,4-5-23,5-6-55,-1-3-68,-2-8 1,-2-7 22,-4-10-57,-2-9-55,-3-6-67,-4-5-69,-2 0 2,-5 2 10,-3 6 304,-2 8 55,-3 10 33,0 8 247,0 6 751,0 3-840,0 11 55,0 9-33,0 17 179,3 9-67,1 4-168,6-3-157,2-4-325,12 3-616,-5-16-471,11-1-347,-5-20-998,2-6-604,0-4 3361,0-11 0,-12 8 0,-4-7 0</inkml:trace>
</inkml:ink>
</file>

<file path=ppt/ink/ink1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15157,'4'54'579,"-1"0"0,1 0 0,0-4-199,6 20-77,1 6-191,-2 3-112,2-6 0,-2-4-90,0-8-235,-2-8-492,-1-7-539,0-8-1009,-1-11-1097,3-8 3462,0-11 0,-3-5 0,0-3 0</inkml:trace>
</inkml:ink>
</file>

<file path=ppt/ink/ink1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404 1 12658,'6'50'745,"1"0"0,9 37-689,-2-55-56,5-7-22,-2-8-68,1-7-44,0-5 22,-1-3-11,0-5 67,-1-7-34,-3-6 90,0-7 23,-3-1 10,-2 3 12,-1 3-11,-2 8 78,-1 4 167,-2 4-77,1 2 11,0 6 202,5 10 145,2 13-168,4 16 157,-1 11-134,-1 12-124,-5 6-246,-2 7 145,-3-2-33,-2-2-112,-4-7 22,-4-9 179,-8-6 2,-6-8 20,-7-4-100,-5-5-89,-6-4 10,-6-6-89,-6-6-134,-5-9-325,-7-6-68,-3-7-347,0-13-303,4-9-4481,-1-35 5658,26 10 0,7 2 0,25 25 0</inkml:trace>
</inkml:ink>
</file>

<file path=ppt/ink/ink1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2 198 7571,'-1'11'2062,"0"-2"-953,1-9-190,50 10-258,-22-7-314,40 8-168,-40-14-100,-5-1-34,-9-2 123,-6-1 202,-5 0 33,-3-3-201,0-2-146,-6-6-56,-4-3-23,-10-5 1,-17-14 33,8 14 45,-8-8 280,19 21 68,6 5 190,6 4-236,4 3 953,1 0-1210,5 1-101,3 0-11,6 0-247,3 0-471,1 0-929,4 0-863,1 0-1681,4 0 4202,3 0 0,-13 0 0,-3 0 0</inkml:trace>
</inkml:ink>
</file>

<file path=ppt/ink/ink1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14563,'5'50'745,"-1"0"0,5 37-745,-5-53-874,-1 5-470,-1-15-516,-1 0-1625,-1-17 3485,0-3 0,0-4 0,0 0 0</inkml:trace>
</inkml:ink>
</file>

<file path=ppt/ink/ink1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16580,'6'-5'-1328,"-1"1"0,1 4 0,-3 0 1</inkml:trace>
</inkml:ink>
</file>

<file path=ppt/ink/ink1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22 239 9901,'-12'5'2533,"3"-1"-1883,9-4 291,0 0-571,3 33-124,6-19-112,6 26 24,6-29-35,3-2 12,2-4-1,1-3-33,0-1 0,-3-1-23,-1-3 45,-4-3-56,-1-6-55,-4-4-12,-4-2-45,-2-1 22,-5-4 23,-1-3-67,-3-6 34,-7-4-1,-11-9 157,1 13 180,-3-1-23,12 18 23,4 5-12,1 3-101,3 1-100,0 2-1,1 0 1,0-1-23,3 1-33,2 1-34,2 0-34,0 2-268,1 1-427,-1 0-346,3 0-875,1 0-1826,-1 1 3776,0 1 0,-5-1 0,-1 0 0</inkml:trace>
</inkml:ink>
</file>

<file path=ppt/ink/ink1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20 7762,'-9'0'3092,"1"0"-2285,8 0 3428,0 0-3843,4 0 46,5 0-170,5 0-111,6 0 157,17 0-180,-7 0-11,13 0-55,-10 0 77,2 0-54,1 0-2,2 0-66,-3 0 33,-2 0-23,-5 0 1,0 0-12,0 0 68,1 0 22,4 0-11,1 0-45,5 0 44,-1 1 1,2 1-45,-1 2-22,-2 1-34,-2-1 45,-4-1-23,-2 0-22,-1 1 0,-2 0 22,1 0 79,16 3-45,-9-4 45,16 1-11,-12-3-1,6 0-66,4-1 11,5 0 11,6 0 11,32-4 56,-20 1-79,22-4 1,-30 1 44,0-1-44,-1-1 89,1 0-89,-1 2-23,-1 0 34,-2 3 11,22 1-34,-20 1-11,16 1 34,-27 0-34,0 0 56,1 2-44,0 2 33,2 2 11,-2 1-67,-1 0 45,15 0-45,-17-1 0,10 1 0,-19-2 11,-2 1-11,1-1 11,0 0 0,0-1 1,17 2-12,-12-3 0,9 1-12,-17-1 12,-3-2 0,0 1 0,-1-2 12,-1 1-12,2 0 0,0 0 0,3 0 0,2 1 22,2 0 12,2-1-34,2 1 78,2-1-78,1 1 0,2 0 11,1 0 23,24 1-34,-17 1 0,18-1 0,-26 0 0,-1 0 0,1-2 0,0 0 0,3-1 33,1 0-33,-1 0 0,18 0-22,-22 0 0,10 0 22,-29 0 0,-3 0 0,-9 0 0,-4 0 0,-5 0 11,0 0-11,-3 0 11,3 0 0,-2 0 12,4 0 10,2 0 1,5-1-12,5 0 90,24-4 79,-6 1-180,21-2 1,-12 0 44,4 1-56,3-1 11,2 2 34,1-3-34,0 2 0,-2-2 11,24 0-22,-20 1 0,17 1 0,-24 2 12,-4-1-1,-1 2 11,-1-1-11,-4 0-11,0 1 12,-5 0-12,9 2 0,-14 0 11,5 0 0,-15 0-11,-5 0 11,1 0-11,-5 0 11,-1 0 1,6 0 21,-5 0-33,7 0 11,-6-1 1,3 0-1,7-1 34,6-1 22,9 0 0,33-4-33,-11 2-34,26-1 11,-19 2 0,5 0-11,4 1-22,7 2 10,3 0-195,5 1 207,1 0 0,-24 0 0,1 0 0,-16 0 0,0 0 5,17 0 1,-1 0-17,29 0-101,0 0 90,-2 1 33,0 2-22,-6 2-1,-29-1 1,-1 0-22,27 3 27,-32-3 1,-3-1-18,12 0 23,-2-2 0,-5-1 0,-1 0-11,-5 0 0,-4 0 0,-5 0 11,9 0-12,-14 0 12,5 0 0,-18-1 208,-2 0-208,-4-1 0,0-1 0,-2 2 0,1 0 11,1 0-22,10 1 11,-5-2 11,8 2-11,-10-2-11,3 1 11,1-1 0,2 1 0,2-1 22,3 1-44,3 0 22,0 1 0,1 0 11,-1 0-11,-1 0-11,-1 0 11,1 0 0,-1 0 0,0 0 0,-2 0 11,-1 1-22,-1 0 22,1 1 0,-2-2-11,1 1 0,-2 0-11,-4 0-12,-1 0 23,-5-1 0,5 2 0,-6-2 12,4 1-12,-6-1 0,1 0 0,0 0 22,1 0 12,-1 0-34,9 0 22,-6 0-11,8 0-11,-9 0 11,2 0 1,0 0-12,2 0 11,2 0-11,3-1 0,1 0 11,15-2-11,-8 0 0,12 1 34,-12 1-34,2 1 11,1 0-22,0 0 22,2 0-11,-2 0 0,2 0 22,19 0-22,-12 0 0,15 0 0,-18 0 0,1 0 11,1 0-11,-1 0 12,0 0-1,19 4-11,-19-2 0,15 5 0,-21-3 0,0 1 11,-2-1-11,-1 0 0,-3-1 0,-1-2 0,-2 1 0,-2-2 0,-2 2 0,-5-2 0,-3 1-22,-5 0 10,-2-1 1,-3 2 11,-2-1 11,-2 0-11,0-1 12,-4 0-1,1 0-11,-1 0 0,2 0 11,1 0-11,3 0 0,2 0 22,4 0-10,2 0 32,3 0-10,4 0-23,1 0 12,5 0-12,1 0 0,2 0-11,1 0 22,18 0-22,-12 0-22,13 0 22,-17 0 0,-1 0 22,1 4-22,-1-1 0,1 3 12,-1-3-12,-1 1 11,17 1 11,-12 0-22,15 1 11,-16-1 1,3-2-12,-1 0 0,2 0 0,-1-1 11,20 1-11,-15-2 11,16 1-11,-18-2 11,1 0-11,-1 0 11,0 0 1,0 0-12,1 0 0,1 0 33,22 2-33,-13 0 11,16 0 12,-20-1-23,1-1 0,0 0-23,-1 0 23,0 0-11,-3 0 11,0 0 0,0 0 0,1 0 0,2 0 11,1 0-11,0 0 0,-1 0-11,0-1 0,-2-1 11,0 0 0,-1 0 0,-2 1 0,-1 0 22,-1 1-22,-2 0 0,-1 0 0,-1 0 0,0 0 0,0 0 12,22 0-1,-13 0-11,15 0-11,-19 0 11,-1 0 11,2 0 0,1 0 0,2 0-11,2 0 11,2 0 1,27-1-24,-18 1 12,19-2-11,-26 2-11,-3-1 22,0 1 0,-2 0 0,-2 0-11,20 0 22,-15 0-11,14 0 0,-19 0 0,-1 0 0,1 0 0,-3 0-11,0 0 11,-1 0 0,0 0 0,21 0 11,-13 0 0,17 0-11,-18 0 0,2 0 11,-1 0-11,2 0 0,-2 0 0,20 0 11,-17 0-11,14 0 0,-20 0 0,3 0 12,2 0-1,4 0-11,-1 0 0,1 0-11,-2 0 11,-2 0-12,-2 0 1,-2 0 0,-3 0 11,0 0 0,-3 0 11,0 0-11,1 0 0,-2 0 0,20 0 45,-15 0 0,15 0-12,-18 0-33,-2 0 0,-1 0 23,-2 0-1,1-1-11,15-2 1,-12 0-12,12-1 11,-20 2-11,0-1 0,-2 1 11,-1 0 0,0 0 0,-1 0-11,1 1 23,15-2-23,-9 2 22,11-1 1,-16 2-12,4 0-11,-1 0 0,0 0 0,0 0 11,-3 0 0,-1 0-11,14 0 0,-13 0 11,12 0-11,-18 0 0,-1 0-11,-3 0 0,-1 0 22,-2 0-33,8 0 22,-11 0 0,5 0-11,-11 0 11,-4 0 0,1 0 11,-1 0 0,1 0-11,1 0 11,1 0 56,4 0-32,1 0-24,3 0 56,4 0 0,2-1-33,5 0 112,2-2-46,6 0 12,3-3 0,4 2 0,2-3 0,1 3-89,0-1-12,-4 0 0,-2 2 0,-2 1-11,-3 0 0,-2 2 12,12-1-1,-12 1 11,11 0-22,-16 0 11,1 0-11,-1 0 23,-4 0-23,-1 0 0,-2 0 0,-1 0 11,4 0 0,-10 0-11,2 0 0,-11 0 0,-1 0 0,-1 0 11,-2 0-11,1 0 12,0 0-1,1 0-22,1 0 11,0 0 0,0 0 11,1 0-11,-1 0 0,0 0 0,1 0 0,-1 0 11,4 0-22,-1 0 11,4 0 11,-3 0-11,-1 0 0,-1 0 0,-1 0 0,-1 0 22,0 0-10,-3 0-3788,1 0 627,-17-2-4515,-10 1 7664,-25-1 0,20 2 0,0 0 0</inkml:trace>
</inkml:ink>
</file>

<file path=ppt/ink/ink1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20 258 8546,'-11'0'1939,"3"1"-393,8 13-941,0 1-157,4 13-314,7-3-56,8-2-10,9-4 33,4-9-101,7-5-22,1-6-169,3-11 123,-3-7-234,8-25 78,-18 7-34,3-13 202,-22 15 12,-5 1 10,-4 1 34,-2 3 0,0 3 56,0 2 0,0 5 146,-1 5 156,-1 5 124,-1 6 11,-2 2 639,1 2-807,1 0-45,0 0-179,-3 11 33,-2 10 348,-4 19 145,0 16-100,2 13-236,7-11 1,1 3-124,0 35-146,2-32 1,0 0-536,0 23 513,2-7-23,1-8 1,2-11-135,0-12-1299,1-1 100,-2-19-684,0 0-862,-1-19-607,-2-4 3509,-1-3 0,0-3 0,0 0 0</inkml:trace>
</inkml:ink>
</file>

<file path=ppt/ink/ink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3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 14675,'53'-1'-1019,"-4"2"-718,-10 2-1860,-2 2 3597,4 0 0,-20-2 0,-1-1 0</inkml:trace>
</inkml:ink>
</file>

<file path=ppt/ink/ink1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39 11795,'-2'-11'1782,"0"3"-1020,2 8 0,0 0-728,60-9-34,-28 7-12,47-7-167,-45 10-773,-7 2-796,-1 2-1166,-6 0 2914,-2 1 0,-9-4 0,-2 0 0</inkml:trace>
</inkml:ink>
</file>

<file path=ppt/ink/ink1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202 0 15045,'-80'50'1535,"11"4"-729,49-3-246,4 6-245,5-1-192,6-5-123,4-7-11,6-10-34,6-11-134,9-10 89,9-8-34,6-11-89,4-10-167,0-11 144,-6-6 180,-10-3 56,-9 3-44,-7-2-136,-5 0-212,-2 4-34,-3 3-145,-3 10-561,-2 6-638,-1 7 1770,-1 8 0,5-2 0,0 2 0</inkml:trace>
</inkml:ink>
</file>

<file path=ppt/ink/ink1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11179,'10'-4'2421,"-2"1"-1548,-8 3-391,16 72-157,-3-5-325,-2-15 0,0 0-11,2 16-101,-7-34-202,-2-13 22,-2-9 35,-2-7 22,0-4 201,0-6 34,0-11 23,0-13 10,5-11 68,3-4 67,6 1 257,4 4-110,3 6 32,4 7-78,2 6-269,3 6-90,2 5-4022,12 5-941,-10 4 5053,7 5 0,-25-3 0,-3 3 0</inkml:trace>
</inkml:ink>
</file>

<file path=ppt/ink/ink1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16 9633,'0'-9'3316,"0"3"-2397,0 6 583,0 0-830,0 3 280,0 12-156,1 13-157,2 22-225,0 13-223,1 10-158,-2 4-33,0 2 0,0 1-266,0-2 154,0-6-493,-1-6-314,-1-13-672,0-13-1602,0-16-1356,2-13 4549,2-17 0,-1 4 0,1-8 0</inkml:trace>
</inkml:ink>
</file>

<file path=ppt/ink/ink1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11414,'12'-6'3911,"-2"2"-3015,-10 4-235,18 49 135,-7-6-112,14 51-225,-12-17 45,0 6-224,-1-4-235,0-7-22,-2-11-23,-1-8-12,-3-9-88,-2-4-315,0-5-134,-3-2-303,0-7-2062,-1-1 786,0-12-450,0-3 1693,0-9 0,0-1 0</inkml:trace>
</inkml:ink>
</file>

<file path=ppt/ink/ink1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9 159 10541,'-5'-7'2655,"1"1"-1322,4 6-391,0 0-2,67-4 293,-14 1-594,6-1 0,3-1-603,37-4 104,-45 3 0,1-1-101,0 0 0,0-2-39,-2 1 0,-2-1 0,41-11-78,-15 3 22,-16 2-415,-18 5-100,-14 4 335,-14 2-44,-9 3-404,-4 0-3766,-2 1 80,0 4 4370,-5 1 0,4 1 0,-4-2 0</inkml:trace>
</inkml:ink>
</file>

<file path=ppt/ink/ink1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55 14529,'56'-5'1255,"1"-1"0,0 1 0,-1 1-728,33-1-315,-38 3 1,0-1-146,0 1 1,0-1-35,48-1-33,-13 0-11,-16 1-11,-20 2-79,-18 0-45,-14 1-10,-11 0-259,-4 0-560,-3 0-4504,1-1 5479,0-1 0,0 0 0,0 0 0</inkml:trace>
</inkml:ink>
</file>

<file path=ppt/ink/ink1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0 384 12266,'96'3'3149,"-4"-1"-2668,-25-2-268,2-5-5795,-3-6 5638,-9-7 1353,-10-6-1398,-14 0 905,-11-3-793,-8 0-89,-8-5-34,-2-3 3302,-4-3-3381,0 0 79,-7 4 34,-3 3 202,-3 10 89,1 6 145,3 9 112,3 3-166,1 3 110,0 2-358,1 7 56,-1 9 191,-1 14-135,0 11-90,-1 13 102,2 8 32,1 10-122,2 4-112,1 0-67,0-3-12,1-4 0,0-4-11,0-4-22,0-7 22,0-6-45,1-7-90,-1-12-89,1-5-605,-1-9 33,0-8-21,0-3-159,0-5-1915,0 0 852,0 2-885,0-2-762,-4 0 3686,-2-1 0,1 0 0,1 0 0</inkml:trace>
</inkml:ink>
</file>

<file path=ppt/ink/ink1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48 12479,'0'-8'2846,"0"1"-2073,0 7 146,0 0-594,65-14-213,-34 10-3471,50-10 3359,-51 17-89,-4 1-572,-1 4-572,-2 0-986,0-2-974,-2-1 3193,-3-2 0,-7-1 0,-5-2 0</inkml:trace>
</inkml:ink>
</file>

<file path=ppt/ink/ink1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251 3 14944,'-11'-1'2566,"-2"0"-1972,-5 1-135,-1 7-190,-8 6 269,-3 11 11,-2 9-280,0 3-157,5 5-23,6-1-44,7 1-34,7-4-11,13 6-22,10-13-23,10 0-67,8-16-56,-1-6-157,2-2-526,-4-4-214,-2-1-4235,4-1-1288,-13-5 6588,-1-1 0,-14 0 0,-4 1 0</inkml:trace>
</inkml:ink>
</file>

<file path=ppt/ink/ink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0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351 16 7347,'-4'-3'2902,"1"0"-224,3 3-1759,-34-4-314,14 3-33,-32-3-46,23 4-22,-8 6-89,4 3 78,-4 9 33,6 1-111,4 2-191,5-3-123,9 0-101,6-5-33,5 0-12,2-1-22,0 1-214,7 2-234,4 0-303,6-1-437,5-2-695,-1-2-560,3-5-571,5-3 3081,-1-2 0,-10 0 0,-5 0 0</inkml:trace>
</inkml:ink>
</file>

<file path=ppt/ink/ink1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05.1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 13801,'-3'0'2095,"0"0"-347,3 0-1355,4 3 21,5-1-190,8 4-112,5-2 11,4 1 45,1 1-22,-1 0 56,2 1 0,0-1 134,1-1-157,2-2 34,2 1 33,3-2-44,1 2-79,1-2-45,0 1 80,0 1-35,-1-2 0,1-1 23,0 0-45,2-1 11,-2 0-23,3 0 57,-3 0-45,1 0-68,-2 0 12,-3 0-11,-3 0 10,-3 0 12,0 1 56,1 0 0,1 1-55,3 1-12,0 0-11,4-1 10,0-1-32,2-1 10,2 0 12,0 0 10,0 0-10,-1 0 33,-1 0 23,-2 0-1,0 0 23,-3 0-22,0 0-12,0 0-33,1 0 22,1 0 12,3 0-1,2 0-11,1 0 23,0 0-12,-1 0 57,-3 0-34,-1 1 11,-1 0-45,-3 2 45,1 1-22,-1 0 112,19 3-135,-9-2 0,16 2-11,-15-5-11,2-1-45,-2-1 67,15 1-45,-16 0 12,10 1-34,-20 1 11,-3 1-22,0 0 11,-3-1 0,1 0 0,14-1 0,-9-1 0,11-1 11,-13 0-11,-3 0-11,-1 0 11,-1 1 22,1 0-22,0 2 12,3-1-12,-1 0 0,2 0 11,15-1-11,-9 0 11,10-1-11,-16 0 11,1 0 12,-1 0-12,1 0 0,1 0 101,22 0-78,-9 0-1,16 0 12,-15 0 22,-3 0 12,-1 0 0,0 0 10,-3 0 102,5-2-12,1-1 359,31-2-337,-17 1-122,20 1-68,-29 2 34,-5 1-45,-3 0 11,-3-1 0,-1 1 11,0-2-22,0 1 90,1 0-45,-2-1 0,1 1 34,-4 0 10,-1 1 12,-3 0-11,-2 0-23,-3 0-22,-2 0-45,-2 0 33,-2 0-22,0 0 1,0 0-1,1 0 11,1-2-11,0 0 1,8 0 10,-6 0-11,6 1 34,-9 0-45,-1 1 22,-2 0 12,-2 0-23,0 0 12,1 0-12,-2 0 22,2 0-21,-1 0 44,10 0-45,-5 0-11,8 0 22,-10 0-22,0 0 0,-4 0 0,5 0 11,-6 0 1,5 0-1,-3 0 0,3 0-11,2 0 22,5 0-10,2 0 44,2 0-56,0 0 22,-1-1-11,-3 0-11,1 0 0,-10 0 11,2 0 1,-12 0-12,1 1 0,-1-1 22,2 0 0,3 1 1,2-2-23,2 2 0,1-2 22,-2 1-44,-2 0 44,-2-1-11,-3 1-11,-1 0-11,-1 1 11,0 0 23,3-1-1,2 0-11,2 0-11,-1-1 0,-3 1 0,-1 0 0,-3 0 0,-1 1 0,-1 0 0,-1 0 0,2 0 0,1 0 0,2-1 0,3-1 0,2 0 0,1 1-11,-1 0 11,-1 1 0,-4 0-11,1-1 22,0 1-11,-3-1 0,0 1 0,-3 0 22,0 0-22,-1 0-11,1 0 22,-1 0-11,1 0 0,-1 0 12,1 0-12,-1 0 22,1 0-22,0 0 0,-1 0 11,2 0 0,1 0 1,4 0-12,1 0 11,0 0 0,1 0-11,-3 0-11,-2 0 11,-1 0 33,1 0-44,-2 0 0,3 0 11,-2 0-11,2 0 11,-1 0 0,-1 0 22,-1 0-22,-2 0-6723,0 0 449,-5 0 6274,-7-2 0,4 2 0,-3-2 0</inkml:trace>
</inkml:ink>
</file>

<file path=ppt/ink/ink1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51 571 9991,'-6'9'1580,"1"0"-1042,5-4-112,-1 3-135,-1 1 315,-3 1-2,0 3-245,-2 1-135,2-1 22,-1-1 12,3-2-45,0-3 45,2-2 11,0-2 2476,1-2-2487,0-6 22,0-3-112,0-7-56,2-6-22,2-3-12,3-4-11,3-3-44,1-1-12,1-1-11,0-2 11,1 0 0,1-3-11,0 0-11,-1-1 11,-2 1 23,-2 4-23,1 2 0,-3 4-12,-1 2 12,-1 1 0,0 1 0,2-6 0,-2 7 0,2-1 0,-3 11 0,-1 5 0,-1 2 0,0 4 0,0 0 0,-1 1 124,0 1-124,1 1 168,2 6-45,3 5-45,4 9 23,1 3-23,3 5 1,-1 3-34,5 20-12,-5-11-33,4 9 0,-9-16 45,0-4-45,-1 0 11,-3-2 12,1-1-12,0-2 0,1 0 23,0-1 10,1 0-32,-3-1-1,0-5-22,0 1 11,-3-11 0,2 2 0,-2-7 0,0 1 0,1 1 0,-2 3 0,3 2 11,-1 0-22,1-2 11,-1 1-12,0-5 1,0 0-4404,-2-4 1693,-1-5-1805,0-2 4527,-7-5 0,5 4 0,-5 3 0</inkml:trace>
</inkml:ink>
</file>

<file path=ppt/ink/ink1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36 6910,'-10'-3'896,"1"1"-504,9 2 8539,0 0-8774,8-3-12,1 2-33,8-2-45,1 2 1,-2 1-35,3 0-10,-1 0-1,0 0 12,1-1 22,0-1-12,0 0 1,7-1-34,-6 0-11,2 0 24,-11 0-2,-3 3-11,-3-1 34,-1 1-11,-1 0 10,0-1 1,2 1 22,0-2-11,-1 2 45,3-1-67,-4 1-23,1 0 0,-2 0-2723,-1 0 0,-1 0 1</inkml:trace>
</inkml:ink>
</file>

<file path=ppt/ink/ink1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9297,'1'-7'2655,"0"1"-2173,-1 6 100,2-3 147,-1 2 100,0-3 2802,-1 4-3508,0 6 45,2 3 11,1 9-78,2 4-45,0 5-45,0 1 23,-2 3-12,1-1 23,-1 3 45,-2 0-12,2 0 0,-3 1 12,1-5-45,0-2-34,-1-2-11,2-12-22,-1-2 22,0-10-4291,-1-1 906,0-7 3385,0 1 0,0-2 0,0 3 0</inkml:trace>
</inkml:ink>
</file>

<file path=ppt/ink/ink1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64 35 8613,'8'-14'1760,"-1"3"-1178,-7 11 280,0 0-413,-2-4 212,1 3 168,-5-3-112,3 4-257,-3 0-191,1 0-23,-2 3 101,0 3-89,-1 4-45,0 3-11,1 2-79,1 2 0,0 2-11,3 5-44,1 1 32,1 4-32,1 1 10,0-2-44,0-1-12,6-5-22,3-2-11,19-4-23,-4-7 1,11-2-57,-8-6-22,-1-6-67,-1-5-23,-2-6 22,-5-6 80,-1-12 100,-8 6 11,-3-11-11,-5 12 0,-1-1 22,0 5 1,0 2 33,-2 7-12,-1 1 13,0 6-57,0 3-180,0 2-1837,-4 2-1176,0 0 3193,-3 0 0,6 0 0,0 0 0</inkml:trace>
</inkml:ink>
</file>

<file path=ppt/ink/ink1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33 16109,'26'-3'1804,"1"0"-1355,1 1-315,0 1-56,2 1 102,2 0-113,3 0-56,3 0-11,1-2-78,-1 0-426,-6-3-628,-7 2-706,-10-1-1288,-8 1 3126,-4 0 0,-3 2 0,0 0 0</inkml:trace>
</inkml:ink>
</file>

<file path=ppt/ink/ink1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1 635 12020,'2'9'1927,"0"-1"-1255,-2-8-426,0 0-55,42-60 78,-20 24-185,8-7 0,0-2 28,-2-5 90,2-2 44,-4 0-44,-3 2 11,-5-1-67,-3 3-34,-4 2 0,-3 9 515,2-1-291,-4 17-100,0 4-1,-3 13-33,-1 3 122,-2 1-200,2 0 32,2 0 35,1 0-46,5 4 58,-2 2 9,5 7-21,-2 7-34,1 6 33,-1 8 45,-1 5-67,1 3-11,-2 4-67,1-2-56,-1 0 22,0-2-34,0-1 12,-1-3-34,0-3 0,0-2-11,0-6 11,-2-2-23,-1-8-89,-2-4-146,-1-5-11,-1-3-44,-1-1-46,1-2-56,1-1-9416,-2 0 9678,0-7 0,0 5 0,-1-5 1</inkml:trace>
</inkml:ink>
</file>

<file path=ppt/ink/ink1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13768,'5'-3'2363,"3"0"-1847,12 3-202,1 0-146,2 0-56,-1 0-112,-2 0 0,-4 0-11,-2 0-191,-1 0-549,-1 0-706,1 0-1153,1-2-1581,-1 0 4191,1-3 0,-7 3 0,-1 0 0</inkml:trace>
</inkml:ink>
</file>

<file path=ppt/ink/ink1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28 8478,'0'-11'2959,"0"3"-2320,0 8 537,0 0-470,0-3 78,0 1-134,0-1 1568,0 2-1836,4 11-124,1 1-90,3 10-79,0 0-78,-1 3-11,0-2 0,-2 1-156,1-3-316,-3-3-188,0-3-338,-1-5-627,1-4-604,-2-2-908,1-3 3137,-2 0 0,1 0 0</inkml:trace>
</inkml:ink>
</file>

<file path=ppt/ink/ink1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9778,'5'-4'3462,"-1"1"-122,-4 3-2343,3 9-56,2 5-89,3 11-236,0 6-179,-1 2-213,1 3-101,-2-3-67,1-3-33,-1-3-23,0-5 0,-1-3-45,-1-5 11,1-3-167,-2-4-348,-1-4-370,0-2-3552,-2-1 2827,2 0 1,0 0 0</inkml:trace>
</inkml:ink>
</file>

<file path=ppt/ink/ink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1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83 12176,'56'6'516,"-4"-1"-404,-26-5-45,1-4 78,-5 0 12,-2-6-56,-5 1-23,-6-1 2,-4-1 43,-3 2-11,-2-1-11,0 1 123,0 1 44,-6 3 79,-4 2 102,-5 1-236,-1 2-146,1 0 68,0 0 189,-3 4-10,1 4-79,-4 5-122,4 3-80,2 0-33,8 1-22,3-4-393,4 3-190,9-6-415,6 2-324,11-8-785,3 0-1053,1-3 3182,-6-1 0,-11 0 0,-5 0 0</inkml:trace>
</inkml:ink>
</file>

<file path=ppt/ink/ink1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 22 6831,'-3'-4'2376,"0"0"-146,3 4-1491,-2-6 45,1 5 113,0-5-124,1 6 2880,0 0-3642,4 5 1,6 2-12,6 5 0,4 1-34,-1 0 0,0 0-291,3 7 202,-11-10 11,2 5 44,-10-11 46,-3-1 22,1 0 0,-1-1 34,0 3 10,0 2 147,-2 14-78,-3-1 10,-3 14 78,-2-3 1,0 4-68,0 4 12,0 1 11,-1 1-23,2-2-67,0-3-55,-2 0-68,5-14-336,-1-4-483,5-13-660,1-4-1366,-3 1-2321,-1 0 5222,-5 3 0,5-3 0,-1 1 0</inkml:trace>
</inkml:ink>
</file>

<file path=ppt/ink/ink1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33 9297,'-1'-18'2700,"0"3"-1882,1 15 2947,0 0-3485,0 8 112,0 3-123,0 11-56,0 5-68,0 6-21,0 4-23,1 6-11,0 2-46,1 3 12,1-2-22,-2-4-3392,0-5 3380,-1-7-11,0-9-11,0-5 0,0-5 0,0-4 0,0-2 11,0-4 2945,0 0-3047,0-7 80,0-1-67,0-9 66,1-1-66,1-6 78,2-2-56,2-1 22,1 0 23,1 1-11,1 1-68,-1 1 12,1 3-12,0 3 23,-2 6 33,2 1 12,-1 6 22,0 0-11,3 3 56,6 0 11,-1 1-12,4 1 1,-4 3-34,-3 1 23,-3 3 22,-3 3-22,-4 0-34,-1 3-45,-2 1-78,-7-1-79,-4 1-56,-7-1 135,0-4-11,-2 1 134,7-4 33,0-2 23,10-2 12,2-3 44,1 2-23,0 1 68,0 3 89,0 5-33,0 1-11,7 9-180,-2-6-22,7 2-67,-5-7-247,0-3-223,-2-2-416,0-2-951,-1-1-1379,1 0 3283,-1-2 0,-2 0 0,0 0 0</inkml:trace>
</inkml:ink>
</file>

<file path=ppt/ink/ink1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 9 10608,'12'-5'2263,"-3"1"-1793,-9 4 147,0 0-360,-10 27 191,1-10-111,-8 23-90,4-19-68,0 0 34,2-3-113,3-3-88,4-3 21,2-4 1,1-2-12,1-2 23,0 1-11,4-1 55,5-1 12,9 1-56,3-3-34,3 0-11,1-1-34,-2 0-134,1 0-492,11 0-159,-9 0-245,9 0-572,-12-2-751,-3-2-313,-2-2 2700,-5-2 0,-7 3 0,-3 1 0</inkml:trace>
</inkml:ink>
</file>

<file path=ppt/ink/ink1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 9 8804,'-14'-5'3126,"2"2"-2163,12 3 292,0 0-829,-3 55-11,2-27-135,-2 44-179,1-43-101,0-4-56,1-4-516,-1-5-738,0-3-338,0-2-1254,-1-1 2902,0-5 0,1 0 0,0-4 0</inkml:trace>
</inkml:ink>
</file>

<file path=ppt/ink/ink1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31 389 9521,'0'13'1255,"0"-2"-886,0-11 349,0 0-416,-8 28 90,5-19 79,-6 25-45,7-28-45,0 2-90,1-2 11,-1-2 68,0 0-179,1-2 515,0-1-662,1-8 180,0-6-89,0-13-34,5-7-79,2-9 12,5-1-34,2-4 0,-1 3 11,1 4 11,-2 4-11,-1 7 34,0 3-45,-3 5 0,0 2 0,-1 4-11,-2 1-11,2 3 10,-2 3-10,1 1 11,0 1 11,0 0-11,0-1 11,1 2-12,-2-1-44,0 4 45,-3 0-22,-1 2-12,0 0 45,1 0 22,3 6 23,4 6-11,3 9-12,4 8-11,1 3 0,11 21-11,-10-11 23,7 13-23,-11-16 0,-2-3 0,-1-2 11,-1-2-22,-2-4 0,2 8 11,-4-13-12,2 2-66,-3-14-45,-2-4-12,0-2-10,-1 0-68,0-3-22,-1 0-2724,-1-1 1,0-1 0</inkml:trace>
</inkml:ink>
</file>

<file path=ppt/ink/ink1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7 8736,'-10'-3'1961,"2"0"-1367,8 3 1804,0 0-1625,8 0-212,3 0-248,8 0-167,2 0-124,-1 0-22,-1 1-67,-3-1-370,0 2-527,-4-2-324,-1 1-527,0-1-1681,0 0 3496,0 0 0,-5 0 0,-2 0 0</inkml:trace>
</inkml:ink>
</file>

<file path=ppt/ink/ink1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8781,'0'-4'2118,"0"1"324,0 3-1769,0 13-147,3 1-32,0 16-214,2 3-168,0 4-45,0 0-67,0 1-45,-2-6 34,-1-4-101,0-6-415,-2-7-795,2-5-337,-2-6-1220,2-2 2879,-1-2 0,0 0 0</inkml:trace>
</inkml:ink>
</file>

<file path=ppt/ink/ink1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1 13028,'-42'25'2062,"4"13"-1513,32-11-157,0 13-247,5-14-44,1 3-90,6-4-11,4-1 0,7-5-45,4-7-67,1-5 23,3-5-34,-1-1 44,-1-4-122,-3-6-35,-4-5 113,-4-4-78,-5 0-24,-4 0-246,-1-7 113,-2 8 11,-1-5-214,-2 12-357,-1 3-528,-3 4 1446,0 2 0,3 1 0,0 0 0</inkml:trace>
</inkml:ink>
</file>

<file path=ppt/ink/ink1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7 9117,'-6'0'3115,"1"0"-1490,5 0-1211,-4 0 23,2 0 12,-2 0 1008,4 0-909,5 0-10,10 0-314,13 0 23,12 0-90,8 0-56,7 0-45,4 0 22,4 0-78,0 0 23,-4 0-12,-6 0 0,-11 0-11,-11 0 11,-5 0-11,-7 0 0,5 0 0,-6 0 0,7 0-11,-9-2-202,-3 1-482,-3-1-403,-5 1-986,-3 1 2084,-1 0 0,-1 0 0</inkml:trace>
</inkml:ink>
</file>

<file path=ppt/ink/ink1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31 13622,'0'-15'1893,"0"2"-1209,0 13-404,0 0-269,-1-1 12,0 1 750,-1-1-695,12 1-33,1 2 11,10 4 33,3 4-44,1 5-11,3 3-23,0-1 45,-3 3 0,-2-2 56,-6 1 146,-3-1 56,-4 0 11,-6-2 11,-1 0 45,-3 0-101,0-1-112,0 0-157,0-2-11,-2-3-302,-1 1-561,-5-2-3294,-7 9-639,1-5 4796,-3 4 0,11-10 0,2-3 0</inkml:trace>
</inkml:ink>
</file>

<file path=ppt/ink/ink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1.9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12165,'0'-4'370,"0"1"403,0 3-403,0 9 123,0 2-34,0 12-246,0 2-45,0 5 0,0 1-100,0 3-35,0-1-33,0-1 0,0-2-145,2-3-226,-2-4-256,2-5-225,-2-4-324,0-7-549,0-3 963,0-4 0,0 0 0</inkml:trace>
</inkml:ink>
</file>

<file path=ppt/ink/ink1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5 650 10114,'-3'8'1939,"1"-1"-1032,2-7-323,0 0-114,19-50 0,-4 15-156,17-46-123,-5 23-34,2-3-34,0 0-45,0 3 23,-1 3 67,-2 7 67,-3 5-11,-4 8-33,-3 6 45,-4 7 10,-2 8 56,-4 5-22,-2 5-67,-3 2 202,1 2-179,-1 0 44,3 1 33,1 5-89,3 6 56,2 9 113,1 6-68,3 5-191,-2 5-22,1 1-22,0 5-68,-2 4-22,0-1 22,-1 3-22,-3-6-11,-1-4-34,-2-6-179,-3-10-257,1-6-248,-1-7-235,2-5-212,-1-3-258,-1-1-2477,0-1 1323,0 1-235,-1 0 2823,1 2 0,-1-2 0,0 0 0</inkml:trace>
</inkml:ink>
</file>

<file path=ppt/ink/ink1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20 10563,'-11'-1'2319,"2"0"-1377,9 1 167,0 0-179,4-3-460,6 2-279,7-3-124,5 3-67,1 0-157,0-2-896,0 1-1592,0 0-2520,0 1 5165,-1 1 0,-8 0 0,-5 0 0</inkml:trace>
</inkml:ink>
</file>

<file path=ppt/ink/ink1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54 12557,'45'-30'1916,"-4"7"-1400,-20 22-90,1 1-1,-3 0-167,0 5-57,-4 3 136,-4 6-124,-3 6-45,-4 4 33,-2 5-100,-2 0-78,-7-1 55,-1-4-11,-6-4-33,1-2-23,1-4-11,1-4 0,2-2-11,2-4-56,4-2 33,2-1-257,1-1 324,7 0-21,1 0-12,7 0-336,1-1-953,-1-1-885,0-3-448,3-2-1188,1-3 3810,5 0 0,-12 4 0,0 2 0</inkml:trace>
</inkml:ink>
</file>

<file path=ppt/ink/ink1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1 15975,'-37'25'1031,"6"-1"-763,24-1-66,1-1-34,2 3 45,3-1-67,0 0-146,1-1-11,0-4-57,5 0-66,2-8-23,9-2-67,1-5-34,2-2 90,-2-2 45,-1 0 33,-3-4 46,-2-3-35,-1-18 79,-3 1-11,0-10 0,-2 6-124,-1 5-56,-2 2-369,0 6-381,-2 3-1423,-8 4-1838,-8 1 4202,-13 3 0,12 2 0,0 1 0</inkml:trace>
</inkml:ink>
</file>

<file path=ppt/ink/ink1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22 9554,'-2'-12'2039,"0"2"-1232,2 10 2644,0 0-2868,-1 9 33,1 6-268,-1 13-180,1 7-112,0 6-12,0 5-21,0 3 10,0 3 35,0-1-1,0 0-34,0-7-33,0-5 0,0-12-11,0-4-22,0-14-135,0-2-101,0-7-11,0 0 33,0-5 247,0-6 79,0-10-79,0-24 0,2 6-67,2-14-45,4 17-79,2 2 57,2 3 55,0 4 45,1 2-11,1 4 34,-1 5-45,4 4 11,-6 6 45,1 4 12,-4 2 21,1 0 1,2 1-34,2 6 22,0 3 23,-1 16-11,-5-5 22,-2 11 45,-5-9-56,-3 1-45,-6-2-23,-5-4-21,-4-2-69,-1-5-44,2-3-78,-4-2 235,5-3 67,2 0-11,8-2-22,4 1 11,2 0 33,0 1 56,0 3 606,5 9-594,3 0-101,5 7-45,1-6 0,-2-1-56,-2-4-538,0-3-515,-3-2-796,-1-1-919,-1 0 2824,2 4 0,-3-4 0,-1 2 0</inkml:trace>
</inkml:ink>
</file>

<file path=ppt/ink/ink1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 54 9050,'-1'-4'997,"0"0"908,1 4-1322,24-20 246,-11 15-56,20-15-112,-19 19-257,-1 1-79,-1 0-101,-3 4-68,0 3-55,-3 3-11,0 3 11,-3-1 123,-2 1-33,-1 0-57,0 1-11,-1 1-89,-6 1-12,-4 2 12,-3-1-23,-2-1-11,3-2-45,3-5 12,4-3-35,2-3-21,4-3 100,0 1 34,6 1 67,5-1 112,10 1-11,6-2-146,2 0-67,0 0 0,-5 0-45,-7 1-134,-5 2-258,-4-2-616,-4 2-1031,0-3-2074,-4 2 4158,1 1 0,-1-1 0,0 1 0</inkml:trace>
</inkml:ink>
</file>

<file path=ppt/ink/ink1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0 445 7806,'0'16'1558,"0"-3"-505,0-13 538,0 0-728,0 16-22,0-11 54,0 12-132,0-16 2542,0-1-3294,1-5 157,4-5-56,3-11-67,6-10-34,4-8 12,9-27-23,-3 14 0,4-15-11,-8 24 22,-3 4-11,-1 5 11,-3 5-11,-3 4 0,-2 7 22,-4 3-22,1 6 0,-3 2 0,-1 5 0,1 1-33,-1 1-1,1 0-33,0 0 112,0 0-12,0 0 91,1 2 21,1 6-66,6 8-35,-1 8 1,4 8-34,1 6 1,0 6 11,3 4-12,0 1 11,-2 0 23,0-2-34,-2-5 23,-2-5 11,-1-6-23,-3-7-22,-1-5 0,-1-6 0,-2-5 0,1-1 0,-3-2 0,1-1 0,-2 1 0,2-2-11,-2 0 11,1-1-11,0 1-315,-1-1-2951,1-1 0,-1 0 0</inkml:trace>
</inkml:ink>
</file>

<file path=ppt/ink/ink1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14 9117,'-12'-6'2802,"2"1"-1985,10 5 4551,0 0-4987,8-1-180,6 1-66,9-1-124,4 1-11,-2 0-11,-2 0-101,-7 0-213,-4 0-348,-5 0-301,-3 0-684,-3 0-5727,0 0 7385,2 0 0,-2 0 0,2 0 0</inkml:trace>
</inkml:ink>
</file>

<file path=ppt/ink/ink1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42 8478,'0'-3'1771,"0"0"448,0 3-1211,0-16 179,0 12-144,0-11 357,0 15-873,1 17-134,2 3-181,2 20-122,2-1 33,0 3-89,0-3-34,-1-5-11,-2-7-1,-1-10-178,-1-4-460,0-8-549,-1-2-1031,-1-2-5602,1-1 7832,2-4 0,-2 2 0,2-2 0</inkml:trace>
</inkml:ink>
</file>

<file path=ppt/ink/ink1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9868,'1'-4'3003,"0"1"-325,-1 3-2028,10 24-67,-5-7-135,8 20-258,-5-10-56,0-1-89,1 1-45,1-3-22,-2-4-45,-2-4-482,-1-6-863,-1-3-4672,1-4 6084,0-1 0,-1-1 0,0-1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9.2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91 119 8983,'49'-23'1143,"0"-1"0,27-15-292,-74 28-223,-4 2-102,-11 3 326,-10 2-359,-12 2-213,-7 1 68,1 1 212,3 6-247,6 4-10,11 7 145,8 4-101,8 1-11,3 1-100,9 1-80,10-3-32,12-2-90,42 4-79,-16-9-840,27 1-964,-25-10-1322,0-3 3171,1-2 0,-27 0 0,-5 0 0</inkml:trace>
</inkml:ink>
</file>

<file path=ppt/ink/ink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2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8053,'10'-1'3014,"-2"0"-1770,-8 1 414,0 0-919,5 46-178,-4-22-79,4 38-1,-5-33-178,0 2-79,0 1 45,0 3-101,0-2-146,0 0-22,0-5 0,0-2-33,0-6-68,0-3-145,0-6-248,0-5-357,0-3-3889,0-2 1939,1-8 2801,1-2 0,1 0 0,-2 2 0</inkml:trace>
</inkml:ink>
</file>

<file path=ppt/ink/ink1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15 547 7134,'-4'8'1479,"0"-3"-762,4-5 998,0 0-718,-2 2-191,1 0 91,-1 0-57,1-1 1749,1-1-2477,-1-10 123,1-6-123,7-18-67,4-10-12,9-13-10,5-8-12,2-2-11,2 0 11,-1 8-11,-3 10 22,-5 11 1,-4 10 44,-7 10 79,-2 8 78,-4 6 23,0 3 10,-1 1 270,-1 0-269,2 0-79,1 4 34,2 4-45,2 6-22,1 7 44,3 6-11,0 6-11,1 10-22,-1 4-45,-1 3-45,-1 4-33,-1-4-23,1 3 0,-1-7-12,-1-5 1,0-9-11,-1-9-68,-3-9-213,-1-7-178,-1-3-1,-1-3 56,1 0-145,-1 1-237,0 0-289,1 1-696,1-1-885,0-1-739,2 0 3417,-2-1 0,-1 0 0,-1 0 0</inkml:trace>
</inkml:ink>
</file>

<file path=ppt/ink/ink1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16 11549,'-3'0'2599,"0"0"315,3 0-2634,30-7-224,-10 5-56,23-5-493,-21 7-1569,-1 0-2588,-4 0 4650,1 0 0,-9 0 0,-2 0 0</inkml:trace>
</inkml:ink>
</file>

<file path=ppt/ink/ink1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31 8826,'0'-6'2924,"0"1"-436,0 5-1984,51-13-89,-31 11-57,37-3 90,-46 18-123,-6 9 1,-3 5-147,-7 2 0,-6 5 90,-6-2-68,-4-3 23,1-6-100,3-7-35,6-6-33,4-5 46,4-3-1,2-1 33,1-1 0,8 0-66,1 1-68,11 0-12,-2 0-167,4-1-695,-3 0-952,1 0-1043,-2 0-1893,0 0 4762,-3 0 0,-5 0 0,-5 0 0</inkml:trace>
</inkml:ink>
</file>

<file path=ppt/ink/ink1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 11437,'3'-1'5188,"0"0"-3418,-3 1-1557,4 49-146,0-24-56,4 39-22,1-38 11,0-3-112,0-3-403,-3-1-8976,3-1 9491,-5-8 0,1-2 0,-5-8 0</inkml:trace>
</inkml:ink>
</file>

<file path=ppt/ink/ink1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91 9733,'-5'0'2656,"1"0"-594,4 0 717,-1 0-2432,7 0-101,4 0-66,10-1-34,6-1 33,4-2 34,6 0-56,5-2 33,6-2 23,3-1-12,3-1-89,-1 1-56,-2 4-56,-8 1 12,0 2 11,-13 1-1,4 0 168,-9 0-55,6-2-46,-1-1-89,2 0 12,-7 0-24,-7 2 1,-5 1-101,-7-1-22,-1 1 100,-3-1-3243,0 2 0,0-1 0</inkml:trace>
</inkml:ink>
</file>

<file path=ppt/ink/ink1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28 6283,'-2'-6'1635,"0"2"-1153,2 4 415,0 0-449,-2-7-12,1 5-144,-1-4-124,2 6 1031,0 0-1031,-3-1-11,3 0 3417,-3 0-3372,10 1-135,4 2-11,9 2 45,1 4-23,2 2 23,0 4-56,0 0 23,-4 0-1,-3 0 34,-4 0-34,-3 1-22,0 0 11,-1 1 112,2 7-101,-5-4 56,1 5 45,-5-8 79,-1-1 33,-1 0-191,-6 1-89,-3 1 35,-7-1-35,0 0-24,-5 1-88,10-6-380,-3-2-775,11-7-1825,2-2-3452,0 0 6544,2-5 0,-1 3 0,1-4 0</inkml:trace>
</inkml:ink>
</file>

<file path=ppt/ink/ink1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 8277,'0'-15'1624,"0"4"-850,0 11 559,0 0-481,0-10 179,0 7 123,0-7-68,0 9 1884,0 1-2836,0 7-11,0 6 46,1 13-35,1 11-44,1 6 22,-1 6 11,2 0-56,0 0-55,-2-1-1,1-3-11,-3-4 0,1-7-11,-1-8-34,0-8-67,0-8-79,0-5-436,0-4-437,0-1 1064,0-8-12,0-1-78,0-11-44,0 0 10,1-5-21,3-4-158,3-4 46,6-3 78,1 2 123,5 4 33,-1 5 23,2 7 0,-1 4 11,1 4 12,-2 4 78,1 3-23,-4 2 56,-1 1-22,-2 1-33,-3 5-12,-2 4 45,-2 6 11,-3 1-22,-1 1 0,-1-3-45,0-1 0,-4-3-34,-5-1 12,-5 0-1,-6-1 13,-1 2-46,1-4 45,0 1 156,4-1-33,3-2-33,3 2-79,5 0 22,3 4 79,2 1 56,0 5-12,5 0-44,4 3-67,7-2-90,1-2 0,2-2-11,4 0-236,-6-5-346,1 0-472,-8-5-705,-2-3-1480,-2 0-1803,-1-1 5053,-3 0 0,-1 0 0,-1 0 0</inkml:trace>
</inkml:ink>
</file>

<file path=ppt/ink/ink1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23 12232,'-11'-5'3104,"2"1"-2577,9 4-169,0 0 79,2-2 56,7 1-269,6-1-89,10 1-12,5 0-67,5-1-56,2 0 0,-1 1-45,-5 0-67,-8 1 0,-8 0 112,-9 0 90,-3 0 526,-3 0-179,0 3-302,0 6-46,-2 8 34,-5 9 34,-4 3-78,-7 4-57,0-1 56,-2-2-22,2-4-56,3-4-11,4-6-90,4-5-403,2-2-381,1 0-370,0 1-762,2 0-773,-1 0-2823,0-5 5613,2-1 0,0-3 0,1-1 0</inkml:trace>
</inkml:ink>
</file>

<file path=ppt/ink/ink1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8:15.5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26 9812,'-15'-12'3305,"4"3"-2251,11 9 212,0 0-784,21-1 145,-5 1-257,19-1-12,-9 1-246,0-1-100,-3 0-12,-5 0 0,-6 1-124,-4 0-391,-3 0-393,-2 0-683,0 0-817,1 0-1761,1 0 4169,0 0 0,-2 0 0,-1 0 0</inkml:trace>
</inkml:ink>
</file>

<file path=ppt/ink/ink1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2 954 6910,'0'3'2028,"0"0"538,0-3-683,-1 1-1245,0-5-22,5-6-437,7-11 136,8-8-181,6-7 90,2-6 45,1-3-236,2-5-33,-2-3 0,1-3 23,-1 1-23,2 0 0,-3 2-23,-1 4-21,-2 3-1,-3 6 45,-4 9 45,-1 3 223,-10 14-178,1 1-45,-7 9-23,1 1-358,-1 1 303,0 7 66,0 8-33,0 12 11,-3 11-11,1 8 0,-1 1-44,2-2-147,1-6 113,1-5-169,3-10 57,3-5 168,3-9-192,1-4 214,0-3 46,3-4-24,3-8 68,6-9-90,5-11-158,2-5 158,-2-4-202,-2-3 169,-5-3-23,-3 1 56,-2 1-11,-3 8 22,-2 4-11,-4 11 145,-3 7-111,-3 6 22,0 5-22,-1 2-34,0 10 56,0 7 180,0 14-169,0 11-56,3 5 191,1 7-146,3 1 190,3 2 0,2 4-212,4 1 123,3 1-157,2-4 22,2-7-89,11 1 22,-11-22 0,5-3-156,-14-20 145,-3-4-79,-1-2-89,-1-3 202,2-8-516,9-23 347,-4 0-246,6-15 191,-7 11 56,-1 3-169,-1 3 280,-2 7-100,-1 8 145,-3 4 1,2 7-124,1 2 157,-2 2 0,0 1 90,-2 0-1,0 0 1,1 0-23,1 0 11,2 0-10,2 0-45,-4 0 234,1 0-33,-6 0 538,-1 0-773,-12 0 11,0 0-56,-11 3 112,4 0 224,0 3 34,5-1-303,2 0 202,2 2-213,2 3 0,-3 6-11,2 4-45,-1 3 56,3 5 0,2-1 11,2 3 45,3-2-56,7-1 0,5-5-22,8-4-79,10-6 56,-6-5-33,4-5-34,-12-2-23,-5-3-90,-3-5 203,-2-5-415,-3-6 169,-2-12 268,-1 6-45,-2-7 45,0 13 0,0 2-34,0 5-78,0 1 90,0 4-12,0 1 34,1 0-11,11-2 11,0 1 0,12 0 11,-3 5-11,2 1 67,4 1 168,17 0-223,-5 0-12,13 0 0,-18 0-12,-5 0 12,-9 0 45,-8 0-11,-6-1 279,-4 1-89,-2-1-224,-2-1-67,-4 0 67,-5 0 0,-3 1 191,1 1-147,-1 0-44,4 0 0,-3 0 124,1 3-124,-1 6 124,-2 7-35,0 8 314,1 6-358,2 2 45,5 0-90,3-2-67,3-4 22,11-4 45,4-4 0,13-7-146,20-5 146,-12-9-22,14-11-124,-18-8 135,-3-12-179,-5-5-102,-5-5 224,-5-9-648,-2-34 693,-5 17-122,-2-22 145,-3 37 212,-1 8 24,0 12 234,0 11-392,0 10 35,0 6-90,0 6-192,0 0 180,-3 12 158,-2 5-169,-1 15 246,-4 4-123,3 6 90,2 4-179,2 1-34,3 3 0,3-2 89,6 1-89,6-1 0,8-2 0,3-2 0,15 11-33,-8-19-1,10 4-246,-12-25 269,1-7-101,1-3-123,2-5 201,0-9-739,13-23 437,-15-2 67,4-17 269,-23 12 78,-6 1-33,-5 3 336,-2 5-325,-2 6 257,-5 7-55,-1 5-191,-3 7-134,2 3 22,2 4 45,-2 0 23,0 8 66,-6 6 125,0 13-113,-1 6 11,-1 3 33,7 1-145,3-1 79,4-5-113,2-2 34,8-7 0,2-4-34,13-6 135,3-5-101,9-4 0,5-6 90,7-10-146,24-29-112,-18-3 145,12-22-402,-30 9 256,-7-2 46,-8-3 123,-8 2-45,-7 0 90,-3-25-45,-2 23 112,0-16-112,-1 37 169,0 9-46,-1 12 280,-1 11-403,2 6 0,0 3 0,1 1-258,-2 0 281,0 7 223,-3 9 348,-1 17-213,0 16 258,0 17 66,3 12-402,1 10-34,9-23 0,3 0-202,11 32-484,-3-36 1,4-4 416,18 9-347,1-12 168,-1-11-930,-6-10 10,-4-6-66,-5-5-505,0-4-75,2-3-3208,1-6 5029,-1-3 0,-12-4 0,-4-2 0</inkml:trace>
</inkml:ink>
</file>

<file path=ppt/ink/ink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2.9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26 110 8333,'-8'0'1322,"1"0"-1277,7 0 156,0 0 495,-5 6 256,4-3-123,-4 6-146,5-5-32,2 0-92,3 0-144,5-1-45,4-1-157,3-1-101,1-1-56,2 0 0,0 0-45,-1 0-11,1-2 0,-5-2 0,-1-2 0,-1-1 34,-4-1 11,-3-1-45,-1-1 11,-5-4-22,2 0-68,-2-8 79,-7 6 34,-1-3 212,-3 11 34,3 3-190,5 4 885,3 1-863,8 0-112,4 0 0,8 0-504,2 0-1110,2 0-1478,-3 0-3205,-1 0 6297,-11 0 0,-2 0 0,-7 0 0</inkml:trace>
</inkml:ink>
</file>

<file path=ppt/ink/ink1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42 7111,'4'-12'2578,"-1"2"-2377,-3 10-55,0 0 818,4-8 67,-3 5-516,3-5 191,-4 8 1781,0 0-2117,0 6-101,0 10 56,0 15-56,0 17-146,0 12 157,0 9-134,0 3-101,0 2 55,0-4-66,0-4-34,0-7 11,0-6 12,-2-8 66,-3-10-78,1-8-67,-1-15-134,3-4-56,2-8-4326,0 0 852,0-6 3720,0-4 0,0 2 0,0-1 0</inkml:trace>
</inkml:ink>
</file>

<file path=ppt/ink/ink1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 29 12613,'-11'-15'1300,"2"4"-650,16 11 22,10 0-67,18 0-112,15 0-3604,14-1 3357,35 1-235,-25-1-22,17 1-67,-43 0-180,1 0-23,-21 0 13,0 0-528,-18 0 3180,-6 0-6463,-2 0 4079,-13 4 0,8-2 0,-9 2 0</inkml:trace>
</inkml:ink>
</file>

<file path=ppt/ink/ink1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 6966,'-7'5'157,"1"-2"930,6-3 1288,0 0-1041,35 0-349,-13 0-110,31 0-416,-23 0-45,-2 0-155,-3 1 21,-3 2 56,2 2-247,2 1 1,4 1-90,5 0-101,0-1 90,0-1-1435,1 0-33,-14-4-1289,-1 3-615,-16-1 3383,-2 2 0,-3-3 0,0 1 0</inkml:trace>
</inkml:ink>
</file>

<file path=ppt/ink/ink1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0 8826,'-1'5'3026,"0"-1"-528,1-4-1949,56 5-168,-27-2 67,44 4-269,-38-2-78,-4-2-101,-2 1-33,-5-2-214,-6 2-156,-3-3-651,-2 2-794,1-3-1951,0 3 3799,-1-3 0,-6 1 0,-3-1 0</inkml:trace>
</inkml:ink>
</file>

<file path=ppt/ink/ink1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18 9185,'-6'-9'1882,"1"1"-795,5 8 11,0 0-291,6 11-315,9 6-144,9 13-157,9 4-191,4 1 45,-1 0-45,1-3-23,-2 0-190,-3-3-806,-2-2-405,-7-2-907,-6-3-1243,-9-4 3574,-3-5 0,-4-7 0,-1-3 0</inkml:trace>
</inkml:ink>
</file>

<file path=ppt/ink/ink1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302 1 13352,'-55'43'1648,"6"-2"-1648,17-7 146,2-1-146,-1 0-135,4-1-157,3 0-917,4-1-506,4-2-806,5-4 2521,6-5 0,3-10 0,2-4 0</inkml:trace>
</inkml:ink>
</file>

<file path=ppt/ink/ink1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10249,'0'-4'2084,"0"0"-157,0 4-1041,0 14-337,1 9 213,0 18-247,2 6-347,-1 4 56,0 1-202,0 0-22,0-4 0,0-4-548,-1-10-528,-1-8-885,0-11-639,0-7 1554,0-5 0,0-3 1</inkml:trace>
</inkml:ink>
</file>

<file path=ppt/ink/ink1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12983,'9'-5'101,"6"1"-258,13 4-683,2 1-706,-1 3 1546,7 5 0,-19-4 0,3 2 0</inkml:trace>
</inkml:ink>
</file>

<file path=ppt/ink/ink1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0 298 9801,'0'6'1759,"0"-2"-1670,0-4 147,56-15-169,-28 2-55,46-18 200,-45 6-88,2-4 77,-6 0 102,-4 0-247,-6 2 324,-9 1-144,-2 1-157,-4 5 44,-10 2-56,-7 7-11,-14 4 269,-7 4-23,-1 3 169,3 9-146,4 6-34,7 10 269,3 5-492,9 20-68,5-12 22,7 13-67,9-20-112,8-5-302,10-4-34,9-7-515,3-3-382,5-7-1635,0-2 3025,-3-7 0,-17 4 0,-8-4 0</inkml:trace>
</inkml:ink>
</file>

<file path=ppt/ink/ink1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13768,'29'95'459,"-5"-8"-392,-17-38 157,-3-2-224,-1-7-90,-2-8 68,-1-10-325,0-9-236,0-7-112,0-4 695,0-20 34,0-1-34,0-21 89,5 0-89,6-3 0,6 3 56,4 6-44,0 10 122,-3 11 12,-1 7 258,-3 6 335,-2 11 180,4 20-628,-4 0-201,3 11-180,-7-18-112,0-6-773,-3-7-448,-2-2-1625,-2-4-1175,-1 1 4223,0-2 0,0-1 0,0-2 0</inkml:trace>
</inkml:ink>
</file>

<file path=ppt/ink/ink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5.8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11 461 12669,'-4'5'2242,"1"0"-1738,1-5 459,2 0-930,-2-5 13,2-4-35,0-9 0,0-5-11,7-3 0,-1-3 0,7-1 11,-2-1-11,2-1-11,-2 2 11,2 1 0,-3 3 0,0 4 0,-3 3 11,-3 4-11,-1 3 0,-1-1-22,3 3 22,1-1-79,0 1 1,-1 1 10,-1-1-10,-2 1 11,-1 0-23,1 0 57,0 0 10,0 2-10,1 2 33,-1 3 89,2 0 34,-2 2 79,0 0-78,-1 2-1,3 3 11,2 6 1,4 6 44,0 5-78,4 4-90,2 3-11,0 1 0,2 0 34,-4 1-23,-1-3-11,3-2 0,-2-1 0,2-2 11,-1 0 11,-2-1-22,-2 0-22,4 4 0,-4-7 22,4 2 0,-5-10 0,-1-2 11,-4-1 0,1 0-11,-1 0 22,1 2-22,3 2 0,0 1 0,2 1-33,0 1-1,-2-6 1,0 1-57,-5-9-100,1 0-169,-4-1-3092,0 0 863,-1-8 2588,0-2 0,0 0 0,0 2 0</inkml:trace>
</inkml:ink>
</file>

<file path=ppt/ink/ink1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111 396 12736,'-61'79'875,"13"-9"-808,46-33-33,2-6-34,7-8-416,15-9 226,3-8-124,13-18 1,-5-11-236,0-16-101,-3-8 403,-2-5 124,-9-5 123,-3-5 45,-6-5-45,-3-2 112,-3 2-22,-2 7 335,-1 12 225,0 18-78,-1 14 156,0 10-481,0 6-113,0 9 415,0 10-89,0 16 10,1 15-33,0 6-269,0 4 22,1-1-190,0-6 56,1-2-123,0-6-45,1-3-313,1-4-495,2-2-458,1-4 68,7-1-1100,1-6-637,5-6 3047,1-4 0,-10-8 0,-3-3 0</inkml:trace>
</inkml:ink>
</file>

<file path=ppt/ink/ink1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1 181 10552,'54'2'650,"1"0"0,42-3-337,-50-7-5895,-3-5 5582,-7-6 1241,-8 1-1297,-12-3 916,-7 1-827,-7 0 225,-3 0 246,-10 4 3448,-5 2-3089,-11 6-179,-5 3-214,2 4 213,-1 4-447,1 10 111,4 8 113,1 15-404,7 4 89,4 2-145,6-2-89,4-3 55,3-5-660,8-5-606,5-6-639,11-6-1221,4-7 3160,5-5 0,-15-3 0,-3 0 0</inkml:trace>
</inkml:ink>
</file>

<file path=ppt/ink/ink1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161 484 11806,'-13'0'1390,"3"0"-561,10 0-728,0 0-4207,-55 49 4666,37-17-313,-39 42 736,52-34-983,3-4-45,5-10 11,9-5-111,7-11 78,12-4-1,5-7-246,4-12 3303,1-10-3347,-3-14-293,-4-9 226,-6-7 33,-8-5 100,-5-8 292,-5-6-832,-6-10 440,-1-6 291,-1 6 101,-1 9 403,3 26 505,-3 20-303,0 17-168,-1 16-190,0 14 324,0 20 90,0 17-213,0 11 112,1 2-212,4-1-180,5-4 247,5-4-415,7-4-90,21 17-190,-4-21-381,15 8-774,-13-24-794,-2-5-1783,-4-4 4116,-8-3 1,-12-14-1,-7-3 1</inkml:trace>
</inkml:ink>
</file>

<file path=ppt/ink/ink1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33 13 9028,'-4'-5'1457,"2"2"-293,2 3-771,-5-2-23,3 1 66,-2-1-268,4 12 168,0 9 91,0 17-214,0 16 201,0 15-179,0 14-101,0 12 102,0 5-419,0-47 0,0 0 172,0 49 11,0-9-270,0-8 102,0-15-213,0-13-1534,-2-14-416,0-20-1311,-1-15 3642,-1-23 0,2 7 0,-1-5 0</inkml:trace>
</inkml:ink>
</file>

<file path=ppt/ink/ink1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15 194 7549,'-4'-6'1994,"0"1"-1378,4 5 124,0 0 134,-6-61-336,10 38-303,-3-46 157,12 56 124,-1 3-202,3 6 145,3 2-224,6 2 45,4 9 1,5 9-225,0 13 11,-1 11 101,-3 2-135,-6 4 91,-8-3-68,-8-3 0,-4-5 145,-6-6-201,-23 3-33,-1-13 33,-21-1-135,11-14 135,4-4 0,6-5-67,8-4 112,7-2-45,4-3-101,4 6 56,2 1-112,0 5 157,1 1 0,0 8 45,1 6 112,0 10 78,6 4-201,4 2 246,19 16-224,-4-9-79,9 12 23,-9-11-168,-2 1-235,-1-2-1894,5 6 123,-10-17-549,1 0 2723,-11-21 0,-3-3 0,-3-3 0</inkml:trace>
</inkml:ink>
</file>

<file path=ppt/ink/ink1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7 190 7291,'-3'3'1367,"0"0"268,3-3-895,56-2-202,-27-2-157,46-3-302,-44-2-12,-4 1-67,-5-1 11,-6-3 124,-6-2-35,-5-4-55,-3-4 101,-2 0-90,-8 0 11,-6 5 258,-11 2-101,-6 7 45,-2 3 23,-2 4-24,1 4 158,4 4-325,8 4-57,5 13-44,10-3 12,3 9-12,9-5-90,7 3 12,10 1-460,9-1-280,2-1 146,2-2-538,-4-3-964,-1-7-930,-5-6 3104,-3-5 0,-10-4 0,-3 0 0</inkml:trace>
</inkml:ink>
</file>

<file path=ppt/ink/ink1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239 19 8411,'0'-7'3093,"0"1"-2409,0 6 55,0 0-257,-61-6-23,33 13 584,-48-1-58,45 28-750,13-6-235,0 13 0,13-6-67,3 1-134,9 1-35,7-4-447,15-4-650,11-6-326,9-10-1658,7-5 3317,-2-7 0,-22-1 0,-9 0 0</inkml:trace>
</inkml:ink>
</file>

<file path=ppt/ink/ink1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0 11739,'-16'96'729,"9"-16"-696,20-48-33,9-11-22,10-9 22,2-7-224,4-13 134,0-10-325,-4-10-134,-3-10 236,-11 1 313,-7 5 89,-7 8 382,-5 11-191,0 6-280,-1 5 45,2 2-45,2 7 728,5 10-571,6 16 537,12 43-469,-6-11 201,2 24-46,-14-28 1,-5-6 90,-3-4-179,-8-6 178,-7-4-100,-11-7-235,-9-5-214,-29-4-851,8-13-258,-23-4-246,19-22-280,3-7-393,10-15 2107,12-17 0,18 27 0,8-7 0</inkml:trace>
</inkml:ink>
</file>

<file path=ppt/ink/ink1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255 32 13263,'-88'-20'1624,"12"9"-772,45 20-616,6 5-180,7 7-23,8 4 23,5 8 67,4 6-123,1 6-78,7 0-12,7-4-761,13-7-673,8-10-583,9-12-1164,7-7 3271,4-18 0,-23 10 0,-6-11 0</inkml:trace>
</inkml:ink>
</file>

<file path=ppt/ink/ink1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8411,'3'-3'2275,"-1"1"-1020,-2 2-964,7 56-664,-3-16 1001,5 50-221,-4-28-351,1 0-22,2 4-34,1 2-23,-1 6-291,-2 4-437,-3 2 191,-3-3-247,0-8-683,0-14-146,0-15 1636,1-19 0,-1-11 0,1-9 0</inkml:trace>
</inkml:ink>
</file>

<file path=ppt/ink/ink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6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10 7582,'-10'0'2219,"2"0"-1289,8 0 258,0 0-651,42-1-21,-12-1 123,40 0-214,-25 0-290,-4 1-23,-12 0 11,-10 1-56,-9-1-56,-3 1-11,1 0 0,-1 0-101,7 0-179,-3 0-324,2 0-595,0 0-1356,-2 0 2555,-4 0 0,-1 0 0,-5 0 0</inkml:trace>
</inkml:ink>
</file>

<file path=ppt/ink/ink1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10597,'0'-6'2307,"0"1"-1634,0 5-505,0 58-123,0-23-56,0 46 11,3-41-639,-1-5-448,3-8-1221,-4-9-662,1-9 2970,-2-6 0,0-3 0,0 0 0</inkml:trace>
</inkml:ink>
</file>

<file path=ppt/ink/ink1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8187,'12'5'0,"-2"-1"0</inkml:trace>
</inkml:ink>
</file>

<file path=ppt/ink/ink1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11000,'0'84'1076,"0"-8"-1065,0-31-11,0-3 0,0-6-90,0-10 23,0-9-270,0-9-402,0-5 616,1-24-23,5-3-280,5-23-347,8 0 236,3 1 469,3 4 68,-3 13 527,-2 9 134,-5 12 11,-3 5 280,-3 6-447,-2 8-23,0 8-135,-2 11-146,-2 2 203,-2 1-404,-1-2-33,0-4-326,0-5-907,0-6-1513,0-7 2779,2-4 0,-2-4 0,2-1 0</inkml:trace>
</inkml:ink>
</file>

<file path=ppt/ink/ink1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1 12960,'-47'11'1099,"8"3"-808,28 9-123,5 4 22,2 1-190,9-1 0,8-4-56,8-5-336,7-8 213,-1-4-213,-2-4 90,-7-5 211,-1-9-278,-5-6 178,-1-10 102,-2-1 89,-3 2 56,-1 5 11,-1 8-22,-2 6 112,2 5-113,1 2 136,9 4 11,-1 6 201,8 10 134,-5 10 270,-1 11-202,-1 10-258,2 40-34,-7-17-268,-1 23 213,-7-32-57,-1-9 124,-1-8 358,-8-11-504,-7-10-460,-36-9-1142,-2-13-1355,-29-14-2456,5-15 5245,-7-10 0,37 12 0,7 5 0</inkml:trace>
</inkml:ink>
</file>

<file path=ppt/ink/ink1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10.3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0 133 7706,'4'-4'-370,"-1"0"2431,-3 4-1870,3-4-102,-3 3 147,3-4 246,-2 4-247,0-1 146,3-1-191,0 2-44,3-1 11,4 2-90,3-1 0,5-1 214,3 0-180,7-5 257,5-1-235,6-4-78,3 2 201,3-1-234,1 4 156,3 2 44,0 3-133,2 0-1,3 1-55,0-2 78,3-2 269,26-5-169,-19 3 169,19-1-348,-29 6 404,18 2-426,-18 3 169,12 3-136,-21 3-33,1-1 101,2-3-34,5-4 34,3-1 56,4 1-90,4 4 482,28 10-415,-23 0-11,18 7-78,-32-7 247,-3-3-1,0-3-11,0-4 135,1-1-203,21 3-178,-18 0 101,14 2-124,-26 0 45,0-2-33,-1-2 257,1-3-280,0-1 89,2-1-89,-2-2 224,14-1-134,-15 0-23,8 0 224,-17 3-291,1 0 56,3 0-56,2 0 68,-1 0-68,15 0 11,-16 0 22,11 0-10,-21 0-23,3 0 0,0 0 89,5 1-21,6 0-1,3 0-44,5-1 10,23 0-33,-20 1-22,15 1 56,-26 1-34,-2 1 0,1 1 22,22 1-22,-11 0 0,20 1 0,-20 0-11,0 0 11,-3 2 0,-3 0 11,-7 3 23,-3-3-34,-5 2 0,-1-3-12,-1 2 113,20-2-78,-8 0-1,17 0 45,-12-2-67,-5 0 0,1-1 0,-4 0 67,0-1 34,1-1-56,2-1-45,4-1 123,5 1-112,3-2-11,2 2 0,0 1 56,-3-1 0,-2 2-56,-4-2 34,-3 3 11,14 1-45,-15 0 0,12 1 11,-17-2-11,3-3 0,0 0 11,2-2-22,-2 2-34,8 3 45,-15 0-22,2 5 22,-16-3 0,0 2 11,1 0 0,2-1-11,2 2-67,2-1 67,2 1-34,9-1 34,-10-1 12,6 0 21,-13-3-22,0-1-11,0 0 0,3-1 45,3-2-34,19 2 1,-6-2 32,15 2-44,-13 0 0,2-1-22,1 0 56,0 0-34,-1 1 0,0 1 11,1 1-22,19 2 11,-14-1 0,15 3-23,-18-5 23,0 2 0,-4-2 11,-4-1-55,-4-1-192,10-1-10,-11-1 78,12 0 134,-12 0 34,0 0 0,0 0 168,-3 0-89,0 1 122,-1 1-100,1-1 56,16 1-157,-7-2 11,10 1 12,-12-1-12,-1 1-11,0-1 0,2 2 0,0-2 123,19 2-78,-15-1 100,12-1-77,-22 0-68,-4 2 0,-1 2 89,-5 0-89,0 4 0,-2-4 0,-1 4 11,1-3-11,2 1 0,7 0-11,4-1 34,8 0-23,2 0 0,3 0 0,-1 1-45,-2 0-22,-3 0 33,-4 1 23,-4-2-12,-2 0 23,-4 0 0,0-1 0,0 0 12,4 1-12,5-2-23,5-1-134,4-1-212,16-1 369,-18 1 0,5 1 0,-24-1 22,-5 1-22,0-2 0,0 1 11,1-1-11,3 0 0,-2 0 23,13 0 44,-10-1-67,8 0 0,-9 0 11,1 0 12,3 1-23,2 0 0,7 0-12,3 0 12,8 0 0,3 0-11,5 0 22,1 0-33,0 0 22,-1 0-11,-4 0-56,-3 0-101,-6 0 123,-4 1 34,-3 0-12,-2 2 1,1-1 22,-1 0 0,2-1 22,3-1-22,2 0-22,2 0-34,2 0-11,-3 0 55,-2 0 12,14-2 12,-15 1-1,12-2-11,-15 1 0,3-1-11,1 1-1,3-1 12,4 3-44,17-1 44,-15 1 0,12 0 0,-24 0-12,-3 0 12,-4 0 0,-6 0 0,-5 1-89,5-1-135,-5 1 134,8-1 67,-6 0 1,2 1 22,0 0 0,0 1 112,-1 0 23,13 0 44,-10-1-134,11 1 78,-11-2-101,2 0 12,1 0-45,-1 0 11,0 0 0,-2 0 0,0 0 11,14 0 0,-9 0 0,10 0 169,-13 0-124,1 0-56,1 0 0,2 0 44,4 0-55,18 0 11,-9 0 90,11 0-45,-16 0-45,-2 0 190,-3 0-168,-3 0 247,-5-1-201,-1-1-46,-2-3 169,13-4-180,-7 1-11,11-1 22,-8 4-22,-1 1 0,0-1 0,-1 2-22,-4 0 56,12 0-34,-11-1 11,10 1-56,-13-1 45,0 0 0,1 0-22,0 1 22,4 0 0,1 0 0,2 2-45,13 0 45,-12 1 0,6 0-11,-15 0 11,-4 0 0,-2-1-12,-1 0 35,-2-1-23,11-2 11,-5 1 45,11-1-34,-7 1-22,2-1 0,0-1 12,-1 0-24,1 0 12,-2 1 0,0 1 12,4-1-12,-9 1-34,1 1-89,-13 0 78,-1 1-740,-3-1-682,2-3-774,1 1-1816,0-7 4057,-2-3 0,-1 4 0,-3 2 0</inkml:trace>
</inkml:ink>
</file>

<file path=ppt/ink/ink1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18 793 8198,'-3'4'2141,"1"-1"1803,2-3-2600,-2 3-391,2-3 638,-2 3-1378,1-12 145,0-8-223,-2-14-79,1-6 123,0-5-168,2 0-11,0-2 0,0 1-11,0-2 11,0-2 0,0-1 0,0 1 123,0 6-100,0 5 10,0 9 1,0 5 55,0 0-89,0 7 0,0 0-100,0 7 55,0 1 11,0 1-11,0 1-11,0 2-403,0 2 291,5 1 135,3 5-113,8 6 112,7 9-55,5 8-79,5 5 66,4 3-245,-1 1 123,3-1 11,-2 2-235,-2 0 258,-4 3 44,-4-2-34,-4-1 169,0-3-235,8 3 235,-5-12-281,8 2 214,-9-15 0,-2-2-79,-2-5 134,-5-2-77,-2-2 111,0-2 11,-2-4 124,2-2-45,-4-3-68,-4 0 202,1 5-235,-4 1 0,0 3-11,-2 0 0,1-1 11,-1-1 34,2-2-34,0-2 257,0-3-201,2-5 34,-1-5-57,0-8 46,0-6-34,-2-6-12,-1-5-10,-1-5-46,0-6 12,0 1 11,-3 1 0,-1 6-56,-2 7 22,0 4 34,1 5-190,1 4 179,1 5-695,1 1 348,1 7-281,0 1-67,0 5-527,1 5-1254,-3 1 2487,1 2 0,-1 0 0,1 0 0</inkml:trace>
</inkml:ink>
</file>

<file path=ppt/ink/ink1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207 67 7616,'5'-1'1266,"-1"0"1255,-4 1-1647,-2-25-258,-4 17-235,-4-20 113,-6 26-226,-4 0-21,-3 2 100,-3 0-134,0 4 79,2 5-124,5 5-90,3 7 56,4 3-100,3 6-45,4 4 11,4 3-3515,2-1 3515,9-3-112,18-2 56,-2-14 44,12-3 12,-15-12 0,-4-2 12,-3-3 3324,-3-5-3426,-1-7-1255,3-17 247,-5 7 134,-1-9-346,-6 14-596,-3 2-625,0 5 2531,-2 2 0,2 6 0,-2 2 0</inkml:trace>
</inkml:ink>
</file>

<file path=ppt/ink/ink1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34 10271,'62'-25'729,"-12"17"-404,-49 38-225,3 9 24,1 1-124,3-2 11,0-6-90,0-4-44,-2-13-179,-2-3 212,-1-11 90,1-4 34,5-9-23,4-10-22,5-10 0,4-3 11,2 2 0,-2 9 11,-2 6 134,-6 10 35,-3 4 369,-3 6 33,0 10-268,0 7-124,1 11-111,-2 2-23,0-3-247,0 5-537,-1-11-661,-1 4-1480,-4-12 2869,-1-3 0,0-5 0,0-4 0</inkml:trace>
</inkml:ink>
</file>

<file path=ppt/ink/ink1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355 359 12176,'-92'-19'964,"12"3"-426,49 20-45,-1 5-113,-6 17-346,10 0 89,-2 13-123,16-6-45,8 1 12,3-3-79,13-3 78,8-6-89,14-5-190,5-10 189,5-3-133,-3-8 178,10-22-66,-14-1 77,4-24 1,-20 4 33,-3-7-22,-6-5 56,1-3 0,-4 1-22,-1 3 22,-2 7 247,0 2-23,-3 22 134,0 5-302,-1 18 0,0 3-11,0 18 224,0 8-79,0 24-156,0 9 89,0 8-123,5 0-135,4-2-581,5-5-965,1-7-1199,1-5-772,0-11 3652,1-10 0,-8-13 0,-2-7 0</inkml:trace>
</inkml:ink>
</file>

<file path=ppt/ink/ink1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12132,'6'49'-275,"1"1"0,3 36-934,-8-50-719,-2-9 1928,1-9 0,-1-9 0,0-6 0</inkml:trace>
</inkml:ink>
</file>

<file path=ppt/ink/ink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0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10 7997,'-4'-5'2342,"1"1"-1558,3 4 3664,0 0-4112,-2 7-56,2 4-224,-2 11-56,2 3 0,2 5-22,4 0-56,3-1-270,2-2-301,-2-6-472,-5-4-515,-1-5-941,-3-6-516,0-2 3093,0-4 0,0 0 0</inkml:trace>
</inkml:ink>
</file>

<file path=ppt/ink/ink1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13544,'0'-4'302,"0"1"-2050,0 3 202,6-3-651,-2 2 2197,5 6 0,-6-3 0,-1 6 0</inkml:trace>
</inkml:ink>
</file>

<file path=ppt/ink/ink1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8400,'7'-12'751,"-1"3"-292,-6 9-302,0 0-112,6 56 134,-4-20-123,6 47-22,-6-36 44,0-3-56,-2-9-22,0-8 112,0-10-100,0-6-12,-1-7-168,-1-2-348,-3-20 416,2-4 100,1-20-45,2-1-235,9-1 134,5 1-89,9 4 10,2 7 237,10 9 302,-11 11 33,4 10-78,-15 18 190,-3 12 46,-4 12-124,-2 6 67,-2-2-202,-2-7-44,0-6-34,0-7-213,0-11-336,0-4 235,0-9 113,0-10 33,5-6-67,2-13 55,8-3 113,9-11 112,-2 14 79,5 0 268,-7 18-213,0 5 45,0 3-179,2 2-89,0 1-12,6 15-112,-10-2-23,1 16-313,-14-5 44,-3 6-178,-2 0-975,-6 1-427,0-3-1074,-2-8 2946,3-7 0,3-8 0,2-4 0</inkml:trace>
</inkml:ink>
</file>

<file path=ppt/ink/ink1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0 194 10159,'7'4'482,"-1"0"-112,-6-4-45,0 0-68,63 5 24,-25-12-191,50 0-12,-43-15 56,-9 0-134,-9-1 213,-14 1-179,-6-2 11,-16 0-45,-9 1 257,-12 5 135,-5 8 180,1 5-348,3 6 224,3 11 225,4 6-360,5 12 102,4 6-202,7 0-180,4 3 57,3-3-281,24 9-537,-2-12-560,25 1 44,-6-19-1457,7-7-1455,2-5 4156,2-7 0,-22 3 0,-7-3 0</inkml:trace>
</inkml:ink>
</file>

<file path=ppt/ink/ink1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14 10170,'1'-8'1726,"0"3"-852,-3 54-235,-1-11-180,0 44-67,-1-25-347,3-6-34,1-6-22,0-12-179,0-7-247,0-13-359,0-6-122,0-5 547,0-9-110,3-11 279,5-13 113,12-27 89,-3 13 22,9-9 112,-9 28 292,1 8-56,-2 8 22,-1 5 146,-3 4 179,-2 11 56,1 6-415,-3 13-246,0 6-100,-1 1-12,0-1-404,2-3-772,2-2-718,2-2-817,1-2 2711,2-2 0,-7-11 0,-1-4 0</inkml:trace>
</inkml:ink>
</file>

<file path=ppt/ink/ink1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0 187 12792,'47'26'56,"0"0"0,32 12-67,-46-49 11,-9-7 482,-12-7-89,-6-3-3550,-7-3 3358,-10-1-148,-3 0 452,-8 5-214,3 5-246,6 6-90,6 6-33,4 4 2880,2 4-3485,1 1 154,4 1-76,8 0-762,11-1-1591,13-1 2958,4-4 0,-15 3 0,-7 0 0</inkml:trace>
</inkml:ink>
</file>

<file path=ppt/ink/ink1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 13028,'-1'96'1087,"0"-12"-1602,1-45-192,2-6-267,0-8-1077,0-8-616,-1-9 2667,-1-4 0,0-4 0,0 0 0</inkml:trace>
</inkml:ink>
</file>

<file path=ppt/ink/ink1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22 8232,'3'-12'-449,"-1"2"1,-2 10 0,0 0 0</inkml:trace>
</inkml:ink>
</file>

<file path=ppt/ink/ink1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 9533,'-83'34'2039,"9"6"-1153,44 6 142,7 6-726,10 21-47,17-21-389,15 6-191,15-33 146,8-11-370,2-8 253,-4-8 217,-7-11 346,-8-6-301,-11-14-33,-7-3-79,-5-1-33,-12-2-101,-4 7 55,-9 4 102,1 9-235,6 9-875,5 5-795,7 4 2028,2 2 0,2-1 0,0 1 0</inkml:trace>
</inkml:ink>
</file>

<file path=ppt/ink/ink1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12669,'3'52'622,"0"1"0,1 41-342,-3-41-246,1-6 22,1-6-56,0-10-23,1-10-10,-2-8-236,0-8 90,0-3-45,0-5 78,1-11 45,3-10 0,5-17-179,6-3 235,4-1-22,3 7 67,-2 10 280,-3 11-101,-6 9 650,-2 7-369,-3 14-12,2 9-313,-1 13 134,2 2-269,1 1-135,3-4-560,1-4-1422,2-4-1649,-2-5 3766,-2-7 0,-7-6 0,-4-5 0</inkml:trace>
</inkml:ink>
</file>

<file path=ppt/ink/ink1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67 15146,'-43'28'201,"-1"0"1,-27 25-202,55-16 0,7-2-325,5-6 213,11-4-605,25-7 179,1-8-347,21-13 179,-11-16-291,-4-13-225,-5-11 707,-8-8 212,-9-1 303,-8 4 504,-5 9 606,-4 14-68,0 12-504,0 8-370,0 9 403,-1 9 35,-4 13-91,0 12-347,0 7-168,3 1-23,3-3-380,10-4-426,6-7-101,14-7-1043,4-10-626,4-7 2599,0-8 0,-16-1 0,-6-2 0</inkml:trace>
</inkml:ink>
</file>

<file path=ppt/ink/ink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2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12815,'61'-3'1065,"-7"0"-1065,-21 3 0,-4 0-539,-4 0-749,-6 0-1032,-2 0-1679,-6 0 3999,-2 0 0,-5 0 0,-3 0 0</inkml:trace>
</inkml:ink>
</file>

<file path=ppt/ink/ink1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 9946,'0'-13'90,"0"2"459,0 11 650,0 0-515,8 4 212,-6 18 45,7 16 124,-9 23-472,0 10-514,0 3-57,1-1-22,4-3-616,2-9-751,6-5-750,1-12-909,3-8 3026,3-12 0,-9-12 0,-1-6 0</inkml:trace>
</inkml:ink>
</file>

<file path=ppt/ink/ink1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24 8355,'0'-13'4460,"0"3"-3597,0 10 33,0 0-481,0 61 11,0-25-359,-1 50-67,-2-44-45,-2-4-740,2-8-515,0-6-716,3-9-842,0-7 2858,1-5 0,-1-3 0,1 0 0</inkml:trace>
</inkml:ink>
</file>

<file path=ppt/ink/ink1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46 15504,'-3'-2'2162,"1"0"-1858,2 2-1302,0-2-1926,0-2-2881,0-5 5805,0-3 0,0 4 0,0 2 0</inkml:trace>
</inkml:ink>
</file>

<file path=ppt/ink/ink1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0 352 11638,'82'16'370,"-9"-9"-370,-36-20 34,-2-10-34,-4-6 168,-9-3-45,-9-2 213,-7-1-67,-5-3 67,-10 2 281,-3 1-113,-9 6 124,3 5-180,3 6-437,7 6-22,5 5-68,2 3 1,1 3-135,0 0 45,0 0-471,8 0 57,4 0-494,12 1-784,4 0-774,5 1 2634,3 7 0,-16-6 0,-3 6 0</inkml:trace>
</inkml:ink>
</file>

<file path=ppt/ink/ink1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1 275 10373,'0'3'817,"0"0"-526,61-12-78,-24 0-202,51-10 57,-44 0 33,-3-1 0,-10-2 257,-8 0-44,-8-3-157,-8-1 246,-5-3 79,-3 4 280,-8 3 336,-1 6-885,-7 6-34,2 5-89,4 3-12,-1 4 146,-1 9 68,-3 8-79,0 13-90,3 3-123,5 4-179,4-4-315,6 0-503,10-7-2241,26-1 123,4-13 3115,18-3 0,-32-10 0,-6-1 0</inkml:trace>
</inkml:ink>
</file>

<file path=ppt/ink/ink1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109 638 13779,'-30'42'-101,"0"-1"0,-18 31-168,61-44-179,8-6 168,17-10-146,6-6 202,3-10 213,-1-9 11,-5-12 45,-6-12 111,-8-7-100,-8-11 34,-4-10-79,-4-10 34,-2-11-269,0-8 370,0 0 89,2 6 650,1 2 67,-5 37-200,-1 10-159,-5 33-178,-1 5 268,0 22-100,0 14 101,-1 33 279,-1 17-616,0 13-347,1-46 0,0 0-34,2 47-783,8-6-427,4-11-795,9-10-1031,1-12 3070,4-6 0,-13-28 0,-1-4 0</inkml:trace>
</inkml:ink>
</file>

<file path=ppt/ink/ink1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 9834,'-3'12'1412,"3"-1"-784,2-8 89,2 1-191,-1 0-55,3 0 56,0-1-281,4 1 34,3 2 68,4-2-146,7 1 257,6-3-157,8-1-78,8-1 34,5 0-190,5 0-1,-2-1-11,-2 0-45,-7-1 235,-7 1-234,-7 1-1,-5 0 45,-1 0 33,0 1 46,5 2 111,28 1-78,-8 1-168,21 3 0,-21 0-11,-1 0 67,-2 2-67,-1 0 11,-2-1 45,18 2-23,-12-5-22,17 2 67,-13-4 79,5-1-124,6 3-22,1 1 11,2 3-11,-1 0 0,-2 2 0,0-1-44,4 0 21,4 0-10,7 2 33,6 0 0,3 3-12,-2 1 12,-6-1 0,-6 0-11,-7 0-11,-4-1 22,0-2 0,3-1 45,7-6 55,6-2-76,4-4-24,-3 0 0,-6 1 67,-9 0-67,-8 3 45,20 5 190,-19 0-202,24 3 113,-19-6-146,6-1 90,1-2-90,-2-1 0,1-2 22,22 1-11,-23 1-11,15 1 0,-30 2 123,-3 0-123,1-2 56,1 2-33,4-3 89,2 1-79,6-2-33,32 3 68,-22-3-68,19 1 44,-34-2-44,-5 0 146,-3 0-112,-2 0-34,-2 0 145,23 4 35,-11 0-79,18 4-68,-16-4 68,1 3-101,-2-2 0,-1 1 0,-6 0-22,-6 0 22,-5 0 0,-7 0 22,-2-1 124,14-1-23,-7 0 90,16-1-168,-8-2 100,7 1-145,5-2 11,25 1 12,-25 0-23,12 1 0,-38 2 78,-6 0-55,-2 0 21,1 0 1,6-1 281,8-2-259,8 0 34,38-1 22,-19 0-78,24 1-12,-30 2 12,0 0 11,0 2-56,2-2 0,1 1-34,28 0 34,-25-3 0,17 1 23,-31-2-46,-2 0 23,-4 0 0,-6 0 0,-4 0 12,-5 0-12,-1 0 0,-2 0 33,3 0-33,15 0 0,-9 0-11,11 0 22,-13 0-11,2 0 0,3 0 0,21 0 11,-15 0-11,13 0 0,-28 0-11,-5 0 11,-6 0 0,-2 0 34,-1 0-45,9 0 11,-9 0-23,9 0 34,-9 0-11,4 0 0,2 0 0,2 0-78,2 0 67,-3 0-23,-4 0 23,-6 0 0,-5 0-12,-4 0 23,-4 0-246,-2 0-8203,-1 0 8449,-11-6 0,8 5 0,-8-5 0</inkml:trace>
</inkml:ink>
</file>

<file path=ppt/ink/ink1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616 0 13184,'-84'0'2488,"13"0"-1289,44 0-941,8 0-157,-4 0-1,5 0-100,-8 0 12,-34 0 480,10 2-76,-18 0 43,29 0-190,12 0-202,12-2 134,7 1-111,6-1 549,2 0-639,-1 0 34,-1 0-158,0 0 91,1 9 33,-1 10-34,0 18 34,-2 16 0,2 8-22,0 4 33,2 2-11,-3-2 0,1-1 0,-3-5-34,1-2 34,-2-5 0,-1-5-11,-1-10-134,0-10 55,2-11 56,1-9-112,1-5 57,3-2-1704,-1 0 1737,7 0 179,5 0-89,9 0-34,5 0 22,4 0 12,-3 0-34,3 0 0,-5 2-12,-1 1-357,-5 1 44,-4 0-348,-2 0-705,-3-2-560,-1-1-1412,0-1 3350,1 0 0,-4 0 0,1 0 0</inkml:trace>
</inkml:ink>
</file>

<file path=ppt/ink/ink1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11 10888,'3'-5'2173,"0"2"-234,-3 3-1726,4-1-34,-3 0 280,3 0 45,-4 8-89,0 8 11,0 12-280,-1 11 44,-4 3-134,-2 4 22,-3-1-66,1-4-12,4-4-34,1-5-11,4-5-67,0-4 67,0-2-22,2-1-90,5-1 124,4 3-57,11 3-22,-3-6-460,13 3-212,-12-15-448,5-1-46,-9-5-324,-1-3-650,2-8-874,0-5 3126,-1-6 0,-7 9 0,-3 4 0</inkml:trace>
</inkml:ink>
</file>

<file path=ppt/ink/ink1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 13801,'61'-6'2274,"-5"1"-2218,-19 5-11,-3 0-426,1 0-605,-12 0-1165,1 0-2197,-11 0 4348,-2 0 0,-5 0 0,-2 0 0</inkml:trace>
</inkml:ink>
</file>

<file path=ppt/ink/ink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7.7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1 9599,'-8'0'1614,"1"0"-1267,7 0 68,0 0 33,-42 21 134,30-9-111,-31 19-179,41-14-124,2 0-146,0-2-22,10 0-45,7-5 45,14-2 34,10-5 22,1-2-23,2-1-33,-4-5 23,-6-1-23,-7-6 44,-10 0 46,-8-1-79,-6 1-11,-3-1-89,0 0-202,-2 0-68,-6 2-179,-2 3-269,-8 2-324,3 3-584,-3 2-223,4 1 1938,2 0 0,6 0 0,3 0 0</inkml:trace>
</inkml:ink>
</file>

<file path=ppt/ink/ink1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24 11213,'-9'0'2005,"2"0"-1399,7 0-606,0 0 627,6-5 113,11 2-46,12-5-571,11 4-89,3 1-34,-3 2 11,-4 1-56,-5 0 45,-6 0 0,-5 1-45,-6 2 57,-4 2-12,-4 2 44,-2 3-21,1 5 178,-1 5-178,3 9 179,1 6 224,4 30-426,-2-12 0,0 19 22,-5-22-11,-1-1 34,-1-2-45,0-2 0,0-2 78,0-4-78,-1-3 0,0-7 0,-1-5 0,0 0 0,-1-10 0,0 0 90,0-10-90,0-1 78,0-1 505,0 0-583,-5 0 67,-5-1 91,-7 0-91,-5 0-11,0-1-56,1 0-146,7 0 146,2 0-908,6 0-1209,1 0-2388,0-2 4505,3-1 0,0 0 0,2 0 0</inkml:trace>
</inkml:ink>
</file>

<file path=ppt/ink/ink1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13 13308,'-5'-2'1614,"1"0"447,4 2-1557,32-4-369,10 3-169,11-3-112,-6 4-649,-24 0-303,-8 0-1110,-6 0-447,-4 5-2040,-4 3 4695,0 5 0,-1-4 0,0-2 0</inkml:trace>
</inkml:ink>
</file>

<file path=ppt/ink/ink1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 12501,'-3'1'1356,"0"0"190,3-1-1456,41 0-168,-19 0 78,33 1-303,-32 0-291,1 1-1042,0 0-907,1-2-1480,3 0 4023,-1 0 0,-11 0 0,-4 0 0</inkml:trace>
</inkml:ink>
</file>

<file path=ppt/ink/ink1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7 11414,'1'-3'3765,"0"0"-1927,-1 3-1558,1 46 89,0-9-43,1 43-259,1-18 135,-2 3-202,0-1 22,-1-3-55,0-5-203,0-6-369,-3-6-695,0-10-1535,-1-8-1501,2-9 4336,1-9 0,1-5 0,0-3 0</inkml:trace>
</inkml:ink>
</file>

<file path=ppt/ink/ink1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686 1 15303,'-47'59'672,"1"0"0,6-8 0,4-3-157,-17 29-66,11-12 66,-3 3-414,-1 3-78,1-2-46,2-4-89,4-5-269,3-5 12,1-7-338,1-8-166,2-8-472,6-9-549,7-8-1333,6-7 3227,7-5 0,3-3 0,3 0 0</inkml:trace>
</inkml:ink>
</file>

<file path=ppt/ink/ink1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65 40 12893,'0'-22'2734,"0"5"-1859,0 17-663,0 21 57,0 5 78,0 24-335,0 0 111,0 7-123,0 0 56,-1 3 45,-6 1-57,-1-3-44,-5-4 0,2-8 79,1-8-79,3-12 0,2-9-34,3-8-67,1-6-492,1-2 593,1-17 0,7-4-11,6-20-79,8-2-134,3-5 146,2 3 10,-2 4-89,1 8 135,-2 7 22,-2 8 0,-1 4 11,0 6-11,-1 3 0,0 3-11,-1 1-1,-2 4 1,-2 5 11,-2 4 0,-3 4-89,-3-1 100,-4-2 67,-2 4 35,-1-5-113,-6 2 0,-4-7 11,-8-1 11,-3-4-22,1-1 0,0-2 12,-2 0-12,9 0 0,-2 0 0,11 0 67,2 1-56,1 0-11,1 3 56,0 2 168,0 12-190,0 1-12,0 8 157,6-5-179,2 0 0,7-1-11,0 0-79,2-2-425,-1 0-717,-6-9-1077,0-1-1971,-6-8 4280,-2-1 0,-1 0 0,-1 0 0</inkml:trace>
</inkml:ink>
</file>

<file path=ppt/ink/ink1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0 13084,'-4'0'1602,"2"0"-1097,8 0 200,3 0 136,21 0-438,-7 0-358,13 0 33,-12 0 45,5 0-22,-7 0 22,2 0 1,-8 0 336,-2 1-371,0 0 12,-1 1 0,-4-1-90,-2-1-11,-5 0-4090,-2 0-1636,-8 1 5726,-6-1 0,4 1 0,-2-1 0</inkml:trace>
</inkml:ink>
</file>

<file path=ppt/ink/ink1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6596,'12'0'1233,"-3"0"-1233,-9 0-1132,0 0 1132,0-3 0,-1 2 0,0-2 0</inkml:trace>
</inkml:ink>
</file>

<file path=ppt/ink/ink1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430 69 7784,'2'4'3037,"-2"-1"2632,0-3-5053,-18-37-347,12 31-269,-23-26-67,10 42-11,-12 3 78,-8 1 56,-3 1 0,1-2-56,3-3 201,1-3 102,17-4-247,2-2-23,15-1 2,2 0-13,0 0-22,-1 0 0,-1 0 0,1 0 0,0 0 11,1 0-112,1 2 67,-1 5 34,-2 10-11,1 14 11,-1 13-11,1 13 11,1 8 0,-1 4-79,0 1 79,0-6-56,0-6 45,-1-12-157,-1-8 146,-1-10-23,-1-5-101,-1-4 124,0-1-135,-2-2 157,1-2-22,3-5-202,1-5 168,4-2 11,0-2 235,10 0-55,4 0-57,14 0-22,4 0-56,2 1 22,2 0-55,-3 1 33,-1 0-56,-5-1-112,-6-1-392,-6 0-281,-7 0-974,-1 0-661,-3 0 2476,10-9 0,-8 7 0,5-7 0</inkml:trace>
</inkml:ink>
</file>

<file path=ppt/ink/ink1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13095,'2'99'1042,"2"-9"-997,3-29 44,2-7-89,-2-8 0,-3-8-4262,-2-9 4228,-2-6 815,0-9-1005,0-5-224,0-6 112,0-2 156,0-10 180,0-7 3404,0-12-3404,0-7 156,0-3 68,0 1 102,6 4 88,1 8-313,6 8 0,0 6 33,-1 6-134,2 2 157,0 1-135,3 1-22,4-1-268,1 0-1066,1-2-660,0-1-897,-2 0 2891,-1 0 0,-10 3 0,-3 0 0</inkml:trace>
</inkml:ink>
</file>

<file path=ppt/ink/ink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8.10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12199,'13'27'1580,"-1"-1"-1423,-6-4-12,-1-1-145,-1 1-45,-1 0-111,-1-1-349,2 0-436,-2-2-818,0-4-449,1-3 2208,-1-5 0,0-4 0,0-2 0</inkml:trace>
</inkml:ink>
</file>

<file path=ppt/ink/ink1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3 12311,'-10'0'2487,"1"0"-1792,9 0-381,0 0-102,3-1 24,14 1 22,10-1-247,18 1-11,3 0 0,2 0 0,-5 0-22,-4 1-91,-8 0-111,-9 1 213,-7 1-12,-10 0 23,-3 0 124,-3 1-91,-1 2-22,1 7-11,2 6 34,1 8 0,0 8-34,3 9 11,-2 6 0,1 31-11,-3-18 0,-1 20 11,-2-30 23,0-5-34,0-7 23,0-10-57,0-8 0,1-9-44,-1-7 22,1-5 1322,-1-2-1244,-8 0 101,-5 0-123,-9 0-123,-2 0 101,-2 0-404,1 0-246,-2 0-415,2 0-1468,3 0-1187,6-7 3742,8-1 0,5 1 0,3 1 0</inkml:trace>
</inkml:ink>
</file>

<file path=ppt/ink/ink1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 1 12591,'-11'0'2465,"3"0"-1558,8 0 248,0 0-5060,35 0 3961,-10 0 804,29 0-1879,-14 0-596,-12 0-4850,15 0 6465,-22 0 0,0 0 0,-13 0 0</inkml:trace>
</inkml:ink>
</file>

<file path=ppt/ink/ink1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0 10451,'-3'8'1893,"0"-3"-1064,3-5-167,0 0-662,52 1 0,-31 0 0,38 2-224,-43-2-449,-1 0-1366,2-1-3126,0 0 5165,3 0 0,-9 0 0,-3 0 0</inkml:trace>
</inkml:ink>
</file>

<file path=ppt/ink/ink1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417 14 8064,'12'-5'5726,"-2"1"-4124,-10 4-728,0 0-314,-6-2-246,-6 1-23,-9 0 236,-6 2-527,-6 0-191,-4 2-44,-8-2 33,-4 1 202,-1 0 0,1 2 0,8 0 79,10 1-34,11 0-45,9-2 0,6-1-34,3-1-11,2-1 45,0 2 0,0 1-11,0 3 22,0 2-11,0 3 45,2 22-45,1 2 0,2 22 11,1-1-11,0 6 0,0 1 0,-1 26-112,-3-23 101,0 15 11,-2-32 0,-2-8 67,-3-7-67,-1-9 0,1-8-11,2-9-56,1-4 44,1-3 23,1-1 101,0 2-90,6 1 45,3 2-56,8-1 68,1 0-158,2-2 68,-1 0-337,-1-1-111,-2 0-875,0-1-1187,-1 0-1289,-1 0 3821,-2 0 0,-5 0 0,-2 0 0</inkml:trace>
</inkml:ink>
</file>

<file path=ppt/ink/ink1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0 576 12120,'35'-53'545,"0"0"1,-3 3-1,-1 5-175,5-7 167,-3 0-117,-6-3 1,-3 0-421,0 4 23,10-35-68,-30 74 67,-2 4-22,0 5 112,0 2 235,0 1-235,-1 0 90,0 0-191,2 3 45,1 5 57,2 8-80,1 9 169,0 10-45,-2 7-79,1 5 135,-2 4-213,-1-3 0,3-1 0,-3-6-22,2-5-12,0-5 34,-2-4-358,0-2-203,-1-9-100,-1-1-269,-1-8-112,0 2 90,0 3-2735,0 7 1984,0-6 1703,0 2 0,0-11 0,0-3 0</inkml:trace>
</inkml:ink>
</file>

<file path=ppt/ink/ink1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11 7896,'-6'-3'885,"1"2"135,5 1-56,0 0-136,-7-3 91,6 2 12,-6-2-159,7 3 450,0 0-841,9 0-191,2 0-190,11 0 0,-1 0-123,-2 0-370,-6 1-168,-3-1-538,-3 1-414,3 0-1256,0 0 2869,1 3 0,-4-3 0,-3 1 0</inkml:trace>
</inkml:ink>
</file>

<file path=ppt/ink/ink1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9364,'5'1'2891,"-1"0"89,-4-1-2296,1 36-427,-1-15-22,1 29-235,-1-26-56,0-7-369,0-6-674,0-5-1040,0-5 1037,0 0 0,0-1 0</inkml:trace>
</inkml:ink>
</file>

<file path=ppt/ink/ink1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11112,'0'-5'4157,"0"1"-2420,0 4-5480,0-1 258,0-2 3485,1-1 0,-1 0 0,1 1 0</inkml:trace>
</inkml:ink>
</file>

<file path=ppt/ink/ink1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27 9084,'-9'-15'3328,"2"4"-2399,7 11 786,0 0-1009,0 23-180,-1-9-436,0 20 34,1-15-124,0-2-214,0-1-167,0-1-593,0-1-438,0 2-370,0-1-1400,0-2 3182,1-6 0,0-4 0,-1-3 0</inkml:trace>
</inkml:ink>
</file>

<file path=ppt/ink/ink1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36 13420,'-2'-12'762,"1"2"-762,1 10-3249,0 0-337,2-5 3586,1 3 0,-1-3 0,0 4 0</inkml:trace>
</inkml:ink>
</file>

<file path=ppt/ink/ink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8.3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13240,'57'-2'135,"-8"1"-606,-29 1-616,-1 0-1523,-3 0 2610,-5 0 0,-3 0 0,-5 0 0</inkml:trace>
</inkml:ink>
</file>

<file path=ppt/ink/ink1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11616,'67'-4'303,"-4"1"-258,-19 6-5672,-3 0 5627,-7 2 1386,-10-1-1442,-9 0 916,-9-1-759,-3 0 156,-3 1-212,0 5 3448,0 3-3224,-1 6-236,-1 5 113,-1 4 100,-2 4 24,1 0 111,-1 3-180,-1 2 45,-1 4 382,-4 30-292,3-11-44,-3 20-124,5-23 123,0-2-34,2-3-10,1 0 101,1-4-12,1 12-213,1-21-112,0 4 123,0-25-78,0-5-44,0-4 44,0-2-12,0 0-44,0 0 0,0 1 0,0-2-33,0-1 33,0-1 112,0-2 11,2-1-33,-1 1-34,1 0-23,-1 2-22,-1 0-11,1 2 24,0 0 9,0-1-33,1 1 0,-1-1 23,0-2 167,-1 1-89,0-2 22,0 1 90,0 0-191,0 0 1,0 0-23,0-1 0,-2 1-45,-4-2-123,-13 1 101,1-1-135,-8 0 34,8 0-404,2 0-672,2 0-5221,-11 0 6465,8 0 0,-3 0 0,13 0 0</inkml:trace>
</inkml:ink>
</file>

<file path=ppt/ink/ink1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13723,'73'2'101,"-9"1"-101,-41 3-684,-1 1-593,-5 1-1424,-3 1 2701,-6 3 0,-4-5 0,-3-1 0</inkml:trace>
</inkml:ink>
</file>

<file path=ppt/ink/ink1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0 12232,'-2'3'2802,"0"-2"-1637,2-1-1109,56 0-90,-33 0 34,44 1-269,-47 1-280,-1 0-907,-1 0-460,2-1-1435,3 0 3351,3-1 0,-10 0 0,-3 0 0</inkml:trace>
</inkml:ink>
</file>

<file path=ppt/ink/ink1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413 38 11560,'10'-1'1905,"-2"0"-1155,-8 1-526,0 0-168,-62-8-33,30 3-1,-48-5 281,48 4 11,6 3 112,9 1-90,5 1-314,7 1 157,1 0-156,2 0 10,-1 0-44,0 0 33,-2 4-22,-1 1 90,-1 6-68,2 3 102,-1 5-68,0 6-45,0 10 101,-2 9-112,-4 35-11,1-14-51,1-7 1,-1 1 16,-1 9 22,-5 15-44,7-36 67,2-10 0,1-11-22,4-11-191,1-8 134,2-5 12,0-2 280,4 3-34,4 0-100,6 3 190,5 0-67,4 0-90,2 0 0,4-2-112,-1 0 0,-3-2 0,-5 1-404,-7-1 90,-5 0-257,-5-1-774,0-1-705,-2 0-1726,4 0 3776,1 0 0,-2 0 0,1 0 0</inkml:trace>
</inkml:ink>
</file>

<file path=ppt/ink/ink1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0 647 11056,'3'-7'1255,"-1"1"-684,18-43-66,-6 18-315,18-43 68,-13 29-3269,0-1 3290,-2-2-66,0 0 12,0 2-135,0 3 100,2 4-89,-1 5-23,1 4 3437,-2 3-3492,0 3-23,0 2 89,-4 7 23,-4 6 325,-4 5 1,-4 4 54,0 0-469,-1 6 78,2 3-57,2 9 1,2 4 56,3 6-56,1 6-45,1 6 112,0 9-101,-2 5-11,-4 5 0,-3 2 0,-2-2-11,0-4 11,0-5 0,0-8-34,0-10-67,0-9-67,0-10-145,0-6-349,0-5-4525,0-1 3036,0-7 2151,1-2 0,0 0 0,0 2 0</inkml:trace>
</inkml:ink>
</file>

<file path=ppt/ink/ink1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18 11201,'-5'-3'2555,"1"0"100,4 3-1948,25-2-528,-4 0-157,22-1-22,-13 1-448,-5 1-280,-6 0-460,-5 1-975,-1 0-1265,-1 0 3428,3 0 0,-7 0 0,0 0 0</inkml:trace>
</inkml:ink>
</file>

<file path=ppt/ink/ink1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 11280,'5'-3'3383,"-1"1"-6902,-4 2 3608,2 54 1455,-1-28-1544,1 43 915,-1-46-1005,-1-4-122,0-8-663,0-6 2452,1-3-4916,0-2 3339,-1-3 0,0 2 0,0-2 0</inkml:trace>
</inkml:ink>
</file>

<file path=ppt/ink/ink1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5 19157,'-4'-3'-3182,"0"1"1927,4 2 0,0 0 0</inkml:trace>
</inkml:ink>
</file>

<file path=ppt/ink/ink1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3 9823,'-5'-1'3126,"1"0"-1311,4 1-1748,-8 0-55,6 0 246,-5 0-23,22 0 180,6 0-415,21 1 246,7 2-123,9 2-112,3 2 90,0 2-101,-5 0-33,-12 0 10,-10-2-156,-14-2 179,-9 0 67,-7-1 45,-3 2 225,-1 3-281,0 1 78,0 8 146,2 20-157,1 2-100,1 23-23,-1-5 134,1 6-134,-1 1 0,-1-2-11,-1-3 33,-1 18-22,0-19 0,0 16-11,0-26 11,0-5-22,0-6 11,0-8-258,0-10-190,0-8 100,0-7 359,0-3-303,0-2 303,0-4 23,0 1 66,0-3 247,0 5-224,0-1 79,0-1 44,-2-2-167,-6-2 234,-7 0-179,-7 0-22,-3 1-101,0 2-11,3 0-404,2 1-1288,0-3-4258,-3 1 5961,-8-6 0,14 6 0,0-1 0</inkml:trace>
</inkml:ink>
</file>

<file path=ppt/ink/ink1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2 15717,'-21'0'1199,"5"-1"-829,16 0-12,0 1 113,9 0-191,5 0 34,16 0-314,4 0 0,7 0-11,0 0-79,1 0 56,-2 0-324,-7 0-236,-6 0 336,-9 0-560,-7 0-257,-6 0-427,-3 0-4481,-2 0 5983,-10 6 0,8-4 0,-8 3 0</inkml:trace>
</inkml:ink>
</file>

<file path=ppt/ink/ink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8:59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15 9465,'-4'-2'2308,"1"1"-751,3 1-1131,-5-1 112,4 1 224,-4-1-23,15 1-201,5 0-179,14 0-146,8-1-12,5-1-77,7 0-80,1-1-21,3 2-12,-3 0 11,-4 1-10,-4 0 10,-7 0-22,-6 0-45,-6 0 34,-8 0 11,-4 0-67,-7 0-180,-3 0-2334,-1 0 0,0 0 1</inkml:trace>
</inkml:ink>
</file>

<file path=ppt/ink/ink1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13061,'12'16'1950,"3"0"-1390,5-8-100,6 1-427,1-2 169,4 0-202,-3-2 11,-2 0-101,-4-2-134,-5-2-201,0 0-304,-2-1-1187,1 0-1389,1 0 3305,-2-4 0,-5 3 0,-4-3 0</inkml:trace>
</inkml:ink>
</file>

<file path=ppt/ink/ink1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16 10485,'-1'-4'2106,"0"1"-470,1 3-1233,-2-3 281,2 3-259,-2-4-10,2 3 1131,0 0-1546,0 10 0,0 7 34,0 15-34,0 9-460,6 41 304,-3-34-1,4 21 123,-5-52-55,-1-5 89,-1-8-56,0-1-202,0-2 247,0 2 11,0-1 325,0 1-337,1-8-32,2-6 44,0-10 0,2-9 0,3-4 44,0-3 1,1 2-45,0 5 179,0 9-167,0 6 178,1 6-100,4 1-46,1 4 102,6-1-146,1 3 0,2 0 0,-2 2-157,-3 0-716,3 1 155,-7 0-1175,3 1-2063,-8 3 3956,-2 2 0,-4-2 0,-3 0 0</inkml:trace>
</inkml:ink>
</file>

<file path=ppt/ink/ink1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18 11269,'2'-10'2454,"0"3"-1177,-2 7-706,0 0-4699,4 62 4128,-2-34 748,2 48-1152,-3-53-638,-1-4-359,0-5-1445,1-4 2846,-1-1 0,1-6 0,-1 0 0</inkml:trace>
</inkml:ink>
</file>

<file path=ppt/ink/ink1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15079,'80'-3'-763,"-13"0"-917,-41 3-819,-6 0-1490,-6 1 3989,-5 2 0,-4-2 0,-2 2 0</inkml:trace>
</inkml:ink>
</file>

<file path=ppt/ink/ink1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114 1 10249,'-12'0'3194,"2"0"-2175,10 0-391,0 0-4723,-41 49 4095,31-26 658,-30 37-883,45-39-21,7-6-124,7-5 225,6-5-90,1-4 3481,-2-1-3268,-6-3 44,-4-3 45,-4-4-67,-5-5-56,-1-2-134,-3-2-651,-1-2-537,0 1-1031,-3 2 2409,-1 5 0,0 6 0,2 4 0</inkml:trace>
</inkml:ink>
</file>

<file path=ppt/ink/ink1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5 12557,'-4'-3'2958,"2"1"-2050,2 2-874,4 57-23,2-22-11,5 44-135,-2-40-78,-2-6-436,-3-9-360,-3-5-560,0-7-1378,-1-3-940,-2-3 3887,1-4 0,-2 0 0,2-2 0</inkml:trace>
</inkml:ink>
</file>

<file path=ppt/ink/ink1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35:58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12 11201,'-10'-5'3182,"2"1"-2262,8 4-215,51-1-425,-27 1-190,38-1 146,-41 1-236,-5 0-68,-5 1-447,-3 0-1334,-4 0-919,1 0-1310,3-1 4078,3 0 0,-4 0 0,0 0 0</inkml:trace>
</inkml:ink>
</file>

<file path=ppt/ink/ink1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 24 10989,'0'-4'1714,"0"2"-157,0 2-1254,2-8-46,-1 6 35,1-6-191,-2 8 257,0 0-290,0 7 368,1 8-346,0 16 123,0 11 56,0 13-258,-1 7 113,0 5-113,0 4 34,0 0-1,-2 0-44,-3-4 0,-3-4-44,-3-9 32,1-5 12,-3-1-78,4-17 56,-2 2-191,4-18 78,-1-1 90,-1 1-33,-2 1 78,0 0 0,1-2 11,1-3 22,3-4-33,1-4-33,3-2 44,0-1-22,1 0 11,-1 0-23,1-2-44,-1-3 45,1-5 22,-1-5-191,2-18 147,0 1-124,5-14 0,5 7 112,9-2 22,4 3 34,1 3-45,2 1-212,7-5 66,-8 12-45,4 2 236,-12 18-56,1 5 56,-1 5 0,3 7 67,-1 7-11,9 25-56,-8-8 192,3 15-192,-13-13 112,-5-1 78,-3 0-145,-2-5 168,-4-2-79,-6-4-100,-6-3 190,-7-6-224,-3-3-79,-1-6-89,-1-3-425,3-3-528,3 0-952,3-2-2218,5-7 4291,5-1 0,5 0 0,3 4 0</inkml:trace>
</inkml:ink>
</file>

<file path=ppt/ink/ink1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 10260,'0'9'1771,"0"-1"-1155,0-8-616,-1 52-11,0-29-68,0 39-302,1-46-784,0-5-684,0-6 1849,-3-7 0,2 2 0,-3-4 0</inkml:trace>
</inkml:ink>
</file>

<file path=ppt/ink/ink1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11280,'2'-4'1692,"0"2"-1255,-2 2-1154,3-2-874,0 5-2611,4 2 4202,-1 7 0,-3-5 0,-1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0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520 3 14316,'-71'-1'609,"1"0"0,4 1 0,8 4 7,2 9-190,1 9-169,9 3-33,6 6-112,13 1-112,8 4-11,10 1-224,6-1-381,6-1-325,14-4-953,10-7-941,20-7-885,5-8 3720,10-5 0,-28-4 0,-5 0 0</inkml:trace>
</inkml:ink>
</file>

<file path=ppt/ink/ink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9:00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0 7818,'-10'9'2128,"2"-3"-1265,8-6 4717,0 0-5277,3 0-90,9 0 44,11 0-55,11 0-12,9 0-66,4 0-24,6 0 12,2 0-100,7 0 10,1 0-22,-2 0 0,-5 0-11,-15 0-23,-5-2 34,-20 1 56,-5 1 23,-9 0-4370,-2 0-2668,-5-1 6959,-14 1 0,10-1 0,-9 1 0</inkml:trace>
</inkml:ink>
</file>

<file path=ppt/ink/ink1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12927,'7'93'269,"-3"-14"-269,2-55-258,-5-6-179,1-7 146,-2-5-404,0-4-223,0-1 806,0-7 112,0-6 0,1-8 11,9-3 112,4-3 11,11 2 270,-1 3 111,0 3-437,-4 6 57,-4 5 11,-4 4 201,-3 2 213,-1 6-224,0 8 23,1 10 0,-1 17-382,-3-9-190,-2 7-1064,-2-15-1189,-1-2 2466,0-4 0,0-7 0,0-6 0</inkml:trace>
</inkml:ink>
</file>

<file path=ppt/ink/ink1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107 444 12300,'-30'43'89,"1"0"1,-19 34-90,48-35-123,2-7-45,5-6-45,6-10 157,4-10-68,5-5-33,0-8 157,3-12-134,1-11-124,1-16 79,0-7-157,-2-5 67,-2-4-90,-6-5 157,-4-3 169,-5-1-68,-4 1 101,-2 4 34,-2 9 100,0 9 1681,0 10-1142,0 18-169,0 7-79,0 10 69,0 16-125,0 8 158,0 23-179,0 9-326,1 7 45,1 5-67,3 0-359,-1 0-828,3-3-1177,-3-1-931,1-6 3295,-2-7 0,-2-23 0,0-10 0</inkml:trace>
</inkml:ink>
</file>

<file path=ppt/ink/ink1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10910,'10'82'1737,"-3"-7"-1905,-7-33-538,0-3-1311,0-9-2005,0-9 4022,-5-12 0,3-5 0,-4-4 0</inkml:trace>
</inkml:ink>
</file>

<file path=ppt/ink/ink1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14305,'2'-9'684,"-1"2"-370,-1 7-1905,0 0-5339,14-3 6930,-5 2 0,6-3 0,-10 4 0</inkml:trace>
</inkml:ink>
</file>

<file path=ppt/ink/ink1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9487,'0'82'549,"1"-14"-986,-1-46-224,2-10-90,-2-6-437,1-6 1188,-1-11 0,0 8 0,0-8 0</inkml:trace>
</inkml:ink>
</file>

<file path=ppt/ink/ink1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77 9745,'50'-23'1299,"0"0"1,31-7-583,-68 52-223,-4 4-46,-1 5-415,-2 1-33,0-1-67,-1-1-1110,-2-3-974,0-2-2756,-2-3 4907,-1-8 0,0-5 0,0-6 0</inkml:trace>
</inkml:ink>
</file>

<file path=ppt/ink/ink1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289 0 10552,'-41'31'689,"0"-1"0,-25 26-689,56-23-34,6 5-246,14-16 45,3-1-146,11-17-22,0-6 212,2-10-235,-2-5 247,-1-10 179,-5-1 33,-4 0 337,-6 5-56,-1 6 56,-3 6 33,-1 5-347,1 4 45,3 1 179,1 1 45,6 8 22,4 9-89,3 12-12,4 14 225,-1 5 34,2 8-192,-3 2-67,-3 2-167,-3 0 201,-6-1-134,-6-3-79,-3-2 348,-6-6-113,-9-4 90,-10-7 225,-11-5-505,-8-6-112,-8-9-561,-4-8-693,-9-6-1890,16-16 1,-1-5 3143,-26-11 0,5-7 0,41 15 0</inkml:trace>
</inkml:ink>
</file>

<file path=ppt/ink/ink1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88 73 6495,'-4'-4'897,"1"1"627,3 3-1043,-20-24-55,10 16 370,-14-17-90,14 23-23,4 1-22,1 0 0,2 0-55,2 0 1097,0 0 190,1-1-1792,5 2-12,5 1-21,11 7-12,8 5-23,4 6-33,4 2 0,0 2-11,-2 1 11,-3 1 0,-4 2 0,-4-1-22,-5 0-23,-4-2 34,-5-3-23,-4-4-56,-2-4 90,-3-4 23,0-4-12,-1-3 79,0-1-90,0 0 0,0 0 11,-4 3-45,-2-1 34,-8 2-11,-1 2-34,-5 0 34,-3 2 11,-3-1 0,-5-1 0,4-1-11,-2-1-124,4 0-145,-5-1-257,12-1-293,-3 0-1186,14 0-1850,-2 0 3866,1 0 0,2 0 0,2-2 0</inkml:trace>
</inkml:ink>
</file>

<file path=ppt/ink/ink1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7 9610,'0'-3'2891,"0"0"-1815,0 3-382,13 50-503,-6-27-113,8 41 68,-10-41-68,-2-1-78,-2-1-123,-1 0-549,0-4-180,0-1-111,0-5-135,0-1-236,0-6 57,0 0-460,0-4 1737,-2-5 0,1 3 0,-1-3 0</inkml:trace>
</inkml:ink>
</file>

<file path=ppt/ink/ink1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10013,'0'-6'3283,"0"2"-2128,0 4-1301,1-5-615,-1 4-1055,2-4 512,-2 5 1,1 0 0</inkml:trace>
</inkml:ink>
</file>

<file path=ppt/ink/ink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3.3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0 324 9297,'0'4'1714,"0"-1"2925,0-3-4639,0-5 22,2 1 1,0-6-1,3 1 0,1 0-10,1-3-12,2 0 11,-1-1 22,2 0-33,-2-2 23,1 1-23,-3-1 0,2 1-11,-2 1 11,5-1 0,-3 1 0,2-2 22,-2 2-11,-1 0-11,-2 1 11,-3 4 1,2-3-12,-4 2 0,3-4 0,-2 5 22,0-1-22,-1 2 0,0 3 11,0-2-11,0 2 0,0-1 0,0 3 0,2-1 11,-2 1 1,2 1-12,0 0-124,-2 1 80,2 3 44,-2 4 33,0 5 23,0 7-45,0 4-11,0 0-22,0 2 22,3-2-22,3-2-68,3 0-22,4-4-45,0-1-112,1-4 1,-1-2-159,8-4 427,-6-3 101,6-1-23,-7-3-55,3-4-23,-4-3 0,3-6-11,-5-2-23,0-2 34,-2-1 0,-1 0 11,-3 2 12,-1 1-12,-3 4 11,1 2 1,-1 5 55,0 1-44,-1 3 157,0 0-191,2 4 101,0 2-23,1 5-56,3 2-22,-1 2-44,1-2-383,1-1-379,-1-1-449,-1-2-527,1 0-190,-1 1-560,-1 1 2532,0-2 0,-3-2 0,-1-4 0</inkml:trace>
</inkml:ink>
</file>

<file path=ppt/ink/ink1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10541,'8'53'470,"0"1"0,4 40-470,-12-47-33,0-5 22,0-7-124,0-8 23,0-10-224,0-8-213,-1-6-381,0-19 168,1-9-157,1-20-593,7-8 1512,6-2 0,-4 23 0,1 9 0</inkml:trace>
</inkml:ink>
</file>

<file path=ppt/ink/ink1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18,'49'12'1686,"0"0"0,32 14 1507,-67-11-2700,0 11 1364,-3 8-1655,-1 3 826,-2-1-1028,-1-1 3145,-2-1-4344,-3-3-2106,0-2 3305,-2-4 0,0-11 0,0-4 0</inkml:trace>
</inkml:ink>
</file>

<file path=ppt/ink/ink1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11638,'11'5'2678,"-2"-1"-2319,4 62-359,-6-29-56,11 54-370,-12-48-1031,-1-3-1198,-3-4 2655,-1-6 0,-1-13 0,0-6 0</inkml:trace>
</inkml:ink>
</file>

<file path=ppt/ink/ink1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43 13633,'3'-6'605,"0"2"-605,-3 4-515,0 0-2130,53-15 2645,-24 11 0,28-10 0,-42 14 0</inkml:trace>
</inkml:ink>
</file>

<file path=ppt/ink/ink1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0 341 14911,'89'4'2005,"-10"-5"-1994,-37-12 34,-2-5-45,-2-12-123,-6-1-124,-5-3-100,-7-2 33,-7 1 101,-7 0-112,-3 4-22,-7 3-90,-9 7 213,-8 4 224,-7 9 56,0 3-34,4 4 247,3 8-168,3 7 101,3 12 100,3 9-145,5 7-45,2 7-112,3-1-201,7-1-741,9-6-985,9-7-370,10-8-2218,2-11 4515,2-7 0,-17-7 0,-4-1 0</inkml:trace>
</inkml:ink>
</file>

<file path=ppt/ink/ink1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12479,'5'-12'1031,"-2"2"-852,8 68-179,-6-22-67,9 46 56,-9-39-23,1-7-303,-1-9 181,-2-9-80,0-9-55,-3-5 213,0-4-281,0-7 359,0-8 157,0-12-78,0-9 201,0-3 11,3-1-34,2 4 159,4 3-271,2 9-33,0 6-112,0 5-280,1 6-762,0 3-1233,1 3-2251,0 5 4526,-1 5 0,-5-3 0,-2 1 0</inkml:trace>
</inkml:ink>
</file>

<file path=ppt/ink/ink1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13 9913,'-5'-7'2599,"2"1"-1994,3 6-459,-1 60 179,0-19-157,0 51-156,1-39-24,0-5 12,0-10-224,0-10-45,0-11-437,0-9 236,0-7 111,0-15-33,0-9-11,3-18-595,5-5 449,6 0 549,4 6 90,3 12 391,-3 11 394,1 10 88,-3 5-111,6 19-539,-8 1-290,4 16-23,-7-3-269,-2-4-1064,0 1-2096,-3-5 3429,0-1 0,-5-11 0,1-3 0</inkml:trace>
</inkml:ink>
</file>

<file path=ppt/ink/ink1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39 15224,'-25'49'61,"0"-1"1,-16 33-230,49-52 0,3-10-258,9-9 157,4-5-582,16-25 358,-10-2 134,8-21 359,-18 3 79,-7 0-46,-5 4 57,-5 5 291,-1 8 224,-2 8-23,0 8-492,0 4 56,0 4 246,-1 12-134,-1 10-45,1 17-213,-1 8-897,2 1-1153,2-4-1592,4-6 3642,4-12 0,-2-11 0,-2-8 0</inkml:trace>
</inkml:ink>
</file>

<file path=ppt/ink/ink1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13689,'0'55'463,"0"1"0,0-4 1,0-3-72,0 22-269,0-4-90,0-5-33,0-2-257,1-8-763,-1-3-1008,1-6-1065,-1-5 3093,0-8 0,0-13 0,0-8 0</inkml:trace>
</inkml:ink>
</file>

<file path=ppt/ink/ink1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12400,'7'10'1748,"-1"-1"-851,-4 46-897,0-24 0,1 46 0,0-40-3572,-1-4 2631,-2-6-706,1-9-1591,0-7 3238,-1-6 0,1-4 0,-1-1 0</inkml:trace>
</inkml:ink>
</file>

<file path=ppt/ink/ink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4.1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114 21 6171,'4'-4'2027,"-1"1"148,-3 3-1817,-1-6 90,-3 4-134,-2-3-57,-4 5-77,0 0-169,-4 0 56,1 6 1,-2 4 21,1 7-10,1 2-79,2 0 0,5-2-56,3-2 33,3-3-44,0-1 45,14-4-34,0-2-45,14-2 45,-4-3-57,2-4 12,-2-1 23,-4-5 33,-4-1 45,-6-1 34,-3 0-1,-4-5-10,-1 5 22,0-1 33,-2 6-11,0 3-10,0 2 77,0 2-167,3 0 33,0 0 89,5 1 23,0 5 0,3 3 34,3 6-12,-1 3 23,5 3-67,-1 0 78,-2 1 145,-1-2-155,-6-1 122,-3-3 123,-3-2 56,-2-1-133,0-3-91,-2-1-235,-9-3-90,-10-1-2162,-40-4 257,9-4-1613,-21-4 3608,29-3 0,19 2 0,10 3 0</inkml:trace>
</inkml:ink>
</file>

<file path=ppt/ink/ink1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9442,'0'0'0</inkml:trace>
</inkml:ink>
</file>

<file path=ppt/ink/ink1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11 10193,'-7'0'3092,"1"0"-2184,6 0-538,0 0 224,-2-5-23,4 4 68,9-4-157,10 5-482,9 0 157,3 0-157,-3 0 0,-3 1-34,-5 4-11,-4 2-89,-6 6 100,-2 0-111,-7 1 111,-1 0 34,-3 2-146,-21 13 67,-1-3-100,-23 11 146,6-7-1,-1 1 34,4-1 11,9-2 23,5-2 67,9 5-101,5-9-23,5 0 57,3-12 78,3-2 124,7-2-1,5 1 202,10-1-180,15 1-257,-8-3 23,11 1-79,-15-4-124,-2 0-604,-2-1-437,-3 0-1827,-5-1-2846,-6-2 5894,-4-1 0,-5 1 0,0 1 0</inkml:trace>
</inkml:ink>
</file>

<file path=ppt/ink/ink1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48 10047,'-1'-14'3305,"0"2"-2912,1 12-292,0 0-538,49-9-852,-27 6-1557,38-6 2846,-40 9 0,-9 0 0,-4 0 0</inkml:trace>
</inkml:ink>
</file>

<file path=ppt/ink/ink1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167 1 12647,'-74'14'1132,"13"6"-516,48 11-56,3 6-313,4 4-247,3-1-23,5-4-44,8-4 67,4-9-258,10-8 11,0-8-156,2-4 90,0-8 111,-1-8-303,-1-11 293,-3-6-35,-6-3 247,-4-3 56,-7 3-11,-2 1 313,-2 5 91,0 7 44,0 8 246,0 7-413,0 4-214,0 1 235,-2 9-90,1 6 169,-2 31-605,1-7-661,1 14-1122,4-19-905,7-8-887,5-6 3754,8-9 0,-9-5 0,-3-5 0</inkml:trace>
</inkml:ink>
</file>

<file path=ppt/ink/ink1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0 13454,'-4'0'2353,"1"0"-1872,1 61-481,3-24 0,3 50-369,4-41-303,6-5-539,-3-5-593,0-10-963,-6-7 2767,-2-9 0,-3-5 0,0-4 0</inkml:trace>
</inkml:ink>
</file>

<file path=ppt/ink/ink1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 24 11649,'-1'-5'2690,"0"1"-2713,1 4-1489,25-7-2197,-6 6 3709,20-6 0,-23 7 0,-5 0 0</inkml:trace>
</inkml:ink>
</file>

<file path=ppt/ink/ink1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15706,'0'80'-2589,"0"-12"886,0-46-2880,0-8 4583,0-6 0,0-5 0,0-3 0</inkml:trace>
</inkml:ink>
</file>

<file path=ppt/ink/ink1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14 7437,'-10'-7'381,"3"1"-2465,7 6 2084,0 0 0,0 0 0</inkml:trace>
</inkml:ink>
</file>

<file path=ppt/ink/ink1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131 1 16546,'-56'19'896,"8"4"-873,37 9-12,2 1-11,5 2-90,2-4 79,2-5-302,5-6 212,6-6-123,8-5-11,6-5 212,3-3-201,-1-10 78,0-4-67,-6-11-145,-4-1 302,-9-1-224,-3 2-516,-5 0-661,-6 2-3327,-15-2 4784,1 11 0,-2 2 0,13 9 0</inkml:trace>
</inkml:ink>
</file>

<file path=ppt/ink/ink1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7 12109,'10'-3'2756,"-1"0"-1725,-9 3-695,10 55-302,-6-18-34,8 45 0,-7-37-79,0-4 46,1-10-180,-2-8-213,0-10 236,-3-8-135,3-3 156,2-4 169,5-9-492,6-8 66,5-11 225,3-4 10,2 0 146,1 2 45,-1 5 34,0 5 291,0 9 268,12 5-212,-8 6-55,9 10 346,-13 6-437,-1 10 112,-3 4 169,-2 3-415,-5-1 89,1 11-582,-8-12-673,-1 5-1669,-7-18-2386,-1-4 5120,0-7 0,0-2 0,0-3 0</inkml:trace>
</inkml:ink>
</file>

<file path=ppt/ink/ink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4.8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374 19 7246,'8'-10'2207,"-2"1"-1792,-6 9 650,0 0-360,0 11-178,-1-1-135,-6 11 67,-4-3 125,-6 4-170,-3 3 202,0 3-201,-4 3-79,0 1-78,-2 3-102,1 1-88,-1 2-46,2 1-22,1-2 0,1-3-34,1-2-33,3-5-302,2-5-12,4-6-1,2-4-1332,6-5 829,-1-3-179,1-1-371,-1 0 797,-3-1-236,1 1-1233,3-2 2107,1 0 0,3-1 0,0 0 0</inkml:trace>
</inkml:ink>
</file>

<file path=ppt/ink/ink1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 0 13443,'-7'0'3742,"1"0"-2453,6 0 526,0 0-1244,-11 0-55,8 0-427,-9 0-10,12 0-415,0 0 336,3 0-90,9 0 90,9 6-45,15 5-23,5 9-380,5 4 68,-3 2-192,-2-2 1,-10-3 235,-6-3 112,-11-5 224,-6-1-23,-5-1 57,-3 3-34,-2 3 11,-7 4 34,-6 4 22,-9 1-45,-20 14-22,10-14 45,-10 6-78,19-19 33,5-5-448,7-4-785,4-3-1333,2-1 2566,-4-5 0,6 4 0,-3-4 0</inkml:trace>
</inkml:ink>
</file>

<file path=ppt/ink/ink1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389 466 11347,'0'-11'3137,"0"3"-2106,0 8-571,0 0-382,-53-7 202,23 5 90,-44-5-359,36 7 124,0 8-68,2 5 45,2 11 56,4 5-134,6 5-34,6 3 0,9 2-112,4-2 78,9-1 12,9-8-34,11-6 44,11-9-335,28-9 269,-15-15-315,19-10 68,-27-15-55,-4-8-91,-8-8 314,-8-6-336,-8-9 135,-6-6 22,-4-6 134,-1 1 202,-1 5 67,0 11 124,0 14 402,0 17 483,0 15-886,0 10-66,-1 10-124,1 12 89,-1 12 46,1 16 324,0 10-291,3 7 79,3 6-79,3 1-101,3 5-134,-1-4-1132,5 17-874,-5-30-1019,4 5-1771,-6-40 4863,1-10 0,-4-8 0,-1-3 0</inkml:trace>
</inkml:ink>
</file>

<file path=ppt/ink/ink1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 1 15247,'-10'84'-606,"2"-11"-750,2-44-940,3-5-1357,0-5 3653,1-8 0,1-4 0,0-7 0</inkml:trace>
</inkml:ink>
</file>

<file path=ppt/ink/ink1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22 14171,'2'-12'-146,"0"3"-492,-2 9-711,0 0 1,0 0-1</inkml:trace>
</inkml:ink>
</file>

<file path=ppt/ink/ink1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1 259 12512,'87'37'605,"-13"-8"-594,-43-36 101,-9-4-3993,-7-8 4060,-8-3 1019,-4-1-772,-5-3-168,-8-1 224,-5 0-348,-9-1-22,1 2 3500,2 2-3444,6 4 203,5 6-371,6 3-11,2 4-11,2 0-169,5 0-985,13-2-1524,2 4-2376,11 0 5076,-7 7 0,-10-1 0,-5 1 0</inkml:trace>
</inkml:ink>
</file>

<file path=ppt/ink/ink1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1 252 12557,'48'17'78,"0"1"1,31 9 167,-53-35 315,-10-6-292,-5-9-135,-7-5-22,-2-2 34,-2-2 212,-8 2-33,-2 0-67,-7 4 90,2 3-348,5 5-34,5 5-67,3 3-100,2 2 145,3 2-112,5 0-3082,17 1-1848,-1 3 5098,6 1 0,-17 1 0,-6 1 0</inkml:trace>
</inkml:ink>
</file>

<file path=ppt/ink/ink1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146 0 14439,'-72'53'1939,"14"-2"-1591,48-12-337,5 1 235,4-4-246,13-7 0,6-7-67,16-9-79,6-7-22,3-4 23,1-10-91,-7-6 202,-5-11 23,-9-5-22,-10-3-35,-6 2-357,-6-3-830,-10 5-1244,-7 1-1445,-10 8 3944,-2 7 0,13 6 0,3 5 0</inkml:trace>
</inkml:ink>
</file>

<file path=ppt/ink/ink1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22 8523,'2'-3'2152,"-1"0"-1782,-1 3-34,4-7-45,-1 5 1,3-4 212,-5 6 2767,0 0-3080,-5 0-102,-4 0 46,-5 0-135,-6 0 22,-3 1 34,-4 5 23,-2 4 179,3 5 22,4 4-235,6 0-45,8 5 134,3 3-112,3 5 68,2-1-90,7 1-414,17 1-976,1-13-1333,12-2-2991,-7-14 5714,0-5 0,-13 0 0,-3 0 0</inkml:trace>
</inkml:ink>
</file>

<file path=ppt/ink/ink1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9 10731,'-5'-4'2577,"1"0"-1535,4 4-706,0 0 113,0 28-158,-1-4 11,0 26-279,1-11 10,3-3-33,1-2-437,1-7-527,0-5-324,-3-4-191,0-6-616,-1-5-942,2-4 3037,0-2 0,-1-1 0,-1 0 0</inkml:trace>
</inkml:ink>
</file>

<file path=ppt/ink/ink1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31 13465,'1'-13'1815,"0"2"-1815,-1 11-1322,0 0 347,10-3-1591,-3 3 2566,9-3 0,-9 3 0,-1 0 0</inkml:trace>
</inkml:ink>
</file>

<file path=ppt/ink/ink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6.0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40 6574,'-4'-7'1994,"0"1"-1478,4 6 33,0 0-213,0-12-56,0 9-89,0-8-169,0 11 191,0 0 179,0 4-45,0 5-145,0 5-79,0 6-89,0 1-12,2 1 0,0 1 113,2-2 22,-2 1-90,-1-4 79,-1-2-12,0-6-22,0-2-100,0-5 189,0-2-89,2-10-101,3-2-11,3-9 23,3-1-23,2 1 0,1 0-23,1 4 1,2 2 11,-3 4 11,-2 2 0,0 4 67,-5 1 56,1 3 23,-1 0-113,0 4-33,1 2-22,1 7-68,-2 3 23,-3 1-22,1 0-102,-3-4-111,0-3 22,1-4 168,-2-3 33,0-2 91,-1-7-12,2-1 0,2-7 0,3 1 0,4-2 56,2 3 0,0 0 11,3 3-11,-3 1-11,3 2 55,-3 1 35,0 1-12,-4 1-11,2 1 123,0 1-134,-1 1 78,2 0 80,-1 1-114,0 4 23,3 4-11,-4 4-79,1 3 34,-4 1-45,-1-1-123,2 8-167,-2-9-57,0 4-236,-3-9-481,-3-2-976,0-5 643,0-1 1,0-2 0</inkml:trace>
</inkml:ink>
</file>

<file path=ppt/ink/ink1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31 7627,'0'-4'3720,"0"1"-852,0 3-2252,-37-12-167,16 9-90,-31-6-57,27 21 157,2 7-212,4 8-124,6 4-55,7 0-68,3 1 0,5-5-191,8-4-112,6-6 292,11-5-191,2-7-122,4-2 66,-3-7-291,7-19 291,-13 1-101,2-16 326,-15 9 33,-5 0 89,-3 3 91,-3 3 112,0 5 704,0 8-660,0 5 12,0 4-292,0 13-33,0 4-23,0 16-101,3 0-673,4 1-526,7-2-638,9-6-874,5-5-639,7-9 3451,2-6 0,-15-5 0,-5 0 0</inkml:trace>
</inkml:ink>
</file>

<file path=ppt/ink/ink1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 16703,'-3'96'202,"1"-12"-605,5-45-729,2-5-571,1-6-785,-2-4-1949,-2-6 4437,-2-5 0,0-7 0,0-3 0</inkml:trace>
</inkml:ink>
</file>

<file path=ppt/ink/ink1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13 12501,'-5'-7'1882,"1"1"-1119,4 6-674,0 0-324,35 15-1491,-10-8-1938,31 11 3664,-17-13 0,-17-3 0,-3-1 0</inkml:trace>
</inkml:ink>
</file>

<file path=ppt/ink/ink1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13689,'0'-6'1558,"0"1"-886,0 5-471,2 25-33,0-9-157,0 22 124,-1-15-135,-1-2-90,0-2-470,0-6-2286,0 2 1412,2-8-885,1 2-729,3-7 3048,0-1 0,-2-1 0,-1 0 0</inkml:trace>
</inkml:ink>
</file>

<file path=ppt/ink/ink1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22 11526,'1'-12'1244,"0"2"-1244,-1 10-3025,0 0-785,3 1 3810,3 4 0,-2-3 0,1 3 0</inkml:trace>
</inkml:ink>
</file>

<file path=ppt/ink/ink1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1 9700,'-12'0'3182,"3"0"-2308,9 0-179,-59 32-4241,36-8 4274,-42 28 118,55-15-779,5-1-67,7-3 90,10-5-180,7-5 90,12-8 3062,2-5-3074,0-6 234,-1-3-301,-5-10 46,-4-3-169,-7-8 113,-5-2 66,-6-2-538,-3 0-256,-4-4-315,-7 1 202,-3-1-269,-6 7-213,5 5-986,5 9 2398,5 4 0,3 3 0,0 0 0</inkml:trace>
</inkml:ink>
</file>

<file path=ppt/ink/ink1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10092,'9'-5'3564,"-3"1"-2276,-6 4-817,0 0-169,6 62-11,-2-31-280,3 50 12,-2-52-46,-1-5-357,1-9-35,-2-7-179,0-4 157,2-4 347,1-5 79,5-8-45,5-10 23,5-9 44,6-3-11,2 2 101,2 3 145,-3 9 236,-4 8-190,-4 8 212,-7 4 280,-2 10-280,0 8 314,2 11-325,3 9-179,-1 1 67,2-1-381,-2-5 11,-1-6-22,-3-4-538,-3-8-236,-3-4-795,-1-4-1960,-2-2 3540,-1-1 0,-1-1 0,0-2 0</inkml:trace>
</inkml:ink>
</file>

<file path=ppt/ink/ink1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89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200 1 11033,'4'0'3283,"-1"0"-2476,-2 0 1333,-1 0-1692,3 0-89,-2 4 157,1 5-102,-1 11-179,-1 7 169,-2 12-348,-8 4 11,-6 8-67,-7 0-67,-3 0 45,-1-4-718,3-8-1031,0-7-1646,6-12-2488,0-10 5905,4-6 0,6-4 0,3 0 0</inkml:trace>
</inkml:ink>
</file>

<file path=ppt/ink/ink1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52 8983,'0'-8'2241,"0"1"-1109,0 7 257,0 0-773,0-14-146,-1 10-54,1-11-159,-1 15 102,1 0 133,-2 0-245,1 0-112,-1 0-113,0 7-22,0 7 0,0 13 0,1 11-33,0 4-35,1 6 35,0-2-113,-1-3 78,-1-8-122,-1-6 11,-1-10-101,1-6-34,1-6-145,1-4 145,0-2 314,1-6 11,0-7 101,0-12-112,0-11 33,0-9 1,0-2 0,1 1 11,3 5 34,11-5-91,0 16-44,8 1-90,-5 15 23,-3 7-605,0 2-90,-1 4-673,2 0-1388,5 6 2879,0 2 0,-7 0 0,-4-2 0</inkml:trace>
</inkml:ink>
</file>

<file path=ppt/ink/ink1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0 233 10910,'0'3'1367,"0"0"101,0-3-1277,66 1-35,-26-9-156,54-4 0,-44-10 45,-7-3-45,-6-1-78,-8 0-281,-7 0 359,-8 3 168,-7 1-168,-5 6 45,-14 1 649,-4 5-615,-15 4 190,0 4 56,0 2-134,-5 9-158,13 3-33,-3 14 224,12 1-190,3 6 89,6 2-123,2-1-101,3-1-829,14 9-459,2-15-494,13 6-682,-2-21 2565,-1-3 0,-11-6 0,-3-2 0</inkml:trace>
</inkml:ink>
</file>

<file path=ppt/ink/ink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6.9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10036,'6'-8'1692,"-1"1"-1143,-3 7 964,0 0-1177,-1 0 67,1 3-157,4 5-134,1 6-21,-1 4-35,3 6-45,-4-1 0,1 5 23,2-1-23,-3 0 23,2 1-12,-2-5-22,-2-2 0,0-6-11,-3-5 11,0-4-23,1-3-55,0-2-45,2-1 10,-2 0 57,0 0 56,1 0-22,3 0 22,3 0 0,6-3 67,4 0-11,5-3-56,7 1 11,0-1-22,5 1 11,-4 1 0,-3 0 11,-5 2-11,-4 0-11,-8 2-68,-2 0-145,-7 0-1389,-1 0-325,-1-2-2320,0 1 4258,-1-2 0,0 1 0,-1 1 0</inkml:trace>
</inkml:ink>
</file>

<file path=ppt/ink/ink1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196 0 14540,'-77'23'785,"12"4"-516,45 6-45,4 5-224,5-1-11,6-2-953,3 6-616,12-15-235,6 0-1076,14-17 2891,6-6 0,-14-3 0,-3 0 0</inkml:trace>
</inkml:ink>
</file>

<file path=ppt/ink/ink1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0 9297,'-3'11'1288,"1"-2"-123,2-9-895,0 0-181,8 51-78,0-26 68,8 38-146,-2-42 67,3-9-236,2-6 236,0-4-146,3-5-22,-3-7 34,-3-4-57,-3-9 191,-5 1-44,-2-1 44,-3 7 235,0 3-90,-1 7 192,-2 3 189,1 3-436,1 0 89,1 3 236,2 8 302,3 9-280,2 12-79,1 11 270,-1 6-426,-1 5 179,-2 1-45,-4 0 515,-2 17-683,-5-22 90,-4 8-68,-6-28-190,-5-8 0,-5-5-492,-6-10-719,-4-4-2833,-18-45-696,19 1 4740,-1-40 0,26 45 0,7 5 0</inkml:trace>
</inkml:ink>
</file>

<file path=ppt/ink/ink1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242 17 8232,'0'-5'3743,"0"1"-909,0 4-2161,-35-7 10,14 7-481,-31 2 22,22 11-11,0 9-146,2 5-22,6 5-45,8 5-123,7 1-45,5 2-538,12-4-157,6-3-571,15-9-617,4-11-470,4-6 2521,1-11 0,-17 3 0,-5-3 0</inkml:trace>
</inkml:ink>
</file>

<file path=ppt/ink/ink1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42 24 10451,'-8'-13'3216,"3"2"-1760,5 11-582,0 0-134,-2 3-102,1 10-55,-1 11-191,2 15-156,0 14 144,0 10-380,0 9 56,0 2-56,0 0-11,-1-6-90,-2-6-100,0-8-337,-4-8-112,4-9-840,0-13-1098,1-11 2588,1-10 0,0-3 0,1-1 0</inkml:trace>
</inkml:ink>
</file>

<file path=ppt/ink/ink1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 9700,'6'-11'3664,"-1"3"-2387,-5 8-884,0 56-1433,1-29 1040,0 44 303,1-46-303,-1-5-404,0-1-380,1-5-505,-2-3-951,1-6 2483,-1-2 0,0-3 0,0 0 0</inkml:trace>
</inkml:ink>
</file>

<file path=ppt/ink/ink1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 10854,'4'-5'0,"0"1"0</inkml:trace>
</inkml:ink>
</file>

<file path=ppt/ink/ink1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15191,'11'90'134,"-1"-11"-112,-8-42-22,-1-6-156,-1-6-181,0-8-391,0-8 146,0-5-13,0-3-301,0-12 470,4-9 0,3-14 1,7-4 425,2 0 56,0 5 661,1 7 482,7 3-729,-6 11-100,2 2 168,-9 8 111,-3 2-189,0 9-112,-2 2-136,-1 14-212,-1 15 0,-2-6-795,0 8-505,-1-16-1837,0-5 3137,-1-4 0,0-8 0,0-4 0</inkml:trace>
</inkml:ink>
</file>

<file path=ppt/ink/ink1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357 1 11817,'-68'47'1110,"15"-3"-897,45-18-180,5 2-33,2-4-280,1-5 123,7-5 135,11-7-34,3-3 56,7-7-11,-8-7-56,-2-3 33,-2-7-11,-3 1 12,-4 2 66,-1 2 236,-4 5-157,-1 4-11,-1 2 212,2 3-189,-1 1 123,2 0 122,2 7-44,2 9 0,2 13-56,3 17-190,1 10 358,0 12-124,0 5-66,0 0 336,1 25-270,-8-28 46,-1 15-68,-9-38 146,-7-5-190,-6-8-102,-9-6-145,-4-8-436,-6-10-282,-9-4-649,-12-18-1266,-14-13-2723,-13-19 5356,38 15 0,2 0 0,-8-5 0,13 3 0</inkml:trace>
</inkml:ink>
</file>

<file path=ppt/ink/ink1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18 9677,'-5'-4'2880,"1"1"-1334,4 3-1187,-7-5-146,5 4-68,-6-4 80,8 5-23,0 0 44,3 0-156,4 0-57,6 4 46,6 3-79,3 6 0,5 3 0,1 3-56,2 1 22,-3 0 34,-3 0 0,-5-3-56,-5-2 101,-6-3-45,-2-1 246,-4-1-11,-1-1 169,-1 4-113,-9 2-33,-6 1 33,-10 1-145,-23 7-146,13-7-79,-12 1 1,23-9-527,5-5-314,8-1-5501,4-2 6420,5-1 0,1 0 0,1 0 0</inkml:trace>
</inkml:ink>
</file>

<file path=ppt/ink/ink1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1 17185,'-5'86'325,"1"-9"-527,4-38-1187,0-5-1906,0-9-2632,0-9 5927,0-8 0,0-5 0,0-3 0</inkml:trace>
</inkml:ink>
</file>

<file path=ppt/ink/ink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1.8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22 674 6630,'-4'6'1512,"1"-1"-996,3-5 1378,0 0-1245,-3 5-44,1-4-33,-2 5-12,1-6-22,2 0 1255,0 0-1647,1-4 66,0 0 12,0-5-44,0-3-35,0-2 46,4-3-23,3-1 90,5 0-57,1-2-89,2-2-22,-1 0-23,1-1-22,1 0-11,-1 0 66,2-1-21,-1 1 10,1-1 46,9-12-102,-6 9 57,5-9-56,-7 12-1,-3 1-22,3 1-11,-1 0 24,1 2 110,5-9 34,-7 8-45,3-6-22,-8 10-11,0 0-68,0 1 34,-1 2 67,-3 3 90,-2 1-135,-3 3-10,2 2-46,-4 2-11,2 1-11,-2 0-11,0 0 11,1 0 45,0 1-45,0 0 56,1 1-291,-2 0 235,4 4 44,1 4-21,4 7 66,4 6-66,3 4 22,-1 4-34,2 2 34,-3 3-45,-1 1 0,0 0 0,0-2 0,-2-1 11,3-1-22,-4-5-1,2-2 1,-3-4-11,2 0 22,2-2 11,-3 0-11,2 1-11,-3 0 0,1 0-1,4 5 12,-8-7-11,6 5 11,-6-9 0,1 1 0,1-1 0,-1-1 0,0-2-11,-1-1-45,-2-3 56,-1-2-45,-3-3-582,2-1 481,-1 0-325,0 0 471,1 2 11,-2 0 34,0 1 23,0 0-68,0-1 23,0 0-136,0 0 102,0-1 11,1 1-146,0-1-2794,0 1 1,-1-2 0</inkml:trace>
</inkml:ink>
</file>

<file path=ppt/ink/ink1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23 15191,'-2'-10'515,"0"2"-515,2 8-3070,0 0-875,11-2 3945,-5 2 0,6-2 0,-9 2 0</inkml:trace>
</inkml:ink>
</file>

<file path=ppt/ink/ink1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12 9364,'0'-4'3876,"0"1"-1914,0 3-1626,5 37-291,-4-9-79,4 33 34,-5-20-325,0-6-101,0-6-347,0-10-79,0-7 1,0-7-1413,0-3 1570,0-19 302,4-5 178,6-20 80,9 0 134,6-2 325,2 6 258,2 7 269,-4 11 201,-4 9-112,-5 6-67,-5 4 67,-3 8-33,-3 8-258,-1 13-572,-3 11 45,0 4-123,-1 2-257,0-4-303,0-3-1031,0-6-1065,0-6-2498,2-9 5154,4-7 0,-3-6 0,3-4 0</inkml:trace>
</inkml:ink>
</file>

<file path=ppt/ink/ink1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16737,'1'85'313,"1"-6"-380,0-27-684,2 0-862,0-6-471,-1-5-639,0-10-1131,-2-9 3854,-1-10 0,0-7 0,0-4 0</inkml:trace>
</inkml:ink>
</file>

<file path=ppt/ink/ink1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16411,'89'-9'-7081,"-9"2"7081,-45 7 0,-15 0 0,-5 0 0</inkml:trace>
</inkml:ink>
</file>

<file path=ppt/ink/ink1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1 207 11964,'0'9'1501,"0"-1"-672,66 7-516,-23-11-313,55 11-33,-42-24-270,-7-4 1,-11-9 280,-11-1-12,-10-1 34,-9 0 135,-4-1-135,-5 1-23,-11 0-279,-5 2 302,-14 2 369,-2 6-346,0 5 77,2 5 292,4 3-224,6 6 169,3 7-34,5 8-1,1 7-100,3 4-202,5 0-415,1 2-605,3-2-694,6-1-1121,6-5 2835,8-5 0,-7-9 0,-1-4 0</inkml:trace>
</inkml:ink>
</file>

<file path=ppt/ink/ink1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16 12736,'-2'-3'1759,"0"1"-929,2 2-830,1 60-224,1-26 146,2 45-181,2-42-211,-2-8 0,0-7-248,-1-8 80,-2-6 145,0-5 190,-1-2 45,0-14 258,0-3 79,0-17-57,2-2 326,1-2 44,4-1-112,1 4 67,4 3-201,0 7 10,2 7-77,-2 5-79,0 7-168,1 3-459,0 2-1020,2 0-1905,0 0 3552,1 3 0,-8-2 0,-1 3 0</inkml:trace>
</inkml:ink>
</file>

<file path=ppt/ink/ink1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15 11964,'0'-8'2621,"0"1"-1691,-7 57-862,5-17-1,-4 43-134,6-33 67,0-3-247,0-9-55,0-9-416,0-9 181,0-8-35,0-3 269,0-2 169,0-6 0,24-70 290,-10 36 1,19-49 415,-14 65-34,-1 8 167,1 8-133,-2 4-404,-2 4 381,-3 2-11,-1 10-224,-4 9-113,-2 11-201,-3 6-302,-1-1-505,-1-4-1254,0-4-1032,0-7 3093,0-6 0,0-8 0,0-4 0</inkml:trace>
</inkml:ink>
</file>

<file path=ppt/ink/ink1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2 12960,'-4'-1'2656,"1"0"-2443,3 1 0,-34 27 145,13-6-234,-26 23 66,26-14-190,7-3-78,7-4-23,4-6-90,7-3 146,8-2-100,10-3 111,10-3-123,5-3-78,-1-5-718,0-8 226,-4-7 144,-3-12 370,-6-1 213,-5-3 157,-6 4 381,-6 5 290,-4 6-166,-2 8 189,0 6-156,0 3 325,0 1-1009,0 3 12,0 6 22,0 6-45,0 10-112,0 4-808,0 2-951,0 0-303,8-3-335,6-5-1828,11-5 4337,4-9 0,-12-4 0,-3-5 0</inkml:trace>
</inkml:ink>
</file>

<file path=ppt/ink/ink1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27 16726,'0'-15'2442,"0"4"-1501,0 11-885,0 0 79,-3 60 111,2-22-156,-2 52-313,3-37 223,0 4-403,1 2 11,0 1-494,1 2-481,-1 1-291,0-4-1121,1-5-560,1-13 3400,1-12 0,-1-14 1,-1-9-1</inkml:trace>
</inkml:ink>
</file>

<file path=ppt/ink/ink1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14316,'5'5'2544,"-1"-1"-1469,-4 49-1018,0-21-1,0 45-56,0-37-158,0-4-323,1-5-1077,-1-10-918,2-7-1636,-1-6 4112,0-5 0,0-3 0,-1 0 0</inkml:trace>
</inkml:ink>
</file>

<file path=ppt/ink/ink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2.5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14215,'31'0'976,"2"0"-864,2 0 56,5 0-45,2 0-22,4 0-12,3 0 68,-2 0-67,-2 0-12,-6 0-22,-3 0 11,-6 0-33,-2 0-23,-4 0 0,-3 0 12,-3 0-23,-5 0-12,-2 0 1,-2 0-123,-5 0-482,0 0-639,-3-1-616,2 0-1088,1-2 2959,0-1 0,0 1 0,-3 0 0</inkml:trace>
</inkml:ink>
</file>

<file path=ppt/ink/ink1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23 15594,'0'-10'-683,"0"2"683,0 8-6242,0 0 6242,28-2 0,-21 2 0,21-2 0</inkml:trace>
</inkml:ink>
</file>

<file path=ppt/ink/ink1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72 0 9084,'-12'0'2431,"3"0"-1467,9 0-415,0 0 202,5 0-438,5 0-10,9 0 145,3 0-190,3 1 224,-1 3-90,0 2-224,-2 5 146,-4-1-247,-5 1 146,-3 1 100,-6 2-245,-2 2 256,-1 4-156,-1 3-156,-9 4 200,-8 5-212,-14-1 0,-7 2 56,-15 7-78,14-14 22,0 3-45,24-17-56,8-6 101,6-2 0,1-3-56,2 3 157,8 1-34,5 0-55,7 1 21,2-2 1,4-2-34,2 1-146,3-2-78,3-1-694,0 0-1133,12 0 605,-16 0-649,4-4-2443,-22-1 4538,-7-6 0,-5 6 0,-2 0 0</inkml:trace>
</inkml:ink>
</file>

<file path=ppt/ink/ink1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18 12535,'-9'-1'1826,"3"0"-918,6 1 325,0 0-629,28-7-133,-10 5 302,25-4-246,-17 6-471,1 0-56,0 0-157,0 0-673,-3 0-469,-2 0-1256,-8 0-1501,-3 0 4056,-7 0 0,-2 0 0,-2 0 0</inkml:trace>
</inkml:ink>
</file>

<file path=ppt/ink/ink1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233 0 7750,'-78'5'3507,"11"4"-2061,43 10-303,3 6-314,3 3-392,4 0-258,7 0 34,3-5-213,5-3-56,10-4 45,6-4-247,14-3 113,2-5-181,2-2 80,-2-2 179,-1-7-202,-6-4-67,1-22 269,-13 6 67,-1-9 224,-12 15 212,-1 6 405,0 5-258,-1 6 33,-1 3 90,-4 3-404,1 7-89,-3 7-213,2 8 0,0 3-818,3 0-1177,1-2-1993,5-4 3988,7-2 0,-5-10 0,5-3 0</inkml:trace>
</inkml:ink>
</file>

<file path=ppt/ink/ink1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30 14809,'-1'-16'930,"0"2"236,1 14-920,0 0-4497,-4 67 4251,3-32 565,-3 52-598,4-50-426,0-7-494,0-7-817,0-9-1233,0-7 3825,-2-3 1,2-4 0,-2 0-1</inkml:trace>
</inkml:ink>
</file>

<file path=ppt/ink/ink1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18518,'12'0'-414,"5"3"-729,7 1-1076,3 2-358,0 0-269,-3-1-448,-3 1 3294,-6-2 0,-7-2 0,-3-1 0</inkml:trace>
</inkml:ink>
</file>

<file path=ppt/ink/ink1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10036,'0'12'4101,"0"-3"-2667,0-9-235,0 0-5226,0 46 4206,2-27 949,1 37-1094,0-38 179,1 1-168,-1-1-23,0-3-44,-2-3 3156,0-5-3896,-1-2-739,0-3-1670,0-1-1445,1-5 4616,1-8 0,-1 6 0,1-5 0</inkml:trace>
</inkml:ink>
</file>

<file path=ppt/ink/ink1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 12938,'10'-1'-1024,"-6"1"1,2 1 0</inkml:trace>
</inkml:ink>
</file>

<file path=ppt/ink/ink1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 0 10832,'4'2'-796,"-1"0"-145,-3-2 1019,-8 0 482,5 0-56,-5 0 584,7 1 1590,0 0-2152,0 0-156,-1-1-224,-1 0-146,-1 0-45,1 0 34,-2 0 22,-1 0 68,-1 0 133,-4 3 46,-1 2 246,-2 4-100,-4 5 111,0 5-78,-5 8-213,-1 6 89,0 7-166,2 2-102,6 1 33,6-3-78,5-6-157,4-6 124,7-5-114,6-6 102,10-4 34,6-7-78,4-3 33,1-3-101,-1-9-56,6-12 101,-15-3 78,-1-10-10,-17 7-12,-4-2 11,-2-2 67,-6 3-33,-1 4-303,-9 3-918,7 8-2040,0 0-3204,7 8 6476,2 2 0,1 1 0,0 2 0</inkml:trace>
</inkml:ink>
</file>

<file path=ppt/ink/ink1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16064,'13'64'1995,"-1"-3"-1536,-8-19-425,-1 1-23,0-3-11,-1-3-549,0-11 78,-1-6-78,-1-9 79,0-5 425,0-5-493,0-1 292,1-6 33,1-6 213,6-10-403,4-6-125,9-4 293,6-3-201,4 1 55,3 2 381,-1 7 56,-4 7 604,-5 8 36,-5 4-2,-2 5-11,-1 0-447,1 1 167,15 13-201,-8 3 268,12 16-66,-12 2-124,1 6 224,-4 3-280,-2 2-67,-6 0-482,-3 11-639,-6-19-1064,-2 3-2622,-2-26 4650,0-7 0,0-4 0,0-3 0</inkml:trace>
</inkml:ink>
</file>

<file path=ppt/ink/ink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3.7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6708,'0'-6'1748,"0"1"-1355,0 5 3170,0 0-3194,0 3-111,0 3-79,5 6-22,1 3-123,5 4-34,-1 0-22,-3 1-225,-2-3-392,-1-1-369,-2-5-796,0-2-818,-2-5 2622,0-1 0,0-2 0,0 0 0</inkml:trace>
</inkml:ink>
</file>

<file path=ppt/ink/ink1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 15 8445,'0'-5'2118,"0"1"-169,0 4-1501,0-1 315,0-1 1209,0 0-1972,0 14 67,0 5-67,0 17 0,0 1 22,0 4-89,0 2 56,0 0-168,0 1-23,0-4-258,0-6 281,0-8-23,0-8-111,0-8 145,0-5-146,-1-2 258,1-8 146,-1-7-68,1-11-22,0-7 0,0-2 45,0 0 22,0 4-67,1 5 246,4 4-234,3 3 88,5 3-100,1 4 0,1 1-89,2 5-169,-1 0-750,2 1-796,1 2-1121,0 1 2925,0 1 0,-8 0 0,-4 0 0</inkml:trace>
</inkml:ink>
</file>

<file path=ppt/ink/ink1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1 224 9386,'0'5'751,"0"-2"291,0-3-1020,64-1 23,-29-9-22,49-3-23,-50-9 0,-6-1-90,-7-3 90,-5 2 34,-5-3 10,-5 4 203,-4 0-225,-2 7 45,-6 3-33,-6 6 213,-9 4 335,-6 2-178,-1 6 32,-2 5 215,1 7-315,2 6 0,3 2-180,5 1-111,9-2-90,4-1-44,12 0-426,8-1-516,11-2-885,8-2-1457,5-4 3373,0-6 0,-17-4 0,-4-3 0</inkml:trace>
</inkml:ink>
</file>

<file path=ppt/ink/ink1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120 1 14574,'-65'46'-90,"15"0"57,46-7-673,4 3-661,0 1-751,8-4-1232,3-6 3350,11-11 0,-9-10 0,-2-8 0</inkml:trace>
</inkml:ink>
</file>

<file path=ppt/ink/ink1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24 13330,'1'72'-78,"6"-14"33,3-50-123,8-4-45,0-3 191,3-4-146,-1-8 100,-2-5 46,-3-8 44,-3 1 1,-2-2-23,-1 3-23,0 4 23,0 4-212,3 7 212,0 3 190,2 13-22,5 11 695,3 16-269,4 14-359,4 4 370,-2 2-414,-2-3 279,-7 14-291,-9-19 281,-6 7-146,-14-24-303,-5-6-11,-11-7-852,-5-9-1086,-3-4-583,-4-7-1872,1-11 4393,4-7 0,14 5 0,6 0 0</inkml:trace>
</inkml:ink>
</file>

<file path=ppt/ink/ink1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102 1 10910,'-14'0'2891,"3"0"-2600,11 0-246,0 0-45,-34 37-34,25-7-55,-25 33-90,37-20-1569,19 6 269,-1-19-617,18-3 2096,-8-21 0,-13-5 0,-4-1 0</inkml:trace>
</inkml:ink>
</file>

<file path=ppt/ink/ink1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15370,'5'54'773,"1"3"-695,0-3-78,3 4-437,0-2-1109,3 0-1099,0-2-4097,-1-1 6742,1-5 0,-7-21 0,1-8 0</inkml:trace>
</inkml:ink>
</file>

<file path=ppt/ink/ink1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12927,'0'74'-515,"3"-11"-1065,1-45-740,3-5 2320,-1-6 0,-2-4 0,-2-3 0</inkml:trace>
</inkml:ink>
</file>

<file path=ppt/ink/ink1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13476,'0'-6'829,"0"1"-4459,0 5-1311,4 19 4941,3-3 0,-2 5 0,1-9 0</inkml:trace>
</inkml:ink>
</file>

<file path=ppt/ink/ink1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29 9442,'1'-16'3518,"0"4"-2878,-1 12 255,0 0-401,10 53-460,-6-23-34,7 39 0,-7-40-214,-1-10-21,-1-7-303,0-7-302,-2-3 302,3-5 213,0-9 23,6-9-281,3-11-100,3-1 683,4 3 0,-2 9 604,0 9 192,-4 6-258,0 5 123,-2 4-11,1 8-314,-2 7-79,-1 7-257,-2 0-414,-2 1-998,-2-4-1748,-2 0 3160,-1-6 0,0-6 0,0-4 0</inkml:trace>
</inkml:ink>
</file>

<file path=ppt/ink/ink1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64 1 11649,'-11'0'2063,"3"0"-1582,8 0-481,-22 61-90,17-35-145,-12 45-246,26-56 155,6-5-77,4-7 336,0-2 22,-2-9 45,-1-5 0,-2-7-11,-4-2 33,-1 3-78,-2 4 56,-2 4 0,2 6 11,0 3 101,4 2 12,4 3-46,5 8 23,2 10 246,4 10-167,1 11 212,-1 8 145,0 7-279,-2 6-12,-4 4 170,-5-3-148,-7-3 281,-3-8-156,-4-9-113,-8-10-280,-8-12-123,-12-10-1166,-13-7-1524,-11-16-4021,-14-12 6834,-14-19 0,33 14 0,4 2 0</inkml:trace>
</inkml:ink>
</file>

<file path=ppt/ink/ink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4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4 14719,'-4'-2'-403,"1"0"-1087,3 2-1804,-2 0 3294,-2 0 0,2 0 0,-1 0 0</inkml:trace>
</inkml:ink>
</file>

<file path=ppt/ink/ink1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63 9442,'4'81'616,"-2"-10"-616,-1-34-5671,0-7 5637,-1-10 1309,1-10-1701,-1-5 770,0-7-344,0-10 45,0-8 89,0-13 3270,2-8-3270,2-3-134,4-2 0,4 4 179,4 9 112,3 8 281,2 13 246,0 6-11,2 11-225,2 14-234,-3 11 212,5 32-459,-12-17 34,3 7-113,-14-29-22,0-9 0,-3-7-594,1-5 493,0-8 101,1-10 134,2-10-134,4-9 0,3 0-56,3 2 23,0 10 33,-1 8 302,-3 9-88,-2 4 334,0 7-245,6 21-751,-5-1-1267,8 16-2039,-7-15 3754,3-4 0,-7-11 0,0-4 0</inkml:trace>
</inkml:ink>
</file>

<file path=ppt/ink/ink1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50 1 15224,'-29'87'224,"9"-15"-179,29-53-235,17-6 89,-1-7 78,7-4 1,-11-11-23,-6-3 45,-4-9-370,-5 0-257,-3-2-841,-2 0-1434,-3 2 2902,-6 6 0,5 6 0,-4 5 0</inkml:trace>
</inkml:ink>
</file>

<file path=ppt/ink/ink1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141 214 12949,'-74'39'718,"15"1"-539,53-5-157,4 9-66,9-16 10,5 1 12,9-21 22,6-6 22,3-7 12,-1-9 78,0-12-79,-5-8-44,-5-7 11,-7-4 0,-5-5 0,-3-5 0,-3 3 0,-1 6 134,0 10-100,0 15 526,0 11 325,0 7-459,0 20 101,0 6-68,0 20-324,0 1-135,1 1-359,5-6-896,3-3-1345,6-4-1007,3-1 3607,4-1 0,-9-14 0,-2-3 0</inkml:trace>
</inkml:ink>
</file>

<file path=ppt/ink/ink1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2 195 11672,'-1'8'1109,"0"-3"-627,1-5-393,60-6 24,-26-7 559,48-8-672,-44-4-11,-6-2-56,-8 2 67,-9 1 201,-7 2 393,-6 6-213,-9 2 426,-7 4-56,-10 6-79,-18 6-560,10 12 56,-7 11-168,19 8-34,7 2-223,7-1-1099,5-2-941,13-7-583,9-7-840,15-10 3720,5-5 0,-16-3 0,-5 0 0</inkml:trace>
</inkml:ink>
</file>

<file path=ppt/ink/ink1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13454,'0'-5'2599,"0"1"-1490,0 59-806,0-15-303,1 48 67,8-27-67,6 1 0,8 0-90,2 0-346,-3-4-819,-6-2-527,-8-7-1221,-5-6 3003,-3-12 0,0-14 0,0-9 0</inkml:trace>
</inkml:ink>
</file>

<file path=ppt/ink/ink1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11224,'0'52'61,"0"0"1,1 43-51,0-44 224,0-3 12,0-6-135,-1-10 68,0-8-102,0-10 45,0-8-123,0-3-11,0-3 11,0-4 56,0-9-34,0-10 202,0-12-212,1-6 88,3 1-66,4 2-12,3 7 68,2 7-34,-1 10-45,-2 6 79,0 5 123,-2 2 112,3 2-67,3 7-68,8 14-190,-6 0-1468,6 20-156,-16-17-741,0 8 2365,-6-12 0,0-9 0,0-3 0</inkml:trace>
</inkml:ink>
</file>

<file path=ppt/ink/ink1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137 0 11784,'-14'0'2454,"2"0"-1861,12 0-446,0 0-24,-49 38-78,36-9 22,-36 33-134,54-20 33,10-3-258,9-8 292,10-10-190,2-10 190,-3-6 0,-5-5 11,-6-8 179,-8-4 35,-5-12-225,-6-6-11,-2-6-494,-1-3-312,-3 3-259,-3 5-1008,-1 9-527,0 8 2611,3 8 0,1 4 0,2 2 0</inkml:trace>
</inkml:ink>
</file>

<file path=ppt/ink/ink1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0 111 10417,'0'-17'2409,"0"3"-2387,13 81-22,-2-26-56,10 54-246,-4-50-56,-5-8-102,-1-12 359,-5-10-56,-3-8-302,-1-12 235,-2-15 224,0-14 459,0-15-22,0-6 12,0 0 55,1 5 44,4 7 69,3 11 122,6 7-459,1 8-224,2 6-56,1 3-78,-1 3 78,1 3-874,1 1-896,2 1-1054,2 2 2824,0 1 0,-9 0 0,-4 0 0</inkml:trace>
</inkml:ink>
</file>

<file path=ppt/ink/ink1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0 151 12389,'0'8'101,"0"-1"841,0-7-326,0 0-605,70-14 56,-32-1-134,54-14 56,-53 4-12,-8 0 23,-10 6 437,-10 3 583,-7 8-595,-7 1-44,-11 3 157,-8 3-190,-11-1-68,-3 2 22,0 6-123,2 4 203,-4 16-382,16-4 0,2 9-224,16-9-315,9 2-278,9 0-774,13-3-897,13-2 2488,33 0 0,-38-10 0,14 1 0</inkml:trace>
</inkml:ink>
</file>

<file path=ppt/ink/ink1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25 15482,'-80'-14'1255,"13"4"-1244,48 16 45,3 7-56,3 9-90,2 10-3358,4 3 3078,4 4-526,2-2-616,11-5-999,10-9-1164,18-10 3675,14-7 0,-21-6 0,-2 0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5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0 118 8546,'0'4'1747,"0"-1"-671,0-3-807,91 7 12,-45-6-175,12 0 1,0-2 72,-16-7-22,-9-5 33,-9-1 12,-9 0 268,-8-1 91,-4 0-102,-6 0-179,-14 2 325,-10 3-201,-15 1-158,-3 5-156,0 2-23,4 4 67,5 7 90,5 7-33,8 10-79,9 4-112,7 1-45,5-1-235,15-3-2263,30 5 481,0-14-773,26 0 2835,-19-14 0,-20-2 0,-7-2 0</inkml:trace>
</inkml:ink>
</file>

<file path=ppt/ink/ink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4.8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9767,'4'38'762,"-1"-4"-672,-3-15 33,0-2 56,0-1-33,0-4-56,0-3-46,0-4-44,0-2-56,0-3 112,2-7-56,1-2 0,5-8 0,4-1 0,3 0 23,5 1 100,-1 3 45,-1 2 22,0 4 1,-5 3 45,2 2 32,-4 2-122,0 0 134,0 1 78,1 3-110,1 5-69,2 5-11,-1 4-56,4 8-112,-7-8-235,1 5-416,-10-9-514,-1-2-1166,-1-2-1377,0-1 3708,0-2 0,0-4 0,0 0 0</inkml:trace>
</inkml:ink>
</file>

<file path=ppt/ink/ink1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 10697,'-6'0'2118,"1"0"-1423,5 53-538,2-27-4185,6 41 4219,4-43 713,7-7-882,2-5-22,1-7-179,3-3 168,-1-5-157,0-6 3549,-2-5-3404,-1-4-10,-3 0-1,0 5 34,-3 3 0,-2 5 247,-2 3-124,-2 1 168,1 2 78,2 10 24,1 6 111,2 12-168,0 6 11,-1 1 214,-4 1-438,-5-3 168,-3-5-89,-3-2-202,-10-5-448,-6-4-605,-16-7-572,-5-5-2476,-6-10 4101,2-13 0,17 7 0,8-5 0</inkml:trace>
</inkml:ink>
</file>

<file path=ppt/ink/ink1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141 1 14753,'-73'67'471,"15"-4"-784,51-25-629,4 2-470,9-4-986,8-5-717,10-9 3115,11-11 0,-15-7 0,-2-4 0</inkml:trace>
</inkml:ink>
</file>

<file path=ppt/ink/ink1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15 14081,'0'-8'1826,"0"1"-951,0 7-808,0 0-4050,-3 58 4375,0-14 457,-2 53-849,3-31-123,2-1-381,0-3-1211,1-4-1097,4-4-729,2-6 3541,3-10 0,-4-16 0,-2-11 0</inkml:trace>
</inkml:ink>
</file>

<file path=ppt/ink/ink1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12748,'8'0'672,"-3"0"-672,-5 0-1535,0 0-605,0 42-1244,0-31 3384,1 31 0,0-42 0,0 0 0</inkml:trace>
</inkml:ink>
</file>

<file path=ppt/ink/ink1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9 13712,'9'-5'-1297,"-4"1"1,-2 4 0</inkml:trace>
</inkml:ink>
</file>

<file path=ppt/ink/ink1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 0 11582,'12'0'1031,"-2"0"68,-19 58-976,5-29-78,-5 43-79,7-47 34,2-8-414,0-9-371,0-4-269,0-4 1021,0-8-169,15-21-33,0 0 157,16-15-1,-6 14-55,3 7 134,-7 5 593,-3 10-88,-5 4 44,-5 4-292,-2 5-100,-1 4-11,0 5-124,0 2-44,2-1-236,-2-3-717,-1-1-1131,-2-2-1860,-2-2 3966,0-2 0,0-3 0,0-1 0</inkml:trace>
</inkml:ink>
</file>

<file path=ppt/ink/ink1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53 0 16221,'-29'57'-784,"6"-13"122,25-37 158,5-4 236,5-3-158,6-1 157,2-5 145,-2-2 57,-1-3 45,-4 1 22,-4 5 0,-1 2 0,-2 3 22,2 0-22,-1 0 11,3 7 23,2 5 213,0 8 358,4 8-56,1 5 101,-1 6-213,0 4-90,-4 0 79,-3 19 11,-5-21 45,-2 8-113,-6-27-234,-3-7-135,-8-6-437,-7-5-504,-7-3-1211,-7-12-3954,-8-10 6106,-4-16 0,20 14 0,5 2 0</inkml:trace>
</inkml:ink>
</file>

<file path=ppt/ink/ink1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86 8893,'0'-7'930,"0"1"213,0 6-840,0 0-102,0-3 124,0 3 2073,0-3-2163,0 7 79,0 8-145,0 9-91,0 11-156,0 3 32,0 0-424,0-4 67,0-5-157,0-9 234,0-7 102,0-6-146,0-3 516,0-15 123,4-4 78,3-16-347,7-4 90,4-3-22,3-1 32,4 5-55,1 4 392,2 10 672,9 10-851,-11 12 190,5 18-157,-15 16-257,-4 17 111,-6 6-145,-3-1-22,-3-10 11,0-11-303,0-13-324,0-12 133,0-5 595,4-25-90,4-1 56,5-21-56,4 7 0,3 3 34,0 6 11,1 10 268,-2 5-77,-3 8-35,-2 2 270,-1 2-247,1 6-56,-1 6-168,1 8-213,1 15-851,-4-10-1144,-2 6-1187,-6-13 3395,0-4 0,-2-6 0,1-3 0</inkml:trace>
</inkml:ink>
</file>

<file path=ppt/ink/ink1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70 20 13555,'-9'0'2207,"3"0"-1793,6 0-100,0 0-291,-27 55-23,20-29-214,-13 42 58,31-46-91,9-6 57,4-7 179,2-4-236,-2-5 236,0-5-45,-8-6 22,-3-10-22,-7-6-560,-3-4-819,-3-2-32,-8 3-696,-2 3 292,-5 8 1871,2 8 0,6 6 0,3 4 0</inkml:trace>
</inkml:ink>
</file>

<file path=ppt/ink/ink1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170 313 13420,'0'-12'1883,"0"2"-1189,0 10-548,0 0-12,-56 1-33,33 11-79,-42 7 124,51 13-146,6 4-89,4 0 43,4-4-234,6-5 191,6-8-34,8-8-90,6-4 179,2-9-67,1-13 68,-2-8-23,2-15-157,-4-7 123,-2-5 90,-6-3 0,-4-3 90,-7-1 526,-2-15-112,-2 25-100,1-1 436,-2 36-100,0 7-79,-1 5-617,0 11 91,0 8 122,0 17-200,0 9-91,0 4 34,0 1-952,0-3-438,0-3-4795,12 10 1950,4-18 4235,13 5 0,-13-29 0,-2-4 0</inkml:trace>
</inkml:ink>
</file>

<file path=ppt/ink/ink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2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12591,'2'43'179,"2"-6"-325,-4-24-559,2-1-1189,-2-2-1300,0-2 3194,0-5 0,0-1 0,0-2 0</inkml:trace>
</inkml:ink>
</file>

<file path=ppt/ink/ink1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26 155 10619,'-9'-9'594,"1"2"-191,8 7-145,0 0-180,57 19-66,-34-15 44,44 15-56,-52-26-45,-3-4-45,-4-10-146,-5-14 450,-7 7 55,-8-4 582,-10 12-111,-4 7 649,-1 5-907,6 3-348,3 5 236,3 1 11,3 10-101,-3 5 56,6 14-336,1 5-89,5 2-259,2 1-727,4-6-539,9-6-403,10-9-1669,12-8 3686,7-5 0,-16-4 0,-4 0 0</inkml:trace>
</inkml:ink>
</file>

<file path=ppt/ink/ink1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40:21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9532,'0'-9'3249,"0"1"-1927,0 8 964,0 0-1591,17 42 89,-11 2-134,13 42-347,-17-8-102,-1 0-201,-1-2 0,0-5-33,0-4-247,0-5 246,0-5-246,0-6-359,0-9-347,0-11-1513,0-9-2240,0-10 4739,0-6 0,0-4 0,0-2 0</inkml:trace>
</inkml:ink>
</file>

<file path=ppt/ink/ink1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0.7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423 0 7291,'9'0'3261,"-2"0"-2892,-7 0 1883,0 0-1971,-12 0-23,-3 0-1,-12 1 79,1 2-11,1 2-90,2 2-100,-1 2-90,-1 0 123,-4 3-45,-3 5-67,0 4-45,-3 5 1,6 3-1,0 4-11,4 2 11,6 1-11,4 0-34,7-4 1,2-4 33,4-1 0,2 0 22,9 0-11,13 1-33,37 9-34,-3-13-291,24 2-662,-18-20-369,0-3-1020,-3-6-1927,-8-8 4325,-11-7 0,-18 4 0,-10 2 0</inkml:trace>
</inkml:ink>
</file>

<file path=ppt/ink/ink1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1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 12132,'-6'20'358,"2"6"-268,4 10-57,0 1-22,0-1 12,0-4-12,0-5 0,0-6 12,2-6-23,-1-8 0,1-3-146,-2-4 146,2 0 45,-1-4 56,4-7-45,-2-7-12,4-10-10,2-2 22,4-2-11,3 2-23,3 3-22,2 4 23,3 6 111,7 3-123,-5 7-11,5 2-33,-12 3-12,-3 2-67,0 0-695,-3 0-1288,1 2-1412,-1 2 3507,-7 3 0,-1-3 0,-5 1 0</inkml:trace>
</inkml:ink>
</file>

<file path=ppt/ink/ink1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1.8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268 4 11627,'-81'-4'561,"17"6"-427,46 5 23,5 7-23,-6 2 23,3 5-23,-5 5 1,7 3 89,0 3-146,9-1-78,3-3-67,2-3 67,12-7 0,7-5 11,19-4-11,5-6 23,5-1-57,17-16-56,-20 0 12,3-13 0,-27 1 78,-13 2-23,-3-2-526,-5-4 23,0 7-337,-7-2-829,-2 14-1591,-7 5 3283,-2 4 0,8 2 0,1 0 0</inkml:trace>
</inkml:ink>
</file>

<file path=ppt/ink/ink1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2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80 9442,'73'27'74,"1"0"1,-5-2 0,-13-8 104,-28-18 225,-3-5 280,-16-4-113,-1-6-190,-8-1-134,0 0-79,-10-2-124,-9 1-10,-11 0-34,-5 1 22,5 4 46,9 2-68,8 5-12,7 1-111,4 5-594,2-1-650,12 1-2039,7 0 3406,19 0 0,-16 0 0,-1 0 0</inkml:trace>
</inkml:ink>
</file>

<file path=ppt/ink/ink1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2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0 162 9397,'0'9'840,"0"-1"-761,0-8-11,0 0 33,74 7 55,-46-14 326,52 5 269,-69-16-124,-6 1-123,-5-1-77,0-3-159,-14 0-133,-4 1-23,-14 0-90,7 5 23,4 3-11,10 4-34,6 4-12,3 1-1433,2 3-236,12 0-1378,7 0 3059,16 3 0,-13-3 0,-3 3 0</inkml:trace>
</inkml:ink>
</file>

<file path=ppt/ink/ink1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3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6529,'0'-8'2173,"0"2"-1287,0 6 1030,0 0-1120,4-34-1,-2 26-100,2-27-46,-4 35 976,0 0-1334,0 5-66,0 9 66,0 12 68,0 15-135,0 12-56,-2 6-112,1 4-45,-1-2 0,2-4-11,0-7 0,0-7-90,0-8-358,0-7-381,0-9-605,0-8-762,0-6-830,0-3 3026,0-2 0,0 0 0</inkml:trace>
</inkml:ink>
</file>

<file path=ppt/ink/ink1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3.8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11 11033,'9'-6'2219,"-2"1"-1535,-7 5-595,0 0-100,-10 53 0,8-30-213,-8 39-583,10-45-471,0-6-895,0-6-819,0-2 2992,0-3 0,0 0 0</inkml:trace>
</inkml:ink>
</file>

<file path=ppt/ink/ink1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4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16569,'0'-5'-2869,"0"1"1965,0 4 0,0 0 1</inkml:trace>
</inkml:ink>
</file>

<file path=ppt/ink/ink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3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7078,'0'0'0</inkml:trace>
</inkml:ink>
</file>

<file path=ppt/ink/ink1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4.6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37 3 7347,'-3'-2'1535,"1"1"-157,2 1-952,0 38-123,0-12-135,0 34-79,0-23-33,-2-4-33,-1-5 10,-5-8-10,2-7-23,1-7-124,2-3-133,3-3 257,-2-3 33,1-8 68,-1-8-11,2-10 22,2-3 0,16 2 460,17-4-180,-2 16 0,5 0 0,-22 15-11,-3 2 56,0 1-56,5 1-101,2 7-135,6 3-100,-2 9-23,-2 2-22,-3 2-347,-9 3-593,-4 2-797,-4 2-1424,-2-1 3161,0-3 0,0-13 0,0-5 0</inkml:trace>
</inkml:ink>
</file>

<file path=ppt/ink/ink1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5.3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 47 8064,'-9'-9'2488,"2"2"-1760,7 7-145,0 0-23,-12-14-11,9 11-22,-9-11-23,12 16-12,0 9-43,0 9-12,0 18-123,0 10-158,0 12-66,0 4-68,0 5-10,0-1 21,0 1-33,0-4-11,0-3-11,0-6-214,0-3-21,0-21-113,0-8-123,0-20 157,0-4 224,0-10 112,0-6-34,0-14 0,0-26-33,2 12 23,15-11-12,4 22 0,16 9-112,-2 6 33,-2 8 102,-2 5 89,5 3 22,-9 9-44,4 1 10,-11 8-21,-8 0 22,1 2-1,-10 0 12,-1 2-56,-2 1-89,-9 0-618,-34 2 405,0-10-23,-23-1 325,21-10 123,10-2 68,11 0 134,11 0-169,8 0 170,5 0-158,0 2 145,0 2 191,3 1-313,11 5-191,9 0-23,10-1-458,3 1-696,-5-3-660,5-2-953,-4-1 2790,3-2 0,-14-1 0,-7-1 0</inkml:trace>
</inkml:ink>
</file>

<file path=ppt/ink/ink1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5.6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13611,'6'67'-2040,"-1"-12"-223,-5-45 2263,0-4 0,0-4 0,0-2 0</inkml:trace>
</inkml:ink>
</file>

<file path=ppt/ink/ink1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5.8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7370,'0'0'0</inkml:trace>
</inkml:ink>
</file>

<file path=ppt/ink/ink1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6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10193,'6'-1'1916,"-2"-1"-1513,-4 2-414,0 61-179,0-34-113,0 45 90,0-54 0,0-5-67,0-7-201,0-2 77,0-4 404,0-10 56,0-6 12,7-10 66,7-5 90,10 4 213,4 2 146,1 5-23,2 4-79,0 4-54,8 4-192,-4 4-56,3 1 56,-4 4 0,-4 11-67,-4 7-56,-2 14 248,-7 2-360,-2 4 0,-9-7-416,-1-1-962,-5-7-1210,0-6-2196,-7-5 4784,-7-7 0,4-2 0,-2-4 0</inkml:trace>
</inkml:ink>
</file>

<file path=ppt/ink/ink1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6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1 11950,'-46'47'67,"0"1"0,-1-4 1,21-10-68,42-20 112,10-7-11,19-4-11,9-3 7,-3-7-52,0-6 49,-8-9-38,-8-3 23,-6-1 33,-8 4 45,-3 1 89,-6 7 46,-2 2-68,-5 8 22,-2 0 1,2 4 55,0 0 293,6 0-13,7 9-156,6 6-45,9 17 112,2 9-56,2 10-213,-2 7-22,-3 4-23,-10 2 45,-7 5 179,-9 28-190,-4-24-112,-14 16-101,-10-37-728,-49-2-639,3-20 140,14-16 0,-3-4-850,5-5 1,-1-5 2076,-11-5 0,3-2 0,-12 4 0,9-9 0</inkml:trace>
</inkml:ink>
</file>

<file path=ppt/ink/ink1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7.2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11 13005,'0'-3'6006,"0"1"-2846,0 2-2487,-5-1-349,4 1-324,-4-2-526,5 2-2003,0-1 1,0 0-1</inkml:trace>
</inkml:ink>
</file>

<file path=ppt/ink/ink1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9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32 640 8613,'-12'14'3126,"3"-3"-2913,9-11 426,0 0-303,-3 0-146,3 0 897,-3 0-1064,1 0-23,1 0 56,-1 0 123,2-6 22,0-4-111,12-8 135,3-4-3281,14-4 3358,1-3-100,2-6-124,0-3 57,2-5-135,-1-2 11,1-2 11,-4 2 12,-4 3-23,-4 4 23,-9 5 3358,0 4-3381,-5 1 34,3 3 22,2 2-34,-4 5 35,3 5 78,-8 5-23,1 4-56,-5 3-67,0 1 0,0 6 34,0 10 67,0 13-45,2 13 11,1 24-67,2-18 33,1 10-33,-1-30 0,3-9-33,-5-8-124,4-6-101,-6-4 67,4-1 191,7-2 169,29-28-124,4-1-34,17-26 23,-13 7-34,-7-1-23,-4 4-33,-9 7 23,-5 10 33,-10 12-23,-4 9-22,-7 6 45,-1 3 168,-2 12 112,0 10-56,5 15-134,-2 10-45,10 5-45,-4 1-45,6 20-224,-8-25-314,2 11-514,-8-30-595,1-2-438,-2-5-985,0 1 3115,0-1 0,0-10 0,0-1 0</inkml:trace>
</inkml:ink>
</file>

<file path=ppt/ink/ink1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49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1 13544,'-80'30'410,"0"1"1,8-3-1,17 1-196,37 3-192,10-4-10,6-4-4253,4-8 4241,13-3 860,12-8-849,14-2 67,10-3-44,0-7-34,-2-4-11,-4-8-34,-18-4-78,-6 0 3312,-16 2-3536,-3 1-157,-2 2-202,-9 0-89,-3 5-382,-7 3-705,3 6-964,8 1 2846,3 3 0,5 0 0,0 0 0</inkml:trace>
</inkml:ink>
</file>

<file path=ppt/ink/ink1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51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0 385 14529,'10'71'97,"1"0"0,0-6 0,4-14-63,9-26 11,17-10-33,15-7-1,10-4 45,4-5-56,3-9-113,-6-6 46,-9-12 22,-9-5-33,-10-3-12,-9-5 68,-9-2-68,-5-6 0,-10-3-111,-2 0 55,-4 2 46,0 8 133,0 5-10,0 15 33,0 4 156,0 11 147,0 4-67,0 1 212,0 1-572,0-1 68,0-1 45,0-1-45,0 1 11,0 0 34,0 3 426,0-1-471,0 0-12,0-2 12,0 1 23,0 0 22,0 0 33,0 0-11,0-2-56,0-3-33,0 0-79,0-3 0,0 0 12,0-2-57,0 0 124,0 0 11,0 2 11,0 2 67,0 2-34,0 1 12,0 2-45,0-1-22,0 2 22,0 1-11,0 0 11,0-1 11,0 0 157,0-1-90,0 1 494,0 1-438,0 5 12,0 7-12,0 9 12,3 12-112,7 9 22,4 6-23,24 46-22,-12-36 1,9 31-12,-14-49 0,-4-2 0,3-7 0,-3-5-45,1-9-45,-4-5 34,-3-7 56,-4-1 45,6-3-11,-4 0 10,4 0-44,-7 0 0,-4 0-2667,-2 0 46,0-10-2903,-2-4 5524,-15-8 0,10 9 0,-10 3 0</inkml:trace>
</inkml:ink>
</file>

<file path=ppt/ink/ink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5.7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8557,'4'-6'2745,"-1"1"-1736,-3 5-158,0 0-413,10 17-114,-5-2-77,11 16-214,-8-8-33,-1 1-89,-2 0-247,-1-2-539,-2 1-301,0-3-852,-2-3-796,0-3 2824,0-7 0,0-2 0,0-5 0</inkml:trace>
</inkml:ink>
</file>

<file path=ppt/ink/ink1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51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1 157 6619,'5'6'2678,"0"-1"-2197,-5-5 1021,0 0-1133,0-3 35,0-1-146,7-4-90,2-6-34,10-1-55,0-6 44,4 2 78,-1 1 1,0 3 23,-2 4-12,-1 2 11,0 2-1,5 0-133,-5 3-23,7-2-22,1 3 11,3 1 45,4 0-12,-1 2 1,-1 0 100,-3 0 214,9 3-292,-10 1 12,5 1-68,-17 0-56,-3-2 0,-5-2-135,-3 0-246,-2-1-1334,-3 0 1,0 0 0</inkml:trace>
</inkml:ink>
</file>

<file path=ppt/ink/ink1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52.7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246 500 7974,'-6'-18'2947,"1"3"-2465,5 15 314,0 0-404,-66 5 0,37 7 247,-52 11-124,57 6-213,5 4-111,8-1-46,6-5-100,5-3-34,5-8 1,15-6 44,9-5-22,11-4 33,2-1 56,8-18-67,-7-1-33,1-20-23,-12 1 11,-8-4 11,-3-3-22,-2-7-11,-10-3 11,-2-34 23,-7 21-23,0-18 44,0 37 68,0 10 247,0 14 33,0 12-44,0 8 10,0 4-156,0 1-90,0 11 134,0 8 79,0 20-67,4 11 0,5 8-23,7 3-157,3-1-78,7-3-11,1-6-78,5-4-191,0-5-326,0-4-492,-2-5-706,-1-6-851,-2-8-1166,2-5 3821,0-9 0,-11-2 0,-4-3 0</inkml:trace>
</inkml:ink>
</file>

<file path=ppt/ink/ink1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53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51 162 8266,'-3'6'2364,"1"-1"-1938,2-5-281,0 0 79,85-10 45,-49 1-134,15 1 0,-1-2 77,-26-5-32,-6 1 133,-9 1-44,-5-1-67,-4-1 67,0 0 45,0-1 11,-14 1 145,-6 5-33,-15 4-11,-5 3-12,2 3-145,-4 9 90,7 6 78,-5 15-157,13 8-202,5 5-111,12 13-34,17-16-292,19 3-605,13-24-347,22-8-717,-1-6-1087,9-3 3115,-5-9 0,-26 6 0,-9-5 0</inkml:trace>
</inkml:ink>
</file>

<file path=ppt/ink/ink1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53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32 100 12109,'-14'-55'3619,"4"11"-2879,7 44-326,1 0-190,1 0 56,-1 5 135,2 9-67,0 15 55,0 16-89,0 11-79,0 9-123,0 5-90,7 3-22,4-2-22,11 1-45,4-7-393,2-6-492,-2-9-628,-7-10-1154,-6-9-1950,-5-12 4684,-5-10 0,0-5 0,-3-4 0</inkml:trace>
</inkml:ink>
</file>

<file path=ppt/ink/ink1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53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 9633,'-6'0'3081,"1"0"-2611,5 0-447,5 55-23,1-33-168,4 41-459,-1-49-1009,-4-6-1031,-3-4 2667,-2-3 0,0-1 0,0 0 0</inkml:trace>
</inkml:ink>
</file>

<file path=ppt/ink/ink1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54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14316,'3'8'-955,"0"2"0,0-4 0,-1 1 0</inkml:trace>
</inkml:ink>
</file>

<file path=ppt/ink/ink1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54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 9812,'3'-17'3272,"0"3"-2656,-3 14-224,0 0-246,33 75 44,-20-43-167,24 60 10,-27-65-22,-7-1-11,2-9 0,-5-5-212,0-5-236,0-5-169,0 0 617,0-7 22,0-8 46,0-5 44,0-9 12,0 0-57,14 0 45,4 3 134,19 5 68,-1 4-158,3 6 46,-4 4 112,-5 4 112,-4 1-90,-9 7-45,-2 5-56,-4 7-235,-5 1-44,-1-2-640,-5-5-4358,0 1 5042,0-8 0,0 0 0,0-6 0</inkml:trace>
</inkml:ink>
</file>

<file path=ppt/ink/ink1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54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144 6 10193,'-15'-3'3474,"3"0"-3273,12 3 202,0 0-22,-52 39-235,39-15-33,-39 29 77,52-27-134,14-8-34,6-4-22,15-9 23,0-2-1,2-3-22,-4-7-11,-1-4-90,-5-8-33,-4-4-69,-6-1 159,-2 3 44,-4 2 11,0 5-11,-3 6 202,0 4-23,-1 2 135,6 2 212,9 2-66,8 9 313,26 25-504,-9 3-45,13 18 22,-22-12-88,-9-2 66,-13-3 269,-6 11-404,-7-17-89,-18 9-246,-7-22-1099,-23-3-2050,-19-8-4280,-19-5 7675,29-4 0,2-1 0,-10 0 0,5 0 0</inkml:trace>
</inkml:ink>
</file>

<file path=ppt/ink/ink1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6:57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6 291 8422,'-3'3'1804,"1"0"583,2-3-1961,19 0 112,7 0-314,20 0-101,6 0-55,2 0 55,7-2 56,6 0-22,5-4 11,8-1 22,3 0 12,-4 1-67,-3 2 33,-9 2-67,-7 2-34,-3 0 22,-8 0 124,1 0-34,3 0 1,6 0 21,5 0-32,8 0-119,-18 0 1,0 0 5,27 0-56,-27 0 0,-3 0 22,16 0-11,-5 0 34,-1 0 11,-5 0 67,-3 0-22,-2 0 33,-3 0 68,28-1-124,-13-3 57,27-1-12,-20-3-67,7 1-34,3 0 1,1 1 33,1 1-12,-25 2 1,0 0 23,31 0-29,-32 1 1,-1 0 72,24-1-11,-3 2 22,1-1 0,-2-2-22,-1 3 44,4-3-10,-6 2-68,-21 1 0,-1 1-11,19 0-22,17 0-12,-30 0 34,0 0 0,6 0-11,2 0 22,10 0-28,-16 0 1,2 0-23,-9 0 0,1 0-520,13 0 0,0 0 537,30 0-23,-6 0 0,-4 0 12,0 0-159,-2 0 159,0 0-1,0 0 11,-28 0 1,1 0-11,27-1-7,-29 0 1,-1 0 17,17-2-34,2 1 34,-5-1-12,-1 1 0,-2 1 12,31 0-34,-23 1 22,23-2-10,-33 1 10,-1 1 23,-2-3-12,-3 3 35,2-2 997,-2 0-1021,-2 1 155,13-1-176,-17 2-23,7 0 11,-13 0 0,2 0 34,5 0 22,2 0-22,1 0 33,27 0-22,-15 0-33,22 0-1,-22 0 1,1 0-1,5 0 23,0-1 0,3 0 22,0-3-34,-1 1-10,-4-1 10,-5 2-10,-7 1-1,-7 0 24,-1 0 21,-2-1-11,5 0 45,3-1-1,13-2-22,-12 1 1,2-1-23,36-1-51,-31 2 1,-1 0 6,27-1-1,-9 1-11,1-1 11,-10 1 23,-2 0 22,-1-1 33,-2 0 57,4-1-34,4-1 11,5-2-33,1 1-46,4 1-10,-7 0-23,-3 2 0,-9 1 1,-9 0-1,17 1 22,-18 1 1,16 1 44,-19 0-21,5 1-23,-1-2 11,7 1-12,-5 0-10,2-2-1,-7 1 0,11 1 34,-21 1-11,5 0 22,-16 0-55,0 0 55,4 0-45,6 0-22,-3 0 11,22 0-11,-17 0 0,9 0 0,-25 0 0,-5 0 0,-8 0 0,-3 0 0,0 0 12,3 0-12,3 0 11,17 0-11,-7 3 0,8-3 22,-11 5-11,-2-3-11,-4 2 23,0 0-12,-4-1 0,8 2 23,-7-3-34,6 2 56,-7-3-23,3 2 35,0-2 66,2 3-56,5-2 68,2 2-34,1 0 22,12 1-89,-11 0 0,6-1 0,-12-3-22,-3 0 10,0 0 1,3 1 22,-2 1 56,16 2-56,-8 0-34,11 0 1,-6-2-12,-3 0 0,3 0 23,-3 1-12,-2 0-11,-1-2 23,-5 1 22,9 0-22,-12 0-12,7-1-11,-12 1 0,0 0-11,-2-2 0,-1 0 0,0-1 0,3 2 23,1-1-12,1 1-11,-7 0 0,-1-1-11,-4 0 0,-3-1-359,-1 0-6678,-2 0-2783,0-12 9678,-9-11 0,6 6 0,-6-3 0</inkml:trace>
</inkml:ink>
</file>

<file path=ppt/ink/ink1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7:22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48 18586,'42'-26'930,"-9"5"-583,-33 21-235,0 0-90,3 0-10,-3 0 10,3 0-145,4 1 123,4 7 67,15 7-33,9 12 44,6 8-67,4 6 12,-7 3-23,-1 1 11,-10 2-22,-1-1 11,-7 2 11,2 16 0,-7-20-11,-1 10-22,-7-28 22,-4-5-12,-2-7 12,0-5-22,0-3-12,0-4-22,0-1 56,0-5 12,0-9-12,0-11-34,7-12-11,2-11 12,7-7-1,0-2 0,-2-1 1,-1 6 33,-5 8 0,0 9 0,-3 8-11,-2 6 11,2 5 0,-5 2 11,3 6-11,-3 3 0,0 3-4863,0 1 930,0-5 3933,0 3 0,0-3 0,0 3 0</inkml:trace>
</inkml:ink>
</file>

<file path=ppt/ink/ink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16.16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11 9834,'-10'-1'2275,"1"1"-1827,9 0 987,0 0-629,7-2-122,3 1-191,8-2-57,2 2-133,1-1-179,-1 2-91,-4-1-33,0 1 0,-3 0 0,2 0-22,-4 0-169,2 0-67,-6 0-134,0 0-593,-5 0-435,0 0 1,-2 0 0</inkml:trace>
</inkml:ink>
</file>

<file path=ppt/ink/ink1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7:23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19 11067,'-17'-10'2846,"-1"1"-2152,2 9-278,-3 0-4478,-2 0 4174,-3 0 838,5 4-872,-4 3-33,4 9-45,0 6 78,0 11 23,8 4 3313,3 6-3414,6-2-22,2-3-79,0-9-22,7-9 67,11-9 56,10-6 0,10-4-22,1-1 10,2-6-10,-1-7-112,9-27 10,-16 3-66,0-15 66,-20 16 79,-7 5 45,-4 6 90,-2 8 135,0 8 559,0 5-538,0 3-89,0 1-68,0 11-10,0 4 22,0 16-101,0 1-45,5 1-627,5-3-908,12-7-919,5-6-773,5-5 3272,0-6 0,-14-2 0,-4-4 0</inkml:trace>
</inkml:ink>
</file>

<file path=ppt/ink/ink1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7:23.6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14887,'-9'98'640,"2"-12"-596,18-43-10,7-8-12,11-12-22,1-7-33,-1-11 22,-7-1 11,3-4 11,-3-4-11,10-10-56,-2-10-112,2-12 22,-5-4 146,-6 1 67,-5-4 124,-7 18 223,-5 3 90,-4 18-100,0 2-12,0 2-314,0 9 68,5 4-101,1 10-45,7 4-157,1-1-885,-1 0-964,3-3-2319,0-2 4325,3-4 0,-7-9 0,-3-3 0</inkml:trace>
</inkml:ink>
</file>

<file path=ppt/ink/ink1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7:24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 11930,'-53'6'526,"0"0"1,-28 9-123,76 2-23,5 4-68,5 1-11,36 10-302,-2-12 0,26 0 0,-15-16 23,-7-3 44,-3-4 11,-3-10-10,-7-8-68,-3-6 11,-9-2-11,-4 5 45,-9 4 22,-3 7 90,-2 6-33,0 5 100,0 2-45,0 11 0,0 6 101,0 16-34,0 10-66,0 9-34,0 9 11,0 7 55,0 5-77,0 3-90,0 0-34,0-2-11,0-8-11,-2 2-101,1-33-236,-1-5 169,2-28 179,0-4 90,0-13 123,0-11-124,0-18-55,14-30-45,-1 15 11,13-15-56,-4 29-180,-3 5-537,-3 4-1232,-1 6-1334,-8 6 3339,0 4 0,-7 10 0,0 4 0</inkml:trace>
</inkml:ink>
</file>

<file path=ppt/ink/ink1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7:25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23 11941,'0'-13'2375,"-2"4"-1871,1 16-89,-1 6-11,2 10-158,0 6-224,0 2-66,21 33 44,6-24-56,18 22 33,0-37-55,-4-7-45,-9-10-23,-6-4 23,-5-4 0,-4-9-181,4-8-457,-5-28 638,-2 7 123,-6-10 0,-6 22 224,-2 12 504,0 6-89,0 7-135,0 1-112,2 0-134,1 0 280,15 14-247,-3 2-157,11 17-111,-5-2-23,-2 1-45,2 2-336,-4-4-751,4-3-5064,5 1 6196,-6-14 0,-1 0 0,-12-13 0</inkml:trace>
</inkml:ink>
</file>

<file path=ppt/ink/ink1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7:25.4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9185,'0'9'2846,"0"-2"-2409,0-7 22,0 0-4531,138-23 4094,-87 5 6,30 0 0,-6-3 887,-45-6-870,-9 1 169,-10 4 234,-7 4 100,-4 2-20,-2 6 3446,-13 3-3526,-12 5-146,-12 2-133,-6 2-1,3 7 0,1 7-11,4 7 22,7 6 0,9 0-112,10 4-78,6 9-78,12-12-1189,38 12-593,-1-25-1109,31-2-1771,-18-11 4751,-6-8 0,-23 3 0,-9-2 0</inkml:trace>
</inkml:ink>
</file>

<file path=ppt/ink/ink1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7:25.7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0 9308,'-6'0'3160,"1"0"-1345,5 0-1075,14 42-236,-1-12-90,16 38 0,-7-20-335,4 4-79,-6 1 0,-2 2-303,-5-3-514,-2-1-326,-5-6-605,-2-7-998,-4-12 2746,3-12 0,-3-8 0,3-6 0</inkml:trace>
</inkml:ink>
</file>

<file path=ppt/ink/ink1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7:26.1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15 9543,'-6'-8'3753,"1"2"-3046,5 6 121,0 0-670,3 62-158,2-34-56,3 44-438,1-51-884,-4-9-605,-3-5-773,-2-3 2756,0-4 0,0 0 0</inkml:trace>
</inkml:ink>
</file>

<file path=ppt/ink/ink1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7:26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3 11437,'-3'-1'1781,"1"0"-2565,2 1-57,-3 0-1735,3 0 2576,-3 2 0,3-1 0,0 1 0</inkml:trace>
</inkml:ink>
</file>

<file path=ppt/ink/ink1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7:27.0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8871,'0'-5'3126,"0"2"-3047,0 3 55,0 5 280,0 8 1222,5 28-1154,-1-1-179,3 16-101,-1-16-79,-3-6-123,-1-5-23,-2-9 12,0-8-56,0-7-393,0-4 505,0-12 12,2-4-35,6-13-22,8-4-22,4-1 10,8 1-33,2 4 34,3 6 11,1 5 112,-4 5 68,-1 5 200,-5 4-32,0 2 100,-1 1 11,2 4-67,1 5-67,1 7-112,-2 5-112,-2 3-135,3 7-515,-10-13-1064,1 4-1379,-14-14-1938,-1-1 4930,-2-1 0,0-3 0,0-2 0</inkml:trace>
</inkml:ink>
</file>

<file path=ppt/ink/ink1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7:29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6 140 7011,'-3'0'2196,"0"0"6263,3 0-8447,8 0 21,15 0 1,13 0 11,20-1-1,1-2-44,4-1 0,14-1 34,-17 2 11,12 0 12,-20 2 10,-1 1-11,4-1 22,-2-1 12,0 2-45,-1-1-23,-4 1 23,-1 0-12,-3 0-10,1 0 10,-2 0-21,-2 0-1,-1 0 11,-1 0 12,3 0-23,-2 0 34,1 0 100,18 0-44,-13 0-22,18 0 10,-19-1 12,2 0 11,1-1-22,-3 0-34,0 0 11,8 0-45,-13 1 24,8 1-13,-14 0 1,0 0-23,3 0 23,-2 0-23,1 0 22,-2 0-10,-2 0 22,13-1 22,-10 0-11,8-1-23,-7 2 23,-6-2-11,8 2 134,18-1-89,-2 0-34,16-3-45,-9 1 0,-3-3-11,0 3 23,-2-1-1,-6 2 34,-6-1 0,-4 0-22,-4 0-12,-2 2-11,19-3 1,-9 2-12,17-2 22,-13 0-22,4 1 0,-1-2-22,16 2-12,-23 0-11,6 2 34,-25 1 0,1 0 11,3 0 11,2 0-11,4 0 11,18 0-11,-10 0 11,14 0-11,-13 0 0,-4 0 0,2 0-11,-3 0 11,-2 0 23,2 0-12,0 0 11,6 0 45,5 0 1,3 0-12,5 0-23,-5 0 23,0-1-33,-9 1-12,-7-2 22,-3 2-10,-10-1 33,3 1 0,0-3 56,4 2-33,6-1 22,0-1-45,0 1-23,-3-3-22,-6 2-11,-7 0 34,-3 2 56,-8 1-12,0 0-22,-3 0 22,3 0-33,3 0-11,0-2 11,4 2-23,-3-2 0,1 1 23,0 0-11,-2 1 22,0 0-11,-4 0 11,-1 0-23,1 0 68,2 0 89,1 0-32,3 0 55,1-1-135,-3 1-22,-1-2 11,-4 2-22,-1 0 0,-2 0-23,2 0-10,-5 0-8361,3 0 8349,-22 0 0,14 0 0,-14 0 0</inkml:trace>
</inkml:ink>
</file>

<file path=ppt/ink/ink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28.9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235 6 8131,'4'-1'2690,"-1"0"-12,-3 1-1794,3-2-121,-2 2 1276,2-2-1860,-3 8 0,-1 1 0,-6 8-55,-3 0-35,-4 4 2,-3 0-69,1 2-11,-3 3-11,-1 1 0,3 0 11,-1 1 12,5-1-1,3-1 68,1 1-45,1-2-1,1 3 12,0-1 45,-1 1 213,-4 12-213,4-10-57,-5 7 46,8-11-45,-1-3 22,4 1 11,1 0 46,1 1 100,0 11-112,0-9-67,0 5 56,0-9-23,0-3-22,3 1 11,3-2-55,1 1 77,9 10-44,-6-7-34,5 8 23,-5-9-23,0-1 11,-1-1-10,1-2-12,0-1 11,2 2 0,0-1 0,7 8-11,-6-9 11,4 4-11,-8-10 23,-1 1-23,-1-2 11,-3 1-11,3-1 0,-2 4 11,1-4 0,-1 3 1,-3-7-12,2 0-12,-2-1 12,0-2 12,-1 1-1,-1-1-11,2 1 0,-2-1-9831,2-1 9047,-10-3 1,6 2 0,-6-2 0</inkml:trace>
</inkml:ink>
</file>

<file path=ppt/ink/ink1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8:23.80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44 6 10888,'-29'3'-2902,"14"0"2902,27-8 0,0 3 0,-2-2 0</inkml:trace>
</inkml:ink>
</file>

<file path=ppt/ink/ink1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8:34.54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91 8590,'9'-28'1255,"-2"5"-1075,-7 22-1,0-2 23,0 0-56,0-1 89,0 0 34,0-2 33,0 1 157,0 1-32,0 0-2,0 2 46,0 1 2644,0 0-2712,3 0-44,-3 0 1232,3 1-1445,-1 10 22,1 2-23,5 17 34,0 5-78,3 9 34,-3 5-34,0 0-23,-3 2-33,-2-3 22,2-1-33,-2 0 44,2-1-44,0 0-12,-2-1 23,2-3 0,-2 1 33,2-3-33,1-2-22,-3-4-1,-1 2-11,0-13 0,-1 3-11,1-14 12,-2 0-12,0-3 11,0 1-11,0-2-11,0 1 22,0-5 0,3 1 0,-3-4 292,3 0-303,-3-3 0,0-3 0,0-7 0,0-7 0,0-7 0,0-4-12,2-6-21,8-15 33,0 13 0,7-7-23,-5 22 12,3-1 0,1 3-45,3-1 11,3 3 12,-1 3-1,-2 4-22,2 4-22,-7 2-12,1 4-22,-4 0 45,16 3 67,-7 0-23,15 0 1,-15 0 11,-2 0 11,-5 0 11,-4 3 23,-4 3 22,-3 3-12,-2 5 46,0-1-79,0-2-11,0-2-33,0-4-35,0-1-10,-4 3 0,-12 1 33,-9 2 34,-24 4 11,13-7 0,-7 1-12,24-5 1,3-3 11,10 1 11,-1-1-11,4 1-78,-2 1 56,-3 2-12,0-1-11,0 1 23,0-3-34,2 2 22,3-2-11,1 2-34,2 0 35,0 0-12,0 1 22,0 10 23,0 0 11,10 8 0,4 0 22,10 0-33,3 2 11,0-1 0,-1-2 0,-4-2 0,-1-2 11,0 1 12,-6-6-23,0 1 11,-7-7 11,-3-1 12,-2-3-34,-1 0 22,1-2 12,-3 0-45,3 0-1,-1 0-21,-1 0-6892,1 0 1356,-2-3 5569,0-5 0,0 2 0,0-1 0</inkml:trace>
</inkml:ink>
</file>

<file path=ppt/ink/ink1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8:35.48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 17 7963,'-3'-3'2410,"1"0"-1526,2 3-514,0-2-22,0 1 290,0-1-156,7 1-134,9-1-135,9 1-23,7-1-44,0 2-57,2 0 57,-1 0-23,-1 5-11,-3 1 45,-5 7-23,-5-1 0,-6 1 24,-7 0 32,-4 0 1,-2-1-12,0 3-33,0-1 10,-26 8-133,3-5-1,-19 4 68,13-11 89,10-1-45,8-5 24,6-2-1,5-2 235,0 0-303,3 0 169,9 0-79,10 0-78,11 0-12,6 0 35,-1 0-56,2 0-12,-3 0 0,-4 0-12,1 0 35,-9 0-68,6 0-11,-16 0 0,2 0-11,-14 0-168,0 0-9425,-3 0 9604,0-7 0,0 5 0,0-6 0</inkml:trace>
</inkml:ink>
</file>

<file path=ppt/ink/ink1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8:36.38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 28 7223,'-3'-6'1726,"1"1"-1065,2 5 1054,0 0-707,0-8-201,0 7-101,0-7-213,0 8 347,0 0-492,9 0 100,8 0-135,10 0-111,10 0-22,1 0 32,9 1-44,2 1-22,9 2 56,4 0-1,7 0-66,6-1-68,0-2 45,2-1-34,-26 0 1,-1 0-23,22 0 23,19 0-1,-39 2-55,3 0 33,-9 1 11,2 0 0,-5 0-11,-5-2 0,-2 2 11,8 0-33,-11-2-23,10 0-11,-16-1 34,0 0-23,-3 0 22,-3 0 23,-2 0-33,0 0 10,-8 0 1,-3 0-34,-6 0-56,-2 0-336,2 0-538,-1 0-785,1 0-1579,-2-3 3294,-4-1 0,2 0 0,-2 2 0</inkml:trace>
</inkml:ink>
</file>

<file path=ppt/ink/ink1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8:37.40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22 93 7549,'-12'0'2285,"3"0"-1780,9 0 850,0 0-873,5 4-90,12-3-56,14 3-145,12-4-23,5 0-90,-2 0-32,-1-5-13,-10-1 1,-1-5-34,-10 1 0,-2 2 0,-6 0-11,-6 2 0,-2 0-46,-5 3 23,0 0 34,-3 0 0,0-2-56,0 0 45,0-2 11,-3 2 0,-5 1-34,-3 0 46,-7 2 32,1 1 103,-1 1-46,2 0-23,-3 3 79,5 2-12,-4 5-21,7 3 88,-2 3-10,5 0 100,-2 12-246,6-7 11,-3 12-43,6-9-2,-1 3 56,2-1 124,0 19-45,0-10-79,0 16-22,0-17-11,0 2 22,0-6-33,0 8-34,0-14 0,0 2 0,0-13 0,2-3 45,-1 0-1,1 2 24,-2 1 10,0-1 0,0 0-22,0-3-33,0-1-12,0-4-22,0-1-2178,0-2 0,0-1 1</inkml:trace>
</inkml:ink>
</file>

<file path=ppt/ink/ink1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8:38.12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 66 6249,'-9'0'1333,"2"0"-851,7 0 5143,0 0-5233,9 0 0,13 0-112,15-3-134,10-1-11,1-2-12,-3 0-45,-5 3 23,0 0-56,-3 3-11,1 0-12,-3 0-11,-1 0 12,-2 0 33,-2 0 33,-1 0 1,-2 0-57,-5 0 12,-2 0-22,-6 0-12,-3 0 34,-4 0-45,-1 0 44,1 0-32,-1 0 21,2 0 12,-3 0-23,1 0 34,-3 0 0,-1 0-795,-2 0-1233,0-5-2140,0-2 4112,-2-7 0,1 6 0,-1 1 0</inkml:trace>
</inkml:ink>
</file>

<file path=ppt/ink/ink1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8:39.9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86 31 6854,'-3'0'1445,"1"0"2175,2 0-3620,-2 0 0,1 0-67,-1 0 10,-1 1 35,3-1-12,-3 2 23,3 0-23,0 2 1,0-1 33,0 2 0,0-2 11,0 1-11,0-2 0,0 0-112,0-1 179,-2-4 11,-1 2-44,-2-2-34,-1 3-34,-1 0 1,1 0 33,-4 0-23,4 0 23,-4 0-78,6 0 11,-3 0 11,6 1 45,-1 3 11,2-1 67,0 2-22,0-2-45,0-1-213,0-1 224,5-1 0,-2-1 12,5-3-1,-3-2-22,-2-3 22,0 1 23,-3 1 34,0 1 10,0 1 46,0 1 33,0 3 79,0 0-180,0 4-56,0-1-11,0 5 0,0-4 0,0 0-1781,0-2-2287,0-9 4068,0-3 0,0 1 0,0 0 0</inkml:trace>
</inkml:ink>
</file>

<file path=ppt/ink/ink1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8:46.8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492 11 9588,'6'-4'2723,"-2"0"-2410,-4 4 3811,0 0-4068,-2-1 45,-8 1 22,-4-2-67,-10 5 45,0 1-23,-8 3-78,-5 2 0,-11 2-720,-6 1 0,-1-1 720,-8 1 0,-31 7 0,73-15-22,10-1 0,9-2 593,2-1-515,0 3-45,0 1 1440,0 6-1429,0 3 1,0 6 22,0 6 0,0 7 56,0 24 0,0-7-56,0 19 33,0-16 23,0 2-34,0 1 0,0-2 56,0-2-22,0-4-56,0-6 22,0-5 23,0-7-23,0-5-11,0-7 0,0-2 45,0-5-23,0-1-44,0-2 22,0-1-23,0-4 2,0 1 54,0-3-66,0 2-12,0 0-11,0 3 11,-2 0-22,1 3 0,-4-4-1,5 1 12,-3-3-314,3-1 314,17-1 56,11-1-33,25-2 21,10-1-32,1 0 21,-5-2-10,-9 5 0,-9-3-1,-7 4-22,-10-2 0,-5 2 22,-11 0 12,-1 0 22,-6 0-785,1 0-795,-2-2-1333,0-4-2689,3-7 5546,4-8 0,-2 8 0,2 0 0</inkml:trace>
</inkml:ink>
</file>

<file path=ppt/ink/ink1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8:47.67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28 8064,'0'-15'4807,"0"3"-3877,0 12 1288,0 0-1758,0 6 67,3 4-68,0 9-90,2 8-110,0 5-158,1 7-79,-1 16 0,0 8 12,-2-4-23,0-5 0,-3-23 12,0-4-23,0-6-23,0-7 1,0-4 11,0-6 11,0-3 56,0-1-56,2 0-11,-1 0-1,3 0 12,4 0 56,3 0 0,12 0-11,5 0-34,7 0 23,5 0-12,0 0 23,-2 0-22,1 0-12,-6 0 56,11 0-56,-15 0 34,2 0-23,-18 0 23,-8 0-11,-2 0-1961,-3 0-628,0-4-2723,0-2 5278,0-5 0,0 5 0,0 0 0</inkml:trace>
</inkml:ink>
</file>

<file path=ppt/ink/ink1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8:49.3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43 14 7627,'-5'0'2689,"0"0"-1221,5 0-818,-12-1-157,7 1 0,-8-2 146,11 2 1310,2 0-1848,19 0-45,9 0-22,21 0 10,9 0-44,1 0-11,5 0 11,-2-1 0,-3 0 11,-11-2 12,-5 0-12,-14 2-11,-3-1 22,-9 2-10,-4 0 32,-5 0-32,-5 0-1,-1 0 314,-2 0-246,0 3 21,0 6-21,0 5-12,0 10 79,0 2-1,0 2 46,0 0-68,0-2 0,0 2 0,0-1-10,0 3-23,0 4 44,3 1-22,-1 1 11,4-3-11,-1-4-45,0-4-44,1-5-1,-3-4-22,-1 1 11,1 4-11,-3-4 12,5 4 10,-4-9 34,1 2 0,-2-4 22,0-1-22,2-2-56,-1 0-22,1-2 22,-2 1 0,0-1 0,0-1 22,0 1-44,0 0 44,0-2-22,0 1 0,0 0 0,0 1 0,0 1-22,0 1 44,0-2-22,0 0 0,0 0 12,0-2-12,0 2 0,0 1 0,0-1 0,0 2 0,0 0 0,0-1 11,0 2-11,0-1 0,0 1 0,0 0-11,0-1 11,0-1 11,0-4 0,0 1-11,0-3-22,0 2-12,0 1 34,0 1 0,0 2 22,0-1-22,3 0 12,-3-1-12,2-3 11,-2 0-11,3-1 0,-3 0 269,3 0-269,-13 0-12,3 0 1,-8 0 0,4 0 11,5 0 11,-1 0 0,4 0 12,-2 0-1,-3 0 1,-3 0 21,0 2-21,-2-1-23,5 2-11,2-1-12,4-1-2576,2-1 705,-5 0-2823,-3 0 4717,-8-3 0,7 3 0,-1-3 0</inkml:trace>
</inkml:ink>
</file>

<file path=ppt/ink/ink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1.3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16 8389,'-8'-5'1939,"2"0"-920,6 5-10,0 0-584,-2-2 68,2 1 1782,-2-1-2062,10 6 100,6 1 1,8 5-45,5 1-11,1 2 0,-1 1-113,2 1-55,-1 3 22,0-1-34,0 2 34,0 0-22,-2-1 44,-2 0 35,-3 1 33,-2-3-57,1 2-22,-2-3-44,-1-1-12,-1 0 23,-3-3-57,0 2 34,-2-3 1,0 3 55,3 4-78,-4-2-45,2 2 33,-5-3 12,-1-2-34,1 2 0,-3-2 45,1 1 56,1 6-56,-2-4 46,1 3-1,-1-4-57,-1-2 57,1 3-22,-2-1 21,0 1 24,-2 6-102,0-5-11,0 2 23,0-6-23,0-1 0,0 0 34,0 2 11,0-1-22,0 2 10,0-1 57,0 3-101,0-5 11,0 3 12,0-5 10,0 2 12,-4 2-11,0-1 44,-1 1-33,-4 3-34,3-6 0,-1 3 34,1-6-11,3-1-34,-3 0 11,2-1 23,-2 2-23,1-1-11,-1 3 33,-3 3-33,-1-3 12,-1 3-24,2-5 24,2 1-12,-1-1 0,3-1 0,-2-1 22,-1 2-11,2-3 0,-1 3-11,4-4 12,-1 1-12,-1 1 0,-1 0 11,0 0 12,-5 5-23,2-2 89,-5 2-55,4-3 22,2-1-11,2-2 11,-1 0-45,3 0-11,0 0 0,-1 0 22,-2 5 12,-1 0 0,-3 1-23,6-4-11,-1-2 11,4-2-11,-1-1 11,3-1-11,-2 0-11,0 1-34,2 1 34,-3 0-34,2 2-56,-2 0-11,1-2-112,0 0-7216,0-2 1334,1-5 6106,0-4 0,0 2 0,1 0 0</inkml:trace>
</inkml:ink>
</file>

<file path=ppt/ink/ink1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02.1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320 25 6943,'15'-8'2107,"-3"2"-1816,-12 6 1065,0 0-919,5-2-22,-2 1-158,5-2 24,-5 2 100,-1-1 3742,-2 2-4089,-7-2-1,-13 2-21,-16 3-12,-15 2 0,-5 5 33,2 1-10,6-1 44,13-2 0,11-4-22,11-1 11,7-2-56,4-1 134,2 0-67,-2 3-44,1-1 10,-4 2-33,5-2 12,-5 0-12,4-1-34,-1-1 23,2 4 0,0 1 11,0 8 22,0 3-22,0 7 56,0 4-45,0 6 0,0 2 12,0 5-1,0 5 23,0 1-11,2 1-12,1 0 0,0-2-22,0 1 23,-3-4-12,0 2-22,0-15 11,0-2 0,0-16 0,0 1 22,0-1 1,0 5-1,0 1 0,0 10-22,0-9-22,0 2 11,0-12 11,0-4 0,0-3 0,0 2-437,0-3 403,4 1 34,7-1 34,11 0-34,5 0 0,5 0 11,0 0-11,-2 0 0,-1 0-11,-7 0-45,-2 0 0,-4 0-22,-2 0 33,-3 0 22,-6 0-33,-3 0-4437,-2 0-224,0-7 4717,0 0 0,0-1 0,0 3 0</inkml:trace>
</inkml:ink>
</file>

<file path=ppt/ink/ink1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02.93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262 59 7223,'3'-5'2309,"-1"1"-1244,-2 4-360,0-12-43,0 9-69,-4-9 214,-2 12-90,-5 0-303,-2 0-156,-3 0-67,-3 2-101,-5 3-1,-2 4-55,-2 2-12,-1 3-44,5-1 11,3 0 0,5-2-12,2 1-33,6 1 45,3 0-11,2 9-23,3-5-46,0 2-21,0-8-89,3-2-34,7-5 11,7-2 134,9-2 90,6 0 56,3-6-56,0-3 0,-3-7-33,-5-3-46,-6-2-22,-2-1 68,-1-1-12,-4-1-56,2 1 90,-8 2 112,0 1 11,-5 10 145,-1 2 1,-2 8 258,0 0-382,0 2-55,0 5 33,0 7 89,0 5-122,0 6-79,2-1 0,4-2-79,2-7-313,0-4-639,0-6-683,-2-2-1177,1-2 2891,4-1 0,-5 0 0,2 0 0</inkml:trace>
</inkml:ink>
</file>

<file path=ppt/ink/ink1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03.65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0 533 11930,'18'-33'1310,"2"-1"-883,6 3-248,3-5 56,1-7-33,0-4-169,3-4-10,-5 0-23,6 3 0,-9 4 67,1 7-22,-7 7 33,-3 8 112,-5 7 24,-3 8-91,-6 3-67,1 4 213,-3 0-168,0 4 11,2 3 0,-1 6-67,4 6 22,-2 2-45,2 5-11,3 5 34,0 3 0,3 5-11,4 0-12,-3 3 0,6-4-22,-5-1 0,3-4 0,0-5-11,0 0 11,-4-10 0,-2 0 0,-5-8-11,0-3-11,-2-2-12,2-3-11,-4-1 79,4-1-12,-5 0-4537,2 0 279,-6-6 4236,-12-2 0,8 0 0,-6 2 0</inkml:trace>
</inkml:ink>
</file>

<file path=ppt/ink/ink1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04.14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12 20 7044,'-6'0'2510,"1"0"-1008,5 0-1312,28 0-111,-2-1-57,24-1 12,-8 1 22,-4 0 145,2 1-33,-7 0-100,-4 0-57,-8 0-11,-10 0-22,-3 0-259,-6 0-693,1 0-584,7-2-313,4 1 1871,9-4 0,-10 2 0,2 0 0</inkml:trace>
</inkml:ink>
</file>

<file path=ppt/ink/ink1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04.9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27 0 14933,'-3'23'829,"0"3"-549,-4 6-135,3 5-4351,-3 2 4206,7 2 0,-3 0 859,3 0-859,0 0 0,0 1 11,3-2 1,-1-2-12,1-6 3358,0 3-3459,-3-17-89,0 1-45,0-14-247,0-3-45,2-2-111,-1 0-562,1-1-693,-2-8-1166,3-8 3059,-3-9 0,2 9 0,-2 2 0</inkml:trace>
</inkml:ink>
</file>

<file path=ppt/ink/ink1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05.62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22 9 8333,'-12'-3'1423,"3"0"-1143,9 3 1423,0 0-1131,71-1-225,-25 1-269,5-1 1,0 0 66,0 1 79,-9 0 57,-15 0-34,-6 0-12,-10 0 213,-6 0 44,-2 0 24,-3 2-34,0 2-325,0 4-56,-5 3-45,-8 3 0,-19 6-45,5-5-11,-6 4 0,17-6 0,3-2-23,7 3 1,1 6 33,5-2-22,3 6 22,9-3 12,8 3-1,9 2-22,1 2 11,-6 1 34,-3 3-23,-5 0 34,-2 2-33,-4-7 22,-4-1-11,-4-9 55,-2-3 46,0-3 10,0-5 35,0 0-12,0 0-68,-5 2 1,-8 2-56,-6 1 0,-8-2-34,-9 2-89,7-5-281,-7-1-593,6-3-1166,-4-2-2218,-11 0 4336,-7-5 0,20 4 0,6-4 0</inkml:trace>
</inkml:ink>
</file>

<file path=ppt/ink/ink1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51.15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657 63 7694,'-6'-4'1211,"1"0"-495,5 4-279,0 0-594,-59-12-123,30 8-33,-48-9 246,45 12 347,2 1 100,10-1 24,8 0 134,10-1-45,2 0 45,0 0 604,0-1-603,0 1 536,0 1-649,0 0 56,0-1 22,0 0-67,0 0 0,0 0 3014,0 1-3115,-3 0-90,0 1-21,-7 0-135,-3 0-90,-11 0 0,-8 1 0,-1 2 44,-11 0-21,19 1 10,-2-1-21,16 0-12,1-1 0,-1 0-12,3-1 1,2-1-11,4 0-1,0 0-21,1 0-1,-1 0 11,-1 0-11,3 0-44,-3 0 78,1 1 11,1 1-12,-1-1-11,2 2 1,-2-2-23,-1 2 12,-5 2 10,0 4 1,-3 4-34,0 7 33,-2 5 23,2 7-11,-2 7 11,5 3 0,0 5 0,5 2 0,1 2-11,2 3 11,0 0 0,0-3 0,0-2 0,0-8-11,0-5 11,0-6 11,0-8 0,0-3-11,0-6 11,0-4-11,0-2 12,-3-2-12,3-2 11,-3 1-11,3-2-549,0-1 549,5 0 11,10-1 0,8 0-11,11 0 12,1 0-1,-2 0-11,-2 0 11,-9 0 0,-1 0 0,-7 0 1,-3 0-1,-4 0 0,-1 0-11,-3 0 0,-1 0-45,-2 0-212,2 0-483,-1 0-2521,1 0 359,1 0-1502,7 0 4404,9-6 0,-6 5 0,1-5 0</inkml:trace>
</inkml:ink>
</file>

<file path=ppt/ink/ink1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51.92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31 7773,'0'-11'2487,"0"2"-2005,0 9 414,0 0-156,0-5 10,0 4 13,0-4 861,0 5-1523,2 3 168,1 5-79,5 8 23,0 8 12,0 5-24,2 2-77,-6 1-1,1 3-45,-5 3-22,0 2-22,0-2-23,-3-2-11,-2-8 0,-3-6 0,-1-9 0,2-3 11,4-5-11,-2-2-45,4-2-190,-1-1 381,14-1-68,10-2-55,16-4-1,5 0 0,2 0-10,-7 1-12,-4 3 0,-9 0 0,-7 2 11,-5 1 22,-2 0 1,0 0-23,-3 0 12,0 0-12,-5 0-11,-1-1-527,-2 0-403,0-1-963,0-1-1424,0-2 3317,0-7 0,0 6 0,0-3 0</inkml:trace>
</inkml:ink>
</file>

<file path=ppt/ink/ink1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52.70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 0 14283,'-6'0'1188,"1"0"-774,5 0 56,10 0-99,13 0-181,16 0-89,19 0-56,4 0-23,10 0-22,-2 0 0,0 0 0,-6 0 0,-10 0-34,-9 0 23,-13 0 0,-9 0 0,-9 0 11,-6 0 67,-6 0-33,-2 2-34,0 0 22,0 6 12,0 3 10,5 6-32,-1 5 10,3 3 0,-4 7 1,2 3-23,-5 5 11,3-2-11,-1 1 0,-1-2 11,1-4-11,-2-3 0,0-4 0,0-5-11,0-3 0,0-5 11,0 1 0,0-4 0,0 2 0,0-2 11,0-2-11,0 0 11,0-5 68,0 1 33,0-4 997,0 1-974,0 2-102,-2-3-33,-3 3-123,-4-2-269,-6-1-460,-2 3-851,-9-3-1737,-4 1-2409,0-1 5849,3 0 0,14 0 0,6 0 0</inkml:trace>
</inkml:ink>
</file>

<file path=ppt/ink/ink1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53.70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48 22 6227,'-9'0'1815,"2"0"-1155,7 0 1403,0 0-2063,-7 0-23,0 0-55,-3 0-90,4 0 45,4 0 3327,2 0-2845,19 0-236,7-1-101,22-2-11,1 0-11,-1-1-44,6 1 21,-18 2 1,7 0-45,-24 1-1,0 0-77,-6 0-46,-7 0-101,-2-2-256,-4 1-984,0-1 1,0 1 0</inkml:trace>
</inkml:ink>
</file>

<file path=ppt/ink/ink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2.3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5 6484,'-10'0'2006,"2"0"-1580,8 0 1445,0 0-1031,-2-2-167,2 2-169,-3-2-56,1 2-78,-4 0-168,1 0-158,-3 0 35,-1 2-23,2 3-23,-1 2-33,3 1-67,3-1 22,0-1-78,2-2 22,0-2-44,0 1 44,2-3 67,2 1 34,3-1 90,1 0-90,-1 0 0,0 0-34,-3 0 1,1-2-46,-3 0 67,0-3 80,-2 1-12,0-1 124,0 3 335,0 1-515,-5 1-56,1 0 44,-2 0-32,1 0 10,5 0-1867,-2 0 0,2 0 0</inkml:trace>
</inkml:ink>
</file>

<file path=ppt/ink/ink1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54.20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 0 7806,'-9'3'1939,"2"0"-1424,7-3 494,0 0-202,3 0-35,11 0-503,4 0-101,11 0-33,-2 0-56,-3 0-1,-2 0 12,1 0-57,-4 0 23,7 0-44,-4 0-12,-3 0 0,-1 0-146,-4 0-392,-1 0-381,-2 0-795,-1 0-1132,-6 0 2846,0 0 0,-4 0 0,0 0 0</inkml:trace>
</inkml:ink>
</file>

<file path=ppt/ink/ink1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54.92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 3 11672,'-6'-1'1076,"1"-1"-628,5 2-201,0 8 145,0 3-101,0 14-134,0 4-79,0 7 23,0 2-101,0 2 56,0 1-56,0 0 0,0-1 0,0-2 11,0-5-11,0-6 0,0-6 0,0-6-11,0-7-12,0-4-44,0-3-4952,0-1 5019,0-3 0,0 2 0,0-3 0</inkml:trace>
</inkml:ink>
</file>

<file path=ppt/ink/ink1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55.39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203 33 7829,'6'-14'2420,"-1"3"-1826,-5 11 123,0 0-583,-50-1-11,28 1 35,-42 3 111,42 7-90,-2 6-112,8 4 11,5 2-22,6 2-56,5-2-44,0-1-68,12-4-12,10-4 35,16-6 10,10-5-89,-2-2 124,11-12 44,-23-1 0,1-12-23,-22 3 1,-8 1-80,0-1-390,-5-4-203,0 8-549,0 2-997,-5 10 2241,0 4 0,-1 1 0,1 1 0</inkml:trace>
</inkml:ink>
</file>

<file path=ppt/ink/ink1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55.7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144 31 7392,'9'-10'2229,"-2"3"-1545,-7 7-236,0 0 1255,-11-6-1154,-2 4-179,-11-4 45,3 6-146,0 6-68,2 4-22,0 10-67,6 3-22,2 3-90,6 2-22,2-3-34,3-1-157,5-4-313,8-4-438,11-2-650,11-6 1614,32 0 0,-37-5 0,15 0 0</inkml:trace>
</inkml:ink>
</file>

<file path=ppt/ink/ink1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56.3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193 28 8142,'-15'-1'2645,"4"-1"-2320,11 2 44,0 0 69,-65 16-91,42 0-145,-45 14-102,60-5-100,6-4 0,2-5-78,7-5 11,11-4 67,10-4 11,12-2 23,-2-3-23,2-9 0,-5-5-22,-8-8 22,-4-1 11,-11 0-22,-5 3 79,-4 4 78,-3 5 447,0 4-424,0 6-45,0 1 89,0 2-157,0 11 67,0 4 337,0 29-471,0-11-79,2 12-402,8-20-696,7-7-470,12-8-347,3-5-1099,6-5 3093,-1-6 0,-16 4 0,-4-4 0</inkml:trace>
</inkml:ink>
</file>

<file path=ppt/ink/ink1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29:56.6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9 8669,'0'-5'2712,"0"2"-1424,0 3-683,4 41-111,2-10-47,7 40-111,1-19-134,0 4-124,1-1-66,-1 0-12,2-4-12,2-3-100,-1-4-179,6-3-78,-6-4-326,4-6-246,-7-7-437,-4-9-796,-2-7-963,-5-4 3137,-1-4 0,-2 0 0,0 0 0</inkml:trace>
</inkml:ink>
</file>

<file path=ppt/ink/ink1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1.67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476 0 6719,'3'0'3126,"-1"0"-1646,-2 0-953,-5 0-247,-10 0 212,-10 0-133,-12 0-79,-4 0 113,-6 1-225,1 4-45,-5 4 56,3 6-11,5 2 11,1 4-67,12 3 45,3 3-34,14 6 1,5 3-68,6 23-101,11-16-33,10 8-416,11-24-604,10-11-280,-2-4-3653,21-8 5031,-19-9 0,-1 3 0,-25-4 0</inkml:trace>
</inkml:ink>
</file>

<file path=ppt/ink/ink1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2.17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214 26 10025,'-84'1'1916,"19"4"-1748,35 8-33,14 6 44,5 4-101,6 5-78,2 0-11,3-2 11,14-5 0,11-6-22,19-7-46,7-4 57,0-3 11,-3-1 0,-8-9 0,-3-4-33,-10-11-46,-3-3-190,-13-13-370,-4 13-268,-7-8-639,-7 17-908,-4 5 2454,-8 6 0,7 3 0,2 4 0</inkml:trace>
</inkml:ink>
</file>

<file path=ppt/ink/ink1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2.65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47 7656,'75'13'81,"1"0"0,-1 1 0,30 1 1,-30 6 1211,-62 1-1282,-10-3 11,2-7-22,-5-2 475,0-5-654,2-2-124,-1-2-224,4-1 1286,-2-2-759,4-9 45,6-7-45,4-8 56,9-6-23,4 3-33,5 0 0,0 8 0,-3 6 11,-6 7 180,-4 5 212,-4 2 102,-2 1-12,3 8-12,-3 4-200,3 9-158,-3 3-89,0 5-34,-5-10-135,-3 3-593,-6-14-1233,-2 0-1591,0-3 3552,0-3 0,0 0 0,0-2 0</inkml:trace>
</inkml:ink>
</file>

<file path=ppt/ink/ink1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3.27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257 39 5969,'0'-3'1187,"0"1"-33,0 2-503,-50-15-203,23 12-90,-38-12-156,36 15-90,4 0 11,4 2-67,3 8-11,6 4 123,5 9-56,4 1-33,3-1-46,0-1 1,3-4-34,9-1 0,5-5-56,12-1-134,1-5-416,5-2-515,-3-3-1198,5-1 2319,-7-6 0,-10 4 0,-8-4 0</inkml:trace>
</inkml:ink>
</file>

<file path=ppt/ink/ink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4.22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297 10 7370,'2'-5'2263,"0"1"314,-2 4-2062,-7 5-33,-1-1-33,-7 5-113,1 0-113,-3-1-32,2 3-46,-2 0 135,0 2 12,0 1-90,-1 1 44,5 0 1,-3 0-46,3 2-55,0-1 22,0 3-101,2-3-33,2 2 11,0-3-11,2-1-1,1 0 12,2-1-22,1-1-12,1 2 22,-5 2 12,3-1 34,-3 2 21,3-4-21,2-1-1,-1 0-33,1-2-11,0-1 33,0 1 0,2 0 191,0 6-146,0-4 33,0 4 34,0-4-10,0 1-23,0-1-57,0-1-21,-1 0 10,0 4 0,0-3-10,1 3-1,0-3 11,0-1-33,0-1 11,0-1-11,0 1 11,0-3 22,0 2 34,0 2-56,0-3-22,0 4 22,0-5 0,0 2 22,0-2-21,1 0-24,1 0 12,2 2-45,0 0 0,-1 2 11,1-3 1,0 0 44,-1-2-23,1 2 12,-2-3-23,1 0 1,-1-1-12,3 0-11,-2-2 0,0 1 11,-3-1-11,2 0 0,0 1 0,2 0 0,-1 0 0,1 1-11,1-2 0,-2 3 22,3-3-11,-3 0 11,0 1 0,2-2 23,-4 3-23,5-4 0,-3 3-11,5-1 0,-2 1 12,2 0-1,-3 0-11,-1-2 0,-1 2 0,1-3 0,0 1 22,-1 0-22,-1 0 11,0 0 1,0 1 10,-2 0 12,3 1-34,-1 0 11,2-1 0,-2-1-11,1 1 0,-2-2 0,2 1 67,-1 0-22,2 1 0,-1 0-23,1 0 1,1 0-12,-1 1 0,3 0-11,-3 0 22,0 0-22,-1-1 0,1 1 0,1-2-33,3 1 22,-3-1-1,-1 1-21,-1-1-68,-1-1-22,0 1 11,2 0-45,-4 0-7306,2 0 965,-1-2 6498,0-5 0,0 4 0,-1-4 0</inkml:trace>
</inkml:ink>
</file>

<file path=ppt/ink/ink1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4.01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1 127 9543,'84'0'291,"0"1"1,-8 0-1,-15-3 79,-32-9-112,-5 1-146,-8 1-68,2 2-21,-9 0 22,3 1-23,-8 2 45,1-2-11,-5 0 0,0-4-22,0 1-12,0-2 34,0 1 34,-5 0 134,-3 5-100,-6 1-113,0 2 134,-1 2-10,1 0-135,-11 0-11,2 0-12,-6 2 23,5 2 0,2 4 79,3 6 145,1 2-56,7 2-12,3 3 35,6-4-23,2 0 1,2-2 245,37-2-246,-6-5-67,29-3-23,-14-3-78,-5-2 11,0 0-22,-4-4-101,-6-4-582,-4-5-595,-5-2 1289,-3-9 0,-9 14 0,-2-4 0</inkml:trace>
</inkml:ink>
</file>

<file path=ppt/ink/ink1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4.74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11 25 6742,'-6'-12'2275,"2"2"-1693,4 10 304,0 0-13,0 59-783,0-31-45,12 45-12,0-48-33,7-5 0,-4-7 0,-9-4-33,1-6-113,-6-2-11,4-1 157,-5 0 101,3-6 22,-3-5 45,0-10-45,0-4-11,0-6-89,4 1-23,10-1 12,24-2 88,-7 13 1,15 1 90,-24 15 66,-1 2 46,-5 2 100,2 2-22,1 10-33,15 17-337,-13 0-11,10 10-34,-18-13-302,-2-3-538,-3 2-404,-5-4-1108,-1-1 2386,-2-5 0,0-6 0,0-4 0</inkml:trace>
</inkml:ink>
</file>

<file path=ppt/ink/ink1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5.04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14 9554,'3'-7'2544,"-1"0"-2074,-2 7-78,0 0-22,7 22-100,2-1-35,7 22-123,2-3-90,-3 5-22,2 0-11,-3-1-258,0-4-437,4-3-257,-9-5-764,6-5-782,-9-5 2509,-1-8 0,-2-6 0,-3-5 0</inkml:trace>
</inkml:ink>
</file>

<file path=ppt/ink/ink1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5.22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 30 9061,'-3'-7'2532,"0"1"-1926,3 6-472,0 0-167,72-8-718,-36 6-1625,59-5 2376,-57 7 0,-15 0 0,-9 0 0</inkml:trace>
</inkml:ink>
</file>

<file path=ppt/ink/ink1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5.76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 1 9241,'-3'17'2050,"3"4"-1557,6 11-269,4 1-156,1 1-57,5-4-11,-5-3 0,2-5-34,-2-4-67,-5-4 34,1-6 45,-6-4 22,3-3 78,-1-1 135,0 0-157,0-4 0,-3-6 168,0-9-45,0-8-78,0-4-101,0 0-22,0 4-34,4 4-135,2 10-1904,14 4-449,-2 6 2544,6 2 0,-13 1 0,-4 0 0</inkml:trace>
</inkml:ink>
</file>

<file path=ppt/ink/ink1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6.19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240 19 7840,'-11'-10'3238,"1"1"-2622,10 9 12,0 0-12,-88 23 236,57 13-723,-17-15 0,6 3 27,32 21-133,10-19-23,7-5-34,14-9-33,12-5 22,15-5-67,1-2 34,-1-7-3348,-8-5 3426,-8-7 11,-13-3 1,-6 0 32,-10 1 46,-1 3 0,-2 6 33,0 4 3280,0 5-3246,0 2-157,0 14-12,0 1-100,3 12-941,4-1-695,9-5-683,6-2 2431,7-4 0,-13-6 0,-2-4 0</inkml:trace>
</inkml:ink>
</file>

<file path=ppt/ink/ink1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6.42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 13588,'25'74'-67,"-2"-9"-415,-5-32-549,-3-3-369,-2-5-359,-8-4 1759,-3-6 0,-2-7 0,0-5 0</inkml:trace>
</inkml:ink>
</file>

<file path=ppt/ink/ink1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6.57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6 15 8938,'-3'-8'2588,"1"2"-1982,2 6-427,0 0-370,45 0-1770,-17 0-2453,38 0 4414,-29 0 0,-16 0 0,-5 0 0</inkml:trace>
</inkml:ink>
</file>

<file path=ppt/ink/ink1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6.78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 11930,'8'52'-73,"1"1"0,11 38-129,12-52-347,-7-6-493,-4-9-213,-13-8-1187,-3-9 2442,-5-3 0,0-4 0,0 0 0</inkml:trace>
</inkml:ink>
</file>

<file path=ppt/ink/ink1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6.99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 7974,'0'6'0,"0"-1"0</inkml:trace>
</inkml:ink>
</file>

<file path=ppt/ink/ink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7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0 307 12277,'2'-9'896,"3"0"-806,4 0-68,6-4 1,2-1 78,3-3 45,-2 0 89,2-3-89,-2-1 55,-1-2 68,-2 3-34,-3-2-145,-1 0-79,2 2 11,-2 1-11,2 3 23,-4 2 22,-1 5-22,-3 3 11,-3 2 56,0 2-34,-1 1 0,0 1-11,2 0 34,-3 0 156,2 0-167,-2 5 10,3 1-21,1 7-12,4 2 33,-1 3-44,0 3-45,-1 2 45,1 0-34,-2 1-11,1-1 0,1-3 0,-3-1 0,1-3-11,1-3 11,-4 0 0,3-1-23,-3-3 1,0 2-34,1-4-302,1 3-124,-2-6-404,3 0-55,-4-4-658,0 0 1,-1 0-1</inkml:trace>
</inkml:ink>
</file>

<file path=ppt/ink/ink1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7.38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92 1 8523,'-18'7'2667,"4"-1"-2219,-13 57-212,21-25 10,-20 52-4318,35-44 4151,15-4 766,15-12-867,14-11-68,1-10 57,2-8 33,-8-11 0,-5-5 11,-13-13 22,-12-5 3408,-10 1-3340,-6-1 21,-2 4-122,-4 4-23,-7 2-145,-3 9-134,-2 5-393,3 5-515,4 4-953,-1 0 2163,2 0 0,2 0 0,1 0 0</inkml:trace>
</inkml:ink>
</file>

<file path=ppt/ink/ink1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7.80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3 9588,'6'-2'1905,"-1"1"-6748,-5 1 4855,55 75-576,-35-46 564,12 14 0,-2-3 1037,-20-23-1194,-2-10-78,-3-4 21,-2-3 2711,2-2-2497,-2-8 2679,5-6-2645,2-9 67,4 4 0,2 0 213,-2 10 649,-1 2-436,-3 5-135,1 1-213,0 2 0,-1 1 1,-4 0-35,4 0 58,-2 7 54,6 6-122,2 10-57,-3 6-78,3 1-179,-5-3-875,2-5-1074,0-7-1548,1-5 3676,4-6 0,-8-3 0,-1-1 0</inkml:trace>
</inkml:ink>
</file>

<file path=ppt/ink/ink1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8.72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214 20 7493,'0'-11'2800,"0"3"-2104,0 8 110,0 0-402,-45 2-337,17 10 56,-36 6 101,32 12 56,8 5 11,10 1-55,7 1-79,7-4-67,12-3-45,15-6-34,14-8-11,15-7 0,-4-6 22,1-3 1,-12-5 77,-5-6-21,-11-8-12,-7-7-67,-7-5-11,-6 1-314,-3-11 123,-4 13-90,-6-5-21,-3 18-214,-3 4-459,4 3-1266,4 5 2252,2 1 0,3 2 0,-1 0 0</inkml:trace>
</inkml:ink>
</file>

<file path=ppt/ink/ink1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9.20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17 181 9028,'-9'0'1378,"2"0"-1098,7 0 11,0 0-44,121 2-46,-72-2-151,23 1 1,-2-3 50,-35-6-23,-6-5 57,-10-6-90,-6-2 11,-7-2 34,-4-1 33,-2 2 56,0 2 224,-2 4 146,-4 7-134,0 3-79,-1 5-11,4 1-157,-2 0-157,2 10 68,-2 8 201,-1 17-22,1 9-135,2 7-67,1 3-56,2-2-11,0-1-79,0-7-403,0-4-1972,0-1 101,0-15-583,0-3 2947,0-16 0,0-4 0,0-1 0</inkml:trace>
</inkml:ink>
</file>

<file path=ppt/ink/ink1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19.413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 1 9129,'-9'0'2352,"2"0"-1948,7 0 257,0 0-627,64 0-34,-24 0-258,49 0-818,-42 1-1153,-9 0 2229,4 1 0,-23-1 0,0-1 0</inkml:trace>
</inkml:ink>
</file>

<file path=ppt/ink/ink1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21.88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17 530 7280,'-3'5'1905,"1"-1"-1357,2-4 338,-5 3-236,4-2 179,-4 3-101,5-4 908,0 0-1334,0-5 24,0-6-192,5-12-67,13-8-44,5-11-1,13-4-11,-1-6 34,0-2-22,-3 1 10,-5 3-33,-5 3 0,-4 10 23,-4 3-23,1 5 0,-6 12 11,1 4-11,-7 10 56,-1 3 190,-2 0-145,0 7-11,3 5-1,0 12 46,7 10-102,1 6-10,7 7 10,1 2-10,3 2 33,-1 2-23,3-2-33,-5-2 23,5-8-23,-8-5-23,0-9-122,-5-9-259,-3-7-268,-5-7-202,1-3-224,-3-1-2286,1 0 628,-2-8 2756,0-4 0,0 1 0,0 1 0</inkml:trace>
</inkml:ink>
</file>

<file path=ppt/ink/ink1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22.17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44 13611,'8'-1'213,"17"-1"-202,24 1-134,34-4-494,-23 0-537,6-2-897,-34 2-974,-11 0 3025,-7-1 0,-6 2 0,-6 1 0</inkml:trace>
</inkml:ink>
</file>

<file path=ppt/ink/ink1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22.915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11 8120,'0'-6'2555,"0"1"-774,0 5-941,5 8-111,-2 3-124,7 12-89,-4 9-147,4 8 23,-4 9-190,4 5-168,-1 4 44,1-1-56,1-1 1,0-3-23,-3-7 11,0-6 0,-5-10-11,-1-8-45,-2-7-100,0-7-113,0-4 90,0-3-101,0-1 247,0-10-23,5-2 0,5-14-33,12 0-90,7-4 56,6 2 90,0 3 22,-3 5-12,-2 6 12,-4 3-34,1 4 23,0 4-12,4 1 23,-1 2 12,9 0-1,-1 2 22,5 5 2,-2 6-2,-9 2 35,-3 5 21,-15-1 23,-2 2 45,-9 0 179,0 0 78,-3-1-43,0-2-13,-12 0-33,-5-3-90,-8-2-78,-1-4-157,2-5-269,0-1-661,-8-3-997,-8 0 1927,-51-15 0,50 11 0,-28-10 0</inkml:trace>
</inkml:ink>
</file>

<file path=ppt/ink/ink1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52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1 363 7582,'18'0'1267,"-4"0"-6692,-14 0 5458,137-29 57,-81 12-93,26-2 1,-4-2 731,-38 2 985,-8 0-1266,-8 2-78,-3-1-157,-8 2 2460,3-8-2662,-5 6 2533,-3-6-2511,-1 7 12,-6 1 45,1-1-12,-2 2 90,0 1 123,0 2 101,-2 4 57,-18-2-91,1 6-145,-14-1 56,6 3-101,3 1 45,-2 1-11,-6 0-180,4 0-22,-4 2 12,8 5 21,1 6 34,1 6 23,0 6 67,6 4 78,3 2-11,7 2-45,2-2-56,4-3-44,0 2-56,0-9-1,4-1 12,7-7 22,8-4 11,10 0-56,18 1-11,-8-4-78,9 0-438,-18-5-335,1-1-987,-3 0-1322,-2-6 3160,-9-4 0,-7 2 0,-8-1 0</inkml:trace>
</inkml:ink>
</file>

<file path=ppt/ink/ink1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52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9341,'0'-5'2813,"0"2"-1951,0 3 797,0-2-1177,2 11 201,1 4-44,3 14-213,1 8-113,-1 5-212,2 2-34,-3 1-67,1-3-11,-1-4-56,0-7-325,1-6-661,-1-5-516,-2-7-2924,2-3 1961,-5-5 2532,3-2 0,-3-1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0.8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4 12389,'-4'-2'1087,"1"1"1188,3 1-1727,1 51-256,6-13-169,3 46-111,5-26-12,-4 1-101,-2-3-594,-4-3-751,-3-8-458,0-6-618,-2-8-660,0-10 3182,0-9 0,0-7 0,0-4 0</inkml:trace>
</inkml:ink>
</file>

<file path=ppt/ink/ink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7.4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12938,'18'-3'886,"2"2"-853,-2 1-33,2 0-190,-3 0-494,1 0-493,-3 0-1209,1 0 2386,-3-1 0,-5 1 0,-3-1 0</inkml:trace>
</inkml:ink>
</file>

<file path=ppt/ink/ink1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53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16019,'45'-12'348,"-2"2"-404,-13 10-460,2 0-1220,0 0-662,0 0-729,2 0 3127,-1 0 0,-13 0 0,-5 0 0</inkml:trace>
</inkml:ink>
</file>

<file path=ppt/ink/ink1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53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80 8299,'0'-4'2578,"0"0"-1536,0 4-404,-3-10 237,-2 8 211,1-8-212,-3 10-191,4 0-156,-2 0-135,-3 0-246,-5 4-146,-6 7 11,-5 9 0,-3 8-11,5 5-56,6-2-44,9-5-46,4-7-190,17-3 212,9-8 23,17-2-78,4-5-22,-2-3 33,-2-10-34,-7-6-11,-2-11 68,-9-5 77,-1 0 46,-8-1 22,-4 5 11,-5 6 101,-4 6 157,0 8 179,0 5-56,0 4 68,0 1-382,0 5-33,0 7 0,0 8-45,0 6-101,0 0-650,0-2-1098,0-4-997,0-3-1356,5-7 4202,6-4 0,-4-5 0,3-1 0</inkml:trace>
</inkml:ink>
</file>

<file path=ppt/ink/ink1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54.2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11705,'0'-7'2578,"0"3"-517,0 4-1411,17 69-168,-8-32-157,11 58-112,-10-48-157,-4 0-56,4 1 0,-4-3 0,1-3-112,1-5-224,1-8-415,4-6-504,0-5-325,1-6-224,-1-2-1131,-7-5 2935,-1-2 0,-5-2 0,0-1 0</inkml:trace>
</inkml:ink>
</file>

<file path=ppt/ink/ink1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56.6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91 17386,'0'-3'224,"9"0"-78,6 2 0,16 1 22,5-3 45,9 2 90,0-2-91,6 1-21,2 0-46,4 2 102,4-3-56,-2 3-124,2-2-22,-5 1 56,3-1-1,2 1 80,3-1-63,-12 2 1,1 0-62,21-2-34,23 2 12,-44 0-1,-5 0 35,-3-1 21,-2 1 1,-3-2 11,2 1-1,-1-1-21,1 1-23,4 0 12,-3 1-35,2 0 12,-2-1 0,4 0 56,4-2 67,36-2-68,-18 1-21,19-2-34,-28 3 22,-3-1-22,-6 2-34,-3 1 0,-13 1 11,11 0 1,-11 0 55,16 0-22,-5 0 11,0 0 23,4-1 11,-4-1-23,-3 0-22,-3-1-33,-8 1-12,2 0-11,-9 1 0,1 0 0,-7 1-11,-1 0 11,1 0 44,9 0-21,-7-1-12,0 1 23,-11-2-22,-5 2-1,1 0 0,-3 0-11,1 0 22,4 0-22,3 0 45,3 0 0,-1-1-11,-5 1 10,2-1 1,-4 1-22,2 0-12,0 0 0,-2 0 0,4 0 0,-2 0-11,15 0 12,-7 0 21,9 0-22,-14 0 1,0 0 10,-6 0-11,0 0 23,1 0-12,-1 0 1,0 0-1,10 0 12,0 0-1,6 0-22,-2 0 1,-6 0-1,-4 0 0,-5 0 23,-1 0-12,-3 0 45,3 0 0,-1-1 12,-1 0-3209,1 0 0,-2 1 0</inkml:trace>
</inkml:ink>
</file>

<file path=ppt/ink/ink1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58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27 536 6652,'-15'2'1938,"3"-1"-1511,12-1 8660,0 0-8885,0-9-79,0-2-78,0-14-1,5-1 57,1-7-67,5 1 22,-1-3 0,1-2-45,2-2-11,-2-2 0,5-1 0,-5 4 0,2 3 0,0 5 0,-1 7-11,3 2 0,-1 5-45,2 2-68,7 1 35,-5 5 10,9 1 1,-2 5 44,9 1 1,7 1 22,2 0-34,2 3 67,7 13 1,-16 0 33,2 10 0,-27-5 0,-4 1-56,-7 0-34,0-1-89,-12 1-337,-29 3 213,-6-7 35,-29 3 32,12-10 80,-6-1 100,8-1-12,11-3 12,17 1 12,15-4 21,12-1 1,4 2-23,3 0 146,0 5 89,14 2-145,9 1-23,15 2-78,5 0 0,-1-2-212,3 1-606,-4-1-1244,4-1 2062,2 3 0,-21-8 0,0 2 0</inkml:trace>
</inkml:ink>
</file>

<file path=ppt/ink/ink1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59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 10765,'0'-15'1635,"0"3"-1635,0 12 56,0 0 572,2 12-34,8 9 268,4 19-167,8 10-191,-1 5-168,0 5-168,1 1-112,-3 2-11,-1-1-45,-6-2 11,-5-5 1,-4-6-24,-3-13-77,0-8-214,0-11 124,0-9-22,-3-4 89,3-10 112,-3-8 0,3-12 0,0-9-68,0-6 12,5 0 12,10 3-57,22 1 11,-8 18 90,6 2 112,-25 16 247,3 5-91,-2 9-100,8 7-134,-3 9-516,3 11-1411,-6-12-1256,-5 6 3149,-3-16 0,-5-8 0,0-3 0</inkml:trace>
</inkml:ink>
</file>

<file path=ppt/ink/ink1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0:59.4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0 13364,'-44'40'175,"-1"0"1,3-3 0,13-3-176,34-1-11,13-4-101,10-6-45,14-9 56,6-6-3414,1-5 3413,-3-3 102,-9-6 90,-13-6 45,-8-7-12,-11-6 79,-2 0-45,-3 1-124,0 2 3359,-3 4-3649,-4 3-181,-2 6-245,-4 4-393,2 4-526,0 1-785,0 0 2387,3 0 0,3 0 0,2 0 0</inkml:trace>
</inkml:ink>
</file>

<file path=ppt/ink/ink1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00.0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177 363 12848,'-49'47'224,"0"-1"1,3-3-1,14-4-78,32-5-101,14-5-12,8-11-33,21-8 79,1-7-23,6-3 11,-7-11 0,2-6-67,-4-15-67,-4-7-12,-5-4 1,-8-5 56,-3-2-1,-10-2-10,-1-2 33,-2-2 56,-4 1 22,0 1 168,-4 8 953,0 6-571,0 20-371,0 6-167,0 14-45,0 0 22,0 5-11,0 9 168,0 12 79,-4 11-102,2 5 46,-2 26-247,4-16 0,0 16-415,0-25-1243,0 0-1378,0-6-1782,2-2 4818,6-9 0,-4-12 0,3-5 0</inkml:trace>
</inkml:ink>
</file>

<file path=ppt/ink/ink1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00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32 190 12770,'73'0'59,"0"0"1,-7 0 0,-10-4 19,-19-14 33,-10-2 213,-6 0 246,-12-2-56,-2 3-179,-7-2-66,-10 2-46,-13 2 45,-16 2 145,-14 7-179,-1 3-77,0 3 77,6 9-45,8 6 23,5 10-45,11 6-145,11 2-23,5 1-56,8-1-124,10-3-470,11-6-750,15-3-3732,50-5 1569,-11-7 3563,-20-3 0,-4-3 0,-4-1 0,-11 0 0</inkml:trace>
</inkml:ink>
</file>

<file path=ppt/ink/ink1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00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9476,'3'-1'3160,"-1"-1"-673,-2 2-1781,24 53-437,-13-24-112,16 44-45,-19-38-101,-5-3-11,-1-6-23,-2-9-201,3-8-268,0-5 44,2-4 414,3-4 34,2-9 34,6-10-12,6-10 12,4-2-34,2 3 22,3 8 101,-1 7 0,-3 9 124,-1 4 122,-5 4 237,1 17-438,-8 1-112,-4 15-56,-7-7-2376,-3 3-1433,0-12 3809,0 1 0,0-13 0,0-3 0</inkml:trace>
</inkml:ink>
</file>

<file path=ppt/ink/ink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8.49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12669,'2'-2'2376,"0"0"-583,-2 2-1782,2 5 0,0 0 11,1 7 12,-1 1 11,0 4-12,-2 3 35,0 1-24,0 2-21,0 1-1,0 3-11,0 0-11,0 1-11,0-3 0,0-3 11,0-4-11,0-3 11,0-3-11,0-4-12,0-2-212,0-3-292,0-2 527,0-10 11,0 0 0,3-7 12,5 0-23,3 0 0,4 0-34,-1 0-44,1 0-34,-1 3 89,1 3 12,-2 2-11,1 2-23,-2 2-56,8 0 56,-5 3-11,5 1-33,-8 0 22,-1 0 67,0 0 0,0 0 0,-2 3 44,2 1-44,-2 4-100,2 3 100,-3-3 0,-3 3 33,-1-5 23,-4 1 0,2-2-11,-2-1 67,0 0 123,0 1-179,0-1 11,0-1-11,-4 0-56,0 0 0,-3-2-78,0 2-56,1-3-146,1 1-303,-1-1-2420,-6 0 493,0 0-1523,-9-2 4033,2-1 0,7 1 0,2-1 0</inkml:trace>
</inkml:ink>
</file>

<file path=ppt/ink/ink1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01.5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0 258 10754,'68'-8'313,"-1"1"1,0-1 0,26-3 0,-14-3 100,-26-9-44,-4-3-5376,-4 1 5320,-12 0 1443,-10 3-1399,-12 3 849,-6 2-960,-5 1 72,0 5-117,-10-2 3458,-6 6-3413,-14 2-102,-10 4-44,-1 1-56,-4 0-3156,-12 16 3547,9 12-256,4 10 324,22 32-448,34-34-56,13 15-45,21-36-179,5-4-314,5-7-3462,26-1 325,-19-3 4523,17 0 0,-51 0 0,-8 0 0</inkml:trace>
</inkml:ink>
</file>

<file path=ppt/ink/ink1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01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10462,'3'0'3821,"-1"0"-6983,-2 0 3621,10 53 910,-3-20-1301,13 46 824,-6-37-970,7-1-392,-5-3-763,3-5 2819,-3-6-4231,-7-4-1010,-2-6 3655,-7-6 0,0-6 0,0-4 0</inkml:trace>
</inkml:ink>
</file>

<file path=ppt/ink/ink1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01.9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13240,'0'-5'2578,"0"2"-4696,0 3-537,52-3 2655,-24 3 0,27-3 0,-40 3 0</inkml:trace>
</inkml:ink>
</file>

<file path=ppt/ink/ink1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02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209 17 9733,'-12'-2'3855,"3"1"-3362,9 1 291,0 0-246,-79 17-190,55 1 10,-56 16-78,76-7-201,4-3-79,2-6-57,13-9-99,5-3-1,17-5 78,-2-5-55,3-8 33,-4-6 101,-7-11 0,-5 1 67,-7 0 23,-6 5 212,-4 9 113,-3 5 11,-2 6 179,0 3-504,0 4-1,3 8-77,0 6-23,0 10-359,1 1-772,2-1-808,7-4-245,3-4-1694,6-7 3878,1-6 0,-10-3 0,-1-4 0</inkml:trace>
</inkml:ink>
</file>

<file path=ppt/ink/ink1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02.6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 13521,'0'-8'3563,"0"2"-3249,0 6-68,0 0-100,0 71-146,0-33-56,2 60-549,1-51-1468,0 1-2129,0-4 4202,-3 0 0,0-21 0,0-5 0</inkml:trace>
</inkml:ink>
</file>

<file path=ppt/ink/ink1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02.8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6831,'0'0'0</inkml:trace>
</inkml:ink>
</file>

<file path=ppt/ink/ink1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04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12 121 10664,'-6'3'2151,"1"0"-2017,5-3 1300,0 0-682,2 1-36,11-1-200,9 1-45,15-1-57,16 0-134,14 0-78,21 0-79,11 0-349,-43 0 0,0 0 265,1 0 1,-1 0 44,1 0 0,1 0 22,-2 0 1,0 0 27,-1 0 1,0 0 33,0 0 0,1 0-84,-2 0 0,-1 0-40,1 0 1,-1 0-23,-2 0 1,0 0 11,45 0 33,-5 0 0,-1 0 23,-4 0-11,2 0 22,-3 0 44,-22 0 1,2 0-260,-13-1 1,-1 0 163,18-1 1,-1 1-12,-16-2 0,-2 0-5,44-1-12,-4 0 1,-14 2 10,-7 0 68,18 2 22,-20-3-78,24 2 56,-22-2-45,10-1-11,5 0 11,12-2 45,-2 2-6,-28 2 1,0 0-7,33 1-67,-38 0 1,-3 0 156,21 1-112,-4 0 23,-2 0 56,3-1 44,2 1-56,5-3-78,5 3-6,-31-1 1,0 1-6,31 0-23,-37 0 1,-2 0 33,15 0-21,-10 0 44,-1 0 552,-5 0-542,2 0 12,6 0-34,1 0-11,9 0 335,-6 0-380,-2 0-11,-10 0 22,-8 0 37,-8 0-47,-5 0-12,-1 0 11,1 0 90,28 0-90,-9 0 0,14 0 0,-23 0-11,-11 0 0,-9 0 0,-4 0 11,-11 0-11,1 0 0,-1 0-11,6 0 11,1 0 0,9 0 11,-4 0 1,7 0-12,0 0-12,3 0 12,3 0 0,2 0 12,-2 0-12,19 0 11,-15 0 0,17 0 45,-15 0-22,6 0-34,2 0 0,9 0 11,-18 0-22,6 0 22,-22 0 11,3 0 12,-6 0-12,0 0 1,-2 0 44,11 0-56,-1 0 45,15 0 67,-1 0-67,8 0 23,0 0-57,-2 0-22,-9 0 34,-8 0-12,-8 0 169,-1 0-57,-1 0 34,-1 0-11,0 0 0,-2 0-11,-3 0-23,0 0 0,-3 0-33,3 0 10,-2 0-32,2 0 10,-3 0 12,-2 0-90,-1 0-1031,-2-1-1535,0-5-3047,0-5 5613,-21-11 0,16 9 0,-17-3 0</inkml:trace>
</inkml:ink>
</file>

<file path=ppt/ink/ink1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14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0 135 8512,'9'-16'2544,"-2"4"-987,-7 12-986,0 0-32,12-24-226,-6 14 180,6-20 90,-7 21-180,-5 1-111,3 1-102,-1 2-44,-1-1 66,1 2 125,-2 1 1657,0 2-1646,2 1-113,-1 0 303,1 0-493,-2 4 78,0 5 45,0 8 11,0 5 12,0 4-79,0-1-45,0 1-45,0-1 1,3-2-1,0 2 0,0 0 23,-1-2 0,-2 4 0,0-4 11,0 2-11,0-2-11,5 2 11,-2-1-23,5 3 12,-3 6-12,-2-9 34,0 3 34,-3-10-1,0-1-22,0 2-22,0 0-22,0 1-23,0 0-12,0-1 12,0 7 0,0-8 0,0 6 12,0-8-1,0 0 0,0 1-11,0 0 0,0-1 0,0 2 0,0-5 11,0 1-11,0-5 0,0-2 0,0 2 0,0-1 0,0 0 0,0 1 0,0-2-11,0 2 22,0-5-11,0 1-56,0-4 11,2-4 45,-1-4-11,4-6 0,-3-8 11,1-3-22,5-5-34,-2-2 0,2 0 22,2 1 34,-2 2-34,1 0 34,1 3-22,-2 2-23,3 4-100,4 1-2,-3 7-32,1 1 56,-5 8 33,-3-1 23,3 2-45,0 1 23,3 0 21,2 1 35,-2 0-1,4 0 1,-3 0-12,5 1 45,-5 4-23,1 2 12,-5 4 0,-5 0 0,0 0-68,-3 4 35,0-2-24,-8 2-44,-3-4-33,-10 0-57,-4-4 0,-1 0 101,-1-3 23,0 0-57,3 1 23,0 2 12,5-1 10,6-1 23,3-3-68,7-1 57,0-1-45,3 0 123,0 2 22,0 1 79,0 4-45,0 1 22,7 1-10,5 3 32,9 0 12,3 4 0,3 0-33,-3 1-1,0 0-44,0 0 11,-2-1-12,1 1-22,-4-6-11,-3 0-33,-5-6-180,-6-2-179,0-2-169,-4-1-5601,1 0 6162,-7 0 0,4 0 0,-4 0 0</inkml:trace>
</inkml:ink>
</file>

<file path=ppt/ink/ink1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15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6 7078,'9'0'2689,"-2"0"-2117,-7 0 761,0 0-739,0-2-224,0 1 627,0-1-549,-7 2 0,-2 0-224,-5 0-66,1 0-58,2 4-10,1 4 78,-1 7 67,3 5-67,2 3-78,4-1-57,2-1-33,0-3-44,9-6-12,8-3 0,15-4 33,4-3 23,6-2 0,-7-1 11,0-5 12,-11-7-23,-3-5-23,-7-4-100,-4 1-90,-4-5 45,-4 8-180,-2 0-256,0 10-562,0 5-268,0 1-538,-5 2-1221,-3 0 3193,-3 0 0,2 0 0,5 0 0</inkml:trace>
</inkml:ink>
</file>

<file path=ppt/ink/ink1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16.6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16 6529,'9'1'2095,"-2"0"-1747,-7-1 805,0 0-547,0-5-113,0 4 247,0-4-57,0 4 225,0 1-516,0-3-392,0 2 1725,0-1-1691,0 10-23,0 4 11,0 10-10,0 2-1,0 1 11,0 1-22,0-2-22,2 0-12,-1-9-89,1-2 33,-2-10-145,0-2 224,0-10 11,0-3-34,0-8 23,7-2-22,0 0-1,8 2 23,-1 3-34,2 4-11,0 4 0,-2 3 0,-1 2 56,-5 3 0,4-1 11,-3 2 23,7 0 22,-3 0 89,1 0 404,4 8-302,-6 1-46,5 9 1,-3 0-67,0 0-46,-1 0-66,-2-3-23,-6-1-34,3-4-269,-8-3-358,3-3-527,-3-3-575,0-1 1,0 0-1</inkml:trace>
</inkml:ink>
</file>

<file path=ppt/ink/ink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39.7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0 115 7706,'4'2'2061,"-1"0"-100,-3-2-1759,61 5-90,-35-4-56,47 4 11,-50-5-33,-6 0-1,-1 0 12,-6 0 22,-3 0-22,-3-1-11,-3-1-34,-1-2-11,0-2-23,0-3-78,0-1 22,-5-1 90,-4-3 0,-8-1 23,-5 2 89,2 2 56,-2 2 257,5 3 80,6 2-113,2 0 112,7 3 113,1 0-617,12 1-494,5 0-480,13 0-483,4 0-1557,1-3 3014,-3 1 0,-14-1 0,-5 2 0</inkml:trace>
</inkml:ink>
</file>

<file path=ppt/ink/ink1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18.05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22 267 6809,'-12'9'1378,"3"-2"-975,9-7 539,0 0-483,0 9 113,0-6-1,0 6-67,0-8 3810,0 0-3933,0-10-123,0-2-157,4-11-23,5-3 1,2 2-1,2-3-33,0 0-45,1 1 11,2-1 0,0 0-11,-3 2 0,1 2 0,-4 4 23,-1 7-23,-2 3 22,-4 5-22,2 2-11,-4 1-146,1 0 157,0 0 34,4 6 22,2 3-11,5 8 33,1 4-22,2 3 0,0 6 22,0 1-10,-3 1-35,-2 1-33,-1-2 0,-2-2 0,3-6-45,0-2-55,-1-7-169,-4-4-190,1-4-136,-6-4-1994,1 0 1,-2-2 0</inkml:trace>
</inkml:ink>
</file>

<file path=ppt/ink/ink1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18.3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9 8378,'-3'0'3025,"1"0"516,2 0-3451,16-2-90,3 2-11,18-1-192,-7 1-625,1-1-708,-6-1-828,-2 1-1165,-8-1 3529,-3 2 0,-9 0 0,0 0 0</inkml:trace>
</inkml:ink>
</file>

<file path=ppt/ink/ink1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19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102 25 7930,'6'-9'1759,"-1"1"-1267,-5 8 506,0 0-90,-17-3-337,11 2 23,-16-3 168,13 4-23,-1 1-201,-3 6-123,1 3-180,-1 8-168,7 1-67,2 2-11,4-1-101,0-5-78,0-3-90,4-7 67,5-2 134,4-2 79,3-1 56,-2-7-22,1-4-34,-3-8-78,1-2-23,-5 1 11,0 2 79,0 4-11,-3 7-46,1 3-22,-4 4 23,1 0 11,0 0 56,7 0 22,1 0-11,5 0 45,2 5-22,1 1 56,0 9 22,2 2 68,-2 5-1,-2 1-22,-2 1-12,-9 0 46,-1-1-35,-5 0 12,0-2 45,-7 3-190,-7-7-23,-13 0-303,-3-11-458,-9-4-718,3-2-1424,-3-5 2903,1-8 0,17 5 0,5-4 0</inkml:trace>
</inkml:ink>
</file>

<file path=ppt/ink/ink1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20.00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6 110 6899,'-3'0'2834,"0"0"-1209,3 0-1087,0-8-190,15-2 44,2-7-68,18 0 91,0 1-112,-5 2-113,-1 1 124,-13 5-23,-5 4-11,-6 1-44,-5 3 402,0 0-503,0 5 33,0 4-101,0 9-45,0 1-22,0 6 0,0-2 0,0 2 0,0-2-11,2-1 11,3-1-11,1-3 11,2-3-34,-3-1-33,-2-6-45,0-1-45,-3-3 23,0-3 112,0 1 33,0-1-11,-12 1 0,-3 3 0,-12 1 0,5 0 0,2 1-34,6-2 12,6 0-1,3-3-10,5 1 548,0-3-257,12 1-102,3-1 13,16 0-35,2 0-22,4 0-44,-4 0-46,-2 0 12,-11 0-12,0 0-11,-9 0 0,2 0-11,-5-1-11,0 1-67,-5-1-416,0 1-2095,-3-2 1,0 1 0</inkml:trace>
</inkml:ink>
</file>

<file path=ppt/ink/ink1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24.4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492 12 12568,'3'0'1491,"-1"0"-1894,-2 0 436,0-5 34,0 4 292,0-4 1344,0 5-1703,-2 0-79,-10 0 46,-8 0-34,-14 0-23,-7 1 23,-7 2 56,-8 1 11,-1 2 22,-4 0-11,5 0 112,10 1 45,11-3-67,17 0-45,10-2-11,6-1 78,2-1-145,0 6 22,0 3 11,0 11 34,0 4-12,0 8 1,0 3-23,0 6-11,2 2 0,1 6 11,5 0-11,-2 3 0,4-4 12,-4-6-1,4-6-11,-4-8 0,2-6 0,-5-5 0,1 0-11,-3 1 11,1-3 0,-2 4 0,0-6 0,0 3-12,0-2 1,0 0 0,0-6-23,0 0 1,0-6-23,0 0-235,0-1 246,3-1 45,7 0 0,4 0 33,10 0-21,-5 0-1,2 0-11,-7 0 11,-1 0-11,-3 0 11,3 0-11,-1 0 11,-2 0 1,-4 0 10,-4 0-22,-2 0-34,2 0-828,-1 0-718,4-4-1188,-2-3 2768,0-4 0,-1 4 0,-2 0 0</inkml:trace>
</inkml:ink>
</file>

<file path=ppt/ink/ink1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25.2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1 530 8916,'0'5'2431,"0"-2"-1568,0-3-583,9-50-67,5 21-101,13-44 0,0 31 22,2-2 23,-4-2-45,-4 2 23,-7 4-79,-2 3-56,-4 6-22,3 3 22,2 6 0,-2 6 0,0 2 33,-3 5 68,-3 1-22,-2 5-1,0 1 0,-3 2 68,2 0-23,-1 0 202,1 0-247,-2 8 12,2 2-45,4 12-1,0 3-44,6 7 0,-6 7 34,7 4-34,-2 3 0,-2-1 0,3-4 0,-6-7 11,2-5-11,-1-8-22,-1-5-1,2-6-111,-3-4 67,-2 0 0,0-3-23,-3 1 34,0 0 34,0 0 10,0 0 12,0 1 12,0-2-12,0 1-45,0-2-5737,0-1 5782,0-8 0,0 5 0,0-5 0</inkml:trace>
</inkml:ink>
</file>

<file path=ppt/ink/ink1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25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28 9700,'-3'0'1893,"0"0"-1108,3 0-371,17-2-44,6 0 12,17-1 32,1 1-246,-4 1-123,-7 0-45,-7 1-23,-7 0-279,-2-1-774,1 1-1008,4-3-1345,5 0 3429,3-1 0,-12 1 0,-3 1 0</inkml:trace>
</inkml:ink>
</file>

<file path=ppt/ink/ink1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26.3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188 0 10630,'-76'26'2028,"17"-3"-1423,49-7-22,5 3-460,2-6-56,1 2-22,4-7-34,11-1-11,6-4-33,11-1-12,2-2-45,-3 0-55,3 0 111,-7-6-55,1-5-113,-9-8-90,-2-4 158,-4 2 134,-5 3 33,1 6 12,-7 6-23,3 4-10,-3 2-12,2 0 0,-1 2 22,1 8 23,-2 5 89,0 9 80,2 4-24,6 7 180,6 3-135,10 7-67,3 5-23,5 2 114,0 7-91,-7-1 414,-4 25-313,-13-29-67,-3 10-102,-8-37-66,-9-5-34,-3-9-325,-18-5-448,-5-6-1871,-54-16 234,16-6 875,23 3 0,0-4 1535,-14-23 0,30 19 0,14 2 0</inkml:trace>
</inkml:ink>
</file>

<file path=ppt/ink/ink1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27.4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28 212 9028,'-15'-2'1243,"3"1"-906,12 1 716,0 0-414,26-35-113,-12 20 169,21-28-213,-22 29-247,3 0-45,-5 1-123,4-3-67,-1 1 34,2-1-23,-2 5 0,-4 2 113,-2 4 179,-5 4-34,-1 0 134,-2 1-381,0 9-22,3 8 0,2 15 0,1 9 45,7 6-45,-2 4 0,2 2 0,3-5 0,-5 0 11,0-7 0,-3-2-11,-3-7-33,-2-3-23,-1-7-79,-2-1 23,0-11 56,0-2-44,0-7-68,0-1 78,-9 0 45,-5 0 12,-16 0 21,3 0 12,-5 0 23,13 0 10,3 0 23,11 0-56,2 0 112,3 0 45,22-4-22,7 1-1,24-5-89,1 1-45,2 0 22,-12 1-11,-5 4 12,-15 0 44,-8 1-45,-6 1 79,-4-1-34,-1 1-22,-2 0 34,0-2 21,-1 2-32,-2-1-6690,3 1 6622,-6-3 0,3 3 0,-2-3 0</inkml:trace>
</inkml:ink>
</file>

<file path=ppt/ink/ink1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30.0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16 157 8187,'-8'8'1222,"0"-2"-830,8-6 336,0 0-11,5 0-370,3 0-44,8 0-79,8-2-11,4-3-146,4-4-33,0-1-12,-5-4-22,-1 2 34,-7-1-12,-3 0 23,-3 0 11,-5 1-45,-2-2-11,-4-2 68,-2 4-35,0-1-22,0 6-11,-2 4 135,-4 1 89,-2 2-101,-3 0-33,-2 0-46,2 0-9,-4 0-35,3 0 22,-1 3-11,5 3 68,-2 5 134,4 0 22,-2 5 11,3 1-11,2 5-33,1 14-157,2-10-1,0 10-44,0-13-44,0-2-102,4 1-89,5-4-56,2-3-247,0-5-370,-4-3-3047,-1-5 3955,-1 0 0,-2-2 0,-1 0 0</inkml:trace>
</inkml:ink>
</file>

<file path=ppt/ink/ink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0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1 10686,'-36'10'1490,"4"2"-1176,25 0-79,1 2-112,3 0-33,3-1-68,0 1-10,1-3-1,11-2 22,6-2-33,11-4 12,4-2-12,2-1-12,0 0-32,-4-5 10,-7-1 0,-6-4-22,-7-1-67,-5 0-56,-3 0-370,-3-1-538,0 2-941,-8 1-1120,-2 1 3148,-7 3 0,7 3 0,4 1 0</inkml:trace>
</inkml:ink>
</file>

<file path=ppt/ink/ink1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30.2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11919,'30'0'101,"1"0"-718,-7 0-1064,0 0-1187,5-1 2868,-7-2 0,-5 2 0,-8-2 0</inkml:trace>
</inkml:ink>
</file>

<file path=ppt/ink/ink1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31.0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1 244 7044,'75'-19'106,"1"-1"1,0 1-1,32-7 1,-32 5-51,-68 13 1578,0-3-1634,-3-1 615,-2-5-649,2-1 358,-5 0-256,3 0 1068,-3 4-991,0 4 180,0 4 23,0 2-57,0 2 627,0 1-929,-3 2 11,0 3 0,-2 1 0,2 1 0,1-3 0,2 1-33,0-4 190,0 2-123,0 1-34,0 1 11,0 5-22,0-1 0,0 6 11,0 2 11,0 3-11,0 4 11,0-4-11,0 3 0,0-5 11,0-1 23,0-4-23,0 1-11,0-2 0,0-3-45,4 0-11,-2-4-337,7-1 304,-8 0 44,4-3-22,-5 1-751,0 0 78,0 1-32,0 1-304,2-1-639,-1 0 1715,4-1 0,-5-1 0,3 0 0</inkml:trace>
</inkml:ink>
</file>

<file path=ppt/ink/ink1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31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44 7762,'-6'-12'3529,"2"3"-2655,4 9 751,0 0-1099,18 0-324,-1 0-157,15 0-34,-9-2-11,-1 2 0,-3-2-11,-1 0 11,-2-1-3404,2 2 3304,-6-2-908,5 3-5637,-10-4 6645,1 3 0,-6-2 0,-2 2 0</inkml:trace>
</inkml:ink>
</file>

<file path=ppt/ink/ink1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32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0 168 10686,'87'-3'795,"-18"-2"-548,-48-4 157,2-9-259,-5 3 46,2-7-1,-9 7-22,-3 0 11,-5 1 0,-1 2-33,-2 0-44,0 2 99,0 2 258,0 2 90,0 3-33,-2 2-102,-1 1-33,0 0-179,-2 4-57,2 4 226,-5 9 21,0 7-135,-3 6-33,5 5-168,2 1-56,4 2-45,0 13-55,0-17-124,4 4-236,0-20-167,4-7-247,-3-2-571,-2-3-415,-1-3 1860,-2-2 0,0-1 0</inkml:trace>
</inkml:ink>
</file>

<file path=ppt/ink/ink1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32.4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14652,'53'10'728,"0"0"1,40 5-707,-35-15-22,-12-1-100,-6 0-707,-13-2-1457,-9-1-2251,-10 0 4515,-3-1 0,-5 3 0,0 0 0</inkml:trace>
</inkml:ink>
</file>

<file path=ppt/ink/ink1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34.3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39 9061,'-6'-3'1704,"1"0"-1346,5 3-190,0 0 404,-2-6-79,13 4 55,6-7 13,18 4-113,10 1-101,6 0-112,6 3-156,-1 0-68,0 1 11,-3 0-22,-4 0 23,-6 0 10,-9 0 35,-10 0 100,-3 0-33,-5 3 10,0 3 91,5 6 77,3 16-223,-1-4-12,-2 14-11,-8-8 79,-3 4 112,-4 2-45,1 4-56,-6-2 257,8 19-223,-7-15 10,5 12-100,-7-21 11,0-2-11,0-1-45,0-3 34,0 0 0,0-4 67,0 1-12,0-2-44,0-1 45,3 10-124,-3-8 0,3 6 34,-3-10-44,0-1 10,0 1-11,0-2 34,0 2 0,0-3 22,0 1 0,0 0-67,0 0 79,0 4-12,0-1 11,0 1-44,0-2-23,0-3-11,0-2 11,0-1 12,0-1-12,0 2 11,0-3-22,0 2 11,0-1 1,0 0-12,0-1 33,0 1-33,0-4 0,0 0 0,0-6 0,0 2 0,0-3 0,0 1-22,0 0 291,0-1-22,0 1-214,-7-1 1,-7 0-12,-6-1-11,-8 0 12,-2 0-23,-7 0-11,-4 0 11,-1 0-45,4 0 0,8 0 11,7 0 34,12 0 0,1 0 0,4 0 0,3 0 0,1 0-6701,2 0-626,-5-6 7327,-3 2 0,1-3 0,0 5 0</inkml:trace>
</inkml:ink>
</file>

<file path=ppt/ink/ink1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49.1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588 3 14238,'2'-1'2555,"1"-1"-2309,-36 2-246,-9 0-33,-37 0-12,-4 6 45,-1 2 33,1 6 35,16-3 100,11-1-56,19-4-79,18-3-10,9 0 44,10-3 550,0 0-573,0 6 46,0 1-12,0 11 34,0 3-11,5 4-34,1 7 1,5 2-1,-3 5 22,-3 1-21,-2 0-24,-3-1 24,2-5-1,1-4-34,5-5-21,-5-6-1,4-4-11,-6-3 22,1-1-22,-2-1 0,0 1 0,0-4 11,0 2 1,0-3-24,0 0 12,0-3-22,0 0-12,0 0 12,0-1-34,0-1 56,5 0 11,3-1 23,11 3 33,3-3-22,7 2 11,0 0-45,3 1 11,-7-1-10,1 2-1,-5-1-34,-4 1 1,1-2-213,-9-1-191,1-1-167,-2 0-1738,3 0-381,-5 0-2151,-2 0 4863,-4 0 0,0 0 0</inkml:trace>
</inkml:ink>
</file>

<file path=ppt/ink/ink1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49.7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23 410 11504,'-6'1'1781,"1"1"-1455,5-2-326,-7-2 190,5-5 135,0-6 257,12-8-88,7-4-225,4-3-113,-2-3-88,2-3-57,-7 0-11,4-1-11,-7 0-45,5 2 33,-2 0-10,2 4 33,-3 5 11,-4 8 101,-2 7 235,-7 6 796,3 3-1109,-1 0 33,-1 0 45,3 7 56,-1 3 22,5 11-67,0 4 13,5 5 9,1 5-44,0 5 22,-4 2-78,-2-1-23,0-4-22,-2-4 0,1-6 0,-1-6-22,1-4 0,-1-5-12,4-1-100,-6-4-864,5-3-11,-5-1-425,1-3-627,2 0-461,-5-3-1645,5-5 4167,-7-6 0,3 4 0,-3 1 0</inkml:trace>
</inkml:ink>
</file>

<file path=ppt/ink/ink1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0.0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0 9935,'-12'0'2723,"3"0"-2264,9 0 863,0 0-649,2 0-404,10 0-258,3 0-11,11 0-481,-1 0-998,1 0-1424,3 0 2903,-1 0 0,-11 0 0,-5 0 0</inkml:trace>
</inkml:ink>
</file>

<file path=ppt/ink/ink1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0.6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395 29 7862,'9'-15'2981,"-2"3"-2455,-7 12 528,0 0-864,-35-1-78,16 5 101,-26 5 269,25 8-11,5 2-180,2 2-157,8-6-67,3 0-22,2-5-22,2-3-23,13-3 0,5-3-45,7-1 0,2 0-33,-10-4-1,2-4 12,-7-4 11,-4-4 0,-2 3 45,-5 1 11,-1 3 11,-2 3 12,0 2 32,0 3 125,0 1 66,3 0-123,-3 2 90,7 7 79,-1 8-79,7 11-56,1 6 11,5 5 112,-5 3 33,1 0 46,-7-1 280,-2 11-415,-4-16-34,-2 8-22,0-21-101,-5-4-32,-5-4-35,-9-5-46,-8-3-682,-33-4 414,6-2-504,-32-11-291,16-6-673,3-13-1501,8-4 3283,16-3 0,21 16 0,10 5 0</inkml:trace>
</inkml:ink>
</file>

<file path=ppt/ink/ink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0.6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8949,'0'-4'1367,"0"1"493,0 3-1221,0 6-22,1 4-203,1 7-168,2 3-167,0 4-79,-1 0-68,1 4-267,-2 2-125,0-1-336,-1 1-436,1-6-516,4-2-695,1-7 2443,2-5 0,-3-5 0,-1-4 0</inkml:trace>
</inkml:ink>
</file>

<file path=ppt/ink/ink1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1.2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 9229,'0'-5'2869,"0"2"-684,0 3-1513,0 6-4206,0 5 4172,0 11 117,0 7-497,5 8-56,1 6-34,7 5-56,-2 3-79,3 0 3097,1 14-3130,-6-19 860,4 5-860,-10-26-23,-1-7-100,-2-5-34,0-3 12,0-1-617,0-3-314,0-2-4963,0-3 6039,0-13 0,0 9 0,0-9 0</inkml:trace>
</inkml:ink>
</file>

<file path=ppt/ink/ink1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1.7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145 44 13656,'-55'3'1826,"11"5"-1333,28 4-169,5 6-99,0 2-113,6-1-112,3-1 0,2-3-34,2-3-22,13-3-146,5-5 34,12-2 0,0-2-33,-2-1-68,-6-7 78,-6-2 135,-9-8-33,-5 0-158,-4-1-313,0 0-561,0 1-212,-4 0-1031,-7 3-964,-3 1 3328,-2 1 0,7 6 0,5 1 0</inkml:trace>
</inkml:ink>
</file>

<file path=ppt/ink/ink1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2.7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48 12322,'-21'-7'-22,"5"3"279,16 4 393,21-2-347,3 2-34,29-1-135,1 0-78,12-1-33,4-2-46,0-1 57,-6-2-23,-18 1 23,-9 1 324,-21 3 393,-6 1-337,-7 1-55,-3 0 22,0 5-269,2 5-67,6 8 0,1 6 156,6 7-33,-1 3-22,-1 4-112,0 4 33,-4 2 45,-2 0 22,-4 1-33,2-4-23,-2 2-33,5-7-11,-2 0-23,4-5-11,-4-5 22,4-4-22,-4-6 0,2-3-22,-6-4 0,3-3 10,-4-2 12,1 0 0,1 0 0,-3 4 0,3-1-11,1 3 0,0-2-23,4-1-78,-1-2 112,-1-2 12,-1-2 44,-2-1 404,-3 0-360,0 3 35,0-3 33,0 4 168,0-2 45,0-1-202,-7 2-67,-4-3-11,-6 1-101,-1-1 0,2 0-79,-3 0-111,2 1-90,-1 1-101,4-1-325,4 1-538,4-2-1557,4 0-3597,-3 0 6398,-1 0 0,0 0 0,2 0 0</inkml:trace>
</inkml:ink>
</file>

<file path=ppt/ink/ink1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39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36 9409,'6'-13'1524,"-1"2"-1121,-5 11-11,0 0 224,-8 0 45,7 0 180,-6 0-259,7 0-5489,0 0 4907,0-5 0,0 4 0,0-4 0</inkml:trace>
</inkml:ink>
</file>

<file path=ppt/ink/ink1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40.5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513 17 8422,'3'-8'2567,"0"2"-2198,-3 6 2388,0 0-1985,-5-1-412,-3 0-260,-11 0 1,-5 1-67,-10 0-34,-4 0 0,-3 3 33,1 0-10,8 1 89,0 1 22,6-3-22,1 2 11,2-3-78,-1 2-45,0 1-11,-1 0 0,-1 1 11,4 1 11,3-2 0,9-1 34,5-2 201,5-1-190,0 1 1,0 3-23,-3 3 10,0 6 57,0 2-45,-1 4 11,3 2 34,-1 3-11,2 3-45,0 5-1,0 4-32,0 5-12,0 3 22,0 3-11,0 0-11,0 1 0,2-3 0,1-3 11,0-3-11,-1-7 12,-2-3-12,0-8-12,0-6 1,0-6 11,3-5 0,-3-1 11,3-3-11,-1 0-11,1 0-34,0 0-33,2 0 22,10 0 101,7 0-45,13 0 22,5 0-22,-2 0 0,2 1-22,-3 1-12,-4-1-55,1 0-1,-17-1-112,-2 0-347,-12 0-526,-3 0-707,2 0-806,-2-2 2588,5-4 0,-4 3 0,1-2 0</inkml:trace>
</inkml:ink>
</file>

<file path=ppt/ink/ink1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41.2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0 594 12490,'30'-72'1479,"2"4"-964,-5 32-134,-1-2-89,-2-3-169,-2 0-56,-3-6-33,1 0-34,-1-1 11,0 3-11,-3 7 45,-5 8 145,-6 11 23,-2 7-101,-3 5-112,0 4 11,2 2 45,-1 1 269,1 0-235,-2 6 78,0 7 90,0 10 0,0 10-124,0 6-134,2 6 34,4 4-34,0 4 0,1 2 0,-4-2-12,2-3 1,-2-3-11,2-9-23,-2-4-145,4-7-202,-3-8-191,4-6-168,-3-4-269,0-3-145,-2 1-67,0 1-158,-3 3 438,2 1-673,4-1 1625,-1-4 0,1-3 0,-4-3 0</inkml:trace>
</inkml:ink>
</file>

<file path=ppt/ink/ink1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41.5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14339,'69'0'-1121,"-5"-1"-1086,-18-1-2880,-3-3 5087,-8 2 0,-16-1 0,-7 3 0</inkml:trace>
</inkml:ink>
</file>

<file path=ppt/ink/ink1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42.2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123 2 12938,'-34'-1'1546,"2"1"-1255,20 6 13,-3 5-80,4 6-101,0 2-11,6 0-34,2-1-78,3-1-11,5-3-45,13-3 11,5-3-22,14-4-34,-2-1-134,0-3-57,-1 0 34,-4-3-78,-1-8 336,-12 1 56,-4-9-11,-11 7-22,-2-2-12,0 0-11,0 4-11,0 1-57,0 5 68,0 1 247,0 2-113,7 1 79,2 5-89,12 6 10,3 9-55,8 8-1,1 8-11,3 2 57,-3 5 21,-3 1 34,-7-1-22,-7-3 45,-7-5 55,-5-6-66,-4-4-79,-2-6-134,-10-9-438,-8-2-425,-17-8-280,-11-8-706,-9-7-1267,-4-11 3138,2-8 0,27 14 0,8 5 0</inkml:trace>
</inkml:ink>
</file>

<file path=ppt/ink/ink1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44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19 6551,'0'-7'1345,"0"1"-830,0 6 4595,0 0-4975,0-3 33,0 3 1512,0-3-1478,0 8 44,0 6 90,0 7-122,0 7-24,0 1-44,0 2-68,0-1-22,0-1-22,0 0-23,0-2 11,0-1-22,0-2 0,0-4-11,0-3-23,0-5-178,0-4-80,0-1-683,0-4-7921,0 1 8896,0-5 0,0 2 0,0-3 0</inkml:trace>
</inkml:ink>
</file>

<file path=ppt/ink/ink1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46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12 10047,'-14'0'2723,"2"0"-2241,12 0 459,0 0-212,5-3-214,12 2-213,9-3-78,11 2-67,3 1-90,-2 1 23,4 0-68,-4 2 46,2 3-12,-3 2-22,-4 2-12,-4 0 34,-5 0 112,-6 3-11,1 2 33,-3 6-22,0 4 146,2 19-213,-3-6 33,-2 12 1,-3-11 22,-7 0-11,4 0-1,-6 0 12,4 2 0,-2 15-67,0-13-34,-1 10 0,-2-19 0,0-3 11,0-1-45,0-4 1,0-1-12,0-3 0,0-3 0,0 4 12,0-7 33,0 6 44,0-5-44,0-1-44,0 0-1,0-3 0,0 0-11,0 6 0,0-6 11,0 5 0,0-7 1,0-2-1,0-2 22,0-2 23,0-2-21,0 0 401,0-1-391,0 0-11,-12 1 11,-3-1-45,-11 1-12,1-2-100,2 0-33,1 0-146,1 0-348,0 0-527,-1 0-739,-2-4-2364,-5-1 4269,-3-3 0,11 4 0,4 0 0</inkml:trace>
</inkml:ink>
</file>

<file path=ppt/ink/ink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27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8 8165,'0'-4'2678,"0"1"-1210,0 3-953,-1 11 102,-1 0-292,0 9-269,0-2-56,2-4-56,0 0 11,2-4 34,8-1 11,4-2 0,8-2-90,-2-1-157,0-2-67,-3-1-33,-3-1 145,-1 0 102,-2-3-1,0-2-45,-2-6 135,2-1 11,-4-2 11,1 1 12,-3 1 145,-3 3 257,0 2 237,-2 4 1601,0 2-2006,0 6-89,0 3-156,0 6-12,0-1-191,0 1-615,0-3-931,0-1-627,1-3-1267,6-2 3631,3-1 0,-2-2 0,-1-1 0</inkml:trace>
</inkml:ink>
</file>

<file path=ppt/ink/ink1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48.1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16 113 13588,'-9'0'1748,"2"0"-1199,7 0 538,0-2-1020,7 2 0,14-1 12,12 1 44,18 0-45,5-2-22,8 0 90,1-4 11,4 3-12,-10 1-32,2 0-1,-10 2 34,-3 0-34,-3 0-23,-2-1 135,30-3-56,-10-2-11,25-3-34,-16-2-44,0 0-46,-6 1-10,-8 2 33,-18 5 22,-11-1 12,-6 4 11,-4-1 22,5-2 101,3 3-56,0-4-78,4 3 0,1-2 10,1 0 35,6-1-34,-6 2-57,4-1-21,-7 2 10,-3 0-21,-4 1 10,-4 0-11,2 0-11,0 0 11,6 0 57,10 0 55,4 0-33,9 1-23,-1 2-44,-1 0-23,-8 2 11,-5-3 0,-9 1 11,0-3-10,-1 1 55,1-1 11,1 1-33,-2-1-23,1 0 1,-4 0-1,4 2 1,-2-2-12,3 1-11,-3-1 11,2 0-11,-4 1 0,2 0 11,-5 0 0,-1 0-11,-4-1 0,-1 2 0,-5-2-22,0 0 11,-3 0-45,1 0-213,-3 0-213,-1 0-9349,-2 0 9381,-17 2 0,13-1 0,-13 1 0</inkml:trace>
</inkml:ink>
</file>

<file path=ppt/ink/ink1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6.3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7851,'6'0'2286,"-1"0"-1950,-5 0-358,2 0 11,1 0-23,0 0 34,4-2-67,-4 1-1,5-3 68,-5 1 34,2-1 34,-5 2 4334,3 1-4435,-3 5-415,0-3-1883,0 3 1,0-4-1</inkml:trace>
</inkml:ink>
</file>

<file path=ppt/ink/ink1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7.4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411 1 12546,'-88'0'426,"13"0"224,51 0-146,3 1-90,5-1 35,5 2-46,-2-2-179,8 0 0,-3 1-101,2-1-11,3 1 12,1-1 291,2 0-203,0 4-133,-5 1 10,-1 5 46,-4 3-23,1 6-79,-1 3 12,2 9 45,-5 5-45,2 9 11,-5 7-56,3 5 11,-1 5 0,1-1-11,7-4 0,1-4 0,5-12 0,0-9 11,0-12-11,0-8-11,0-5-34,0-4 0,0-2 90,5-1 34,8 0-35,9 0-21,10 0-23,-2 0 0,-1 0-11,-5 0-79,-5 0-336,0 0-369,-6 0-505,3 0-907,-5 0-718,2 0-1220,-2-4 4145,2-2 0,-7 2 0,1-1 0</inkml:trace>
</inkml:ink>
</file>

<file path=ppt/ink/ink1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7.9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21 7683,'-9'-11'2958,"2"3"-1894,7 8 539,0 0-718,-2-1-224,1 2-11,-4 7 157,5 8-191,-3 14-224,3 5-101,0 6-78,0 4-33,0 4-113,0 4-22,0 5 56,0-1-90,3 0-11,-3-8 0,5-8-11,-2-11-247,2-10-280,1-7-302,-1-8-527,0-3-662,-2-2-222,0-4-909,-3-9 3160,0-10 0,0 8 0,0-1 0</inkml:trace>
</inkml:ink>
</file>

<file path=ppt/ink/ink1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8.4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30 8042,'0'-15'3249,"0"3"-2532,0 12 482,0 0-482,38-1-157,0 0-55,38 0-158,-14 1-179,-3 5-33,-13 1 145,-14 4 56,-14-1-11,-10-2 89,-6 3-78,-2-2-134,-7 6-112,-14 1-12,-12 4-56,-10 0-10,0 1 32,8-4-44,8-2-33,11-3-1,9-2 12,4 0 22,3 3 22,0 2 23,7 5-11,12 4-23,13 2 45,12 2-34,1 1 1,0-1 21,-7 1 13,-3-2-1,-8-1 11,-8-2 79,-4-2 0,-9-2 55,-1-3-10,-5-2-68,0-2-11,0-3-112,-12-1-45,-3-3-705,-47 0-13,12-3-458,-33-1-572,26-1-1232,9-2 3025,11-3 0,20 1 0,8-1 0</inkml:trace>
</inkml:ink>
</file>

<file path=ppt/ink/ink1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9.1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11 240 7963,'-6'3'1737,"1"-1"-1256,5-2 1492,0 0-1335,0-6-10,0-3 89,0-7-168,3-2-145,4-3-124,7-2-146,3-2 1,3-1 10,-5 1 1,0 4 89,-7 5-45,2 4-88,-1 4-46,1 1 33,1 3 102,-3 0 78,-2 2 11,-4 1-90,-2 1-33,2 0 146,1 7-68,5 7-11,0 14-101,8 4-100,-2 7 10,5-2-33,-6-2 0,0-2-22,-2-6-146,-3-3-438,0-8-469,-3-3-773,-2-9-685,2 0 2533,-2-4 0,0 0 0,-1 0 0</inkml:trace>
</inkml:ink>
</file>

<file path=ppt/ink/ink1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9.3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50 14137,'60'-13'-340,"-1"-1"0,-3 1 0,-10 4-1374,-21 9-1054,4 0 2768,3 0 0,-14 0 0,-1 0 0</inkml:trace>
</inkml:ink>
</file>

<file path=ppt/ink/ink1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1:59.91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9 9879,'-12'-5'2969,"3"2"-2756,9 3-11,0 0-101,-34 18-56,26-11 0,-25 13 11,33-17-225,0-2 102,2-1 11,8 0 34,5-1-1,3-5 23,1-1 34,-5-2 134,-4 4 213,-4 3 224,-4 2-258,-2 0-111,0 6 11,0 8-35,5 12 236,1 8-22,7 5-190,-2 1-23,4 1-34,-3 1 11,1-1-33,-5-2 33,-3-4 102,-2-3-34,-3-7-168,-3-4-90,-12-4-774,-31-2-246,-4-8-806,-26 0-964,12-12-2084,0-10 4874,7-10 0,24 7 0,13 1 0</inkml:trace>
</inkml:ink>
</file>

<file path=ppt/ink/ink1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00.43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0 8512,'-6'3'1804,"1"-1"-1075,5-2 436,0 0-683,112 0-90,-72 3-106,24-2 0,-7 3 542,-41 6-267,-8 4-214,-6 2 12,-2 2-46,0 0-78,-9 0-32,-8-3-136,-8-1 0,-1-2 45,4-2 11,4-3 56,7-1-55,3-2-35,6-2-89,2-1-11,0 1-23,4-2-89,14 1-235,10-1-617,12 0-986,3 0-1199,-3-6 3160,-2-3 0,-18 1 0,-6 1 0</inkml:trace>
</inkml:ink>
</file>

<file path=ppt/ink/ink1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01.4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6 9095,'-9'-1'2947,"2"0"-2454,7 1 482,0 0-370,-2-2-68,1 2 259,4-1-292,17 1-179,16 2 12,22 1-125,17 3-133,13-2-340,7 1 261,-2-2 0,-5 1 0,-15 0 11,-12-1-11,-18 1 45,-14-1 67,-13 1 101,-6 1 44,-4 4-10,1 3 227,2 3-351,4 4 180,5 18-102,-3-5 23,0 17 12,-5-7-57,-4 4-22,2 4-34,0 0 1,-2-1-68,1-2 0,-1-5-34,-1-2 12,0-4 10,-2-5 24,2-2 10,-4-5 12,1-4-1,-2-2 113,0 8-12,0-5-67,0 9-55,0-8-12,0-3-34,0 0-22,0-5 0,0-2 0,2-2-11,-1-3-12,1-1 23,-2-3 0,3 0 0,-3-3 12,3 0-12,-1 0 11,-1 0 56,1 1 11,-2 1 113,0 3 33,-5 1-112,-15 4 157,-11 2-123,-14 0-146,-1 0-11,6-3-1,8-2-21,8-2-135,8-3-135,8 0-3204,3-2-459,5-7 3966,-10-1 0,8-1 0,-8 3 0</inkml:trace>
</inkml:ink>
</file>

<file path=ppt/ink/ink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5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15392,'13'42'415,"-2"-5"-516,-9-13-336,3-3-617,-2-1-223,3-5-404,-5-3-874,2-4 2555,-3-5 0,0-1 0,0-2 0</inkml:trace>
</inkml:ink>
</file>

<file path=ppt/ink/ink1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14.2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609 0 16389,'-47'10'762,"-4"0"-403,-3-2 157,-14 0-416,26-2-32,-15 0-68,36-3 0,-7 1 11,14-1 11,4-1 1,2-1 77,3 0 12,2-1 124,-2 5-158,2 0-78,-7 8 11,-4 4 12,-2 8 44,-5 6-45,4 5 12,4 2 22,0 5-11,5 1-34,-3 4-11,0 0 0,3 1 0,0-2 11,3-1-11,2-8 0,-2-4 0,5-7 0,-5-7 11,2-4 0,0-4 12,-2 1-12,2-7-11,-2 2 11,2-6-11,1 0-257,2-1 257,12-1 11,12 0-11,19 0 11,6 0 11,0 0-10,-12 0-1,-13 0-11,-6 0-11,-10 0-79,-2 0-302,-4 0-382,0 0-368,-1 0-909,4 0-1545,-5-2 3596,5-5 0,-4 3 0,1-2 0</inkml:trace>
</inkml:ink>
</file>

<file path=ppt/ink/ink1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14.8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0 574 9812,'9'-1'1692,"-2"-1"-1221,-7 2-337,0 0 12,62-73 291,-30 34-269,10-10 0,1-2 67,-5 1-22,4-1-78,-6 0 10,-2 1 35,-7 5-24,-8 4-33,-4 12 191,-4 7-23,-3 10-100,-3 7-67,-2 2 178,-3 3-224,5 5 146,-2 7-22,7 11-23,-1 10 45,-1 7-66,2 5-46,-4 4 0,2 1-45,-1 1-22,-1-4-34,4-1-11,-4-4-11,2-2-1,0-2-10,0-3-23,3-3-100,2-4-214,-2-6-67,0-6-112,-4-5-269,-4-4-167,0-5-3732,-3 0 4706,0-13 0,0 8 0,0-8 0</inkml:trace>
</inkml:ink>
</file>

<file path=ppt/ink/ink1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15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17 14473,'-3'-3'347,"12"1"-347,8-1-22,15 0-281,1 0-727,-1 2-730,0-1-1500,-5 2 3260,2 0 0,-14 0 0,-3 0 0</inkml:trace>
</inkml:ink>
</file>

<file path=ppt/ink/ink1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15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113 17 8232,'9'-9'2409,"-2"2"-1916,-7 7 0,0 0-44,-19 0 111,7 0 56,-14 2-33,11 3-79,1 3-101,1 2-246,0 2-123,4-1-34,4 2-22,3-1-46,2-2-100,7-4 78,11-3 79,10-2-45,7-1 22,-1 0 1,-6-2-68,-7-4 101,-5-2 11,-6-3 23,-2 1 22,0 1-23,-2 2 1,-4 0-34,1 3-112,-1 1 101,-1 1 11,4 2 56,-2 4 123,7 7-90,3 10-10,18 30-57,-7-6 1,7 17 33,-17-15 101,-4-3 11,-7 0 0,-1-4 79,-2-4-23,0-5-56,-4-5 56,-24 0-224,3-12-112,-24-3-392,14-10-393,-10-3-638,4-14-1064,-4-6-1525,5-15 4124,7-1 0,14 15 0,10 5 0</inkml:trace>
</inkml:ink>
</file>

<file path=ppt/ink/ink1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16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38 171 12423,'-21'-11'761,"5"0"-289,16 0-80,11-4-34,4-3-112,14-3-67,-1 3 46,-4-1 10,-3 5-111,-8 2-35,-2 3 23,-6 3-22,-2 3-1,-3 0 79,2 3 12,-1 0 313,1 0-437,-2 12 0,2 6-22,1 16-23,3 6 0,-1 3-11,-2 3 22,2-1-10,-2-1 10,0 0-22,-1-2 0,-2-3 0,0-3 0,0-7 0,0-7 0,0-6-67,0-8 11,0-1-11,0-6 55,0 0 12,-7-1 12,-4 0 10,-13 0 0,1 0 34,0 0-22,9 0-12,4 0-44,7 0-12,1 0-10,2 0 144,14 0-21,8 0-1,16-2-78,3-1 11,-4-1-11,-5 1 0,-8 2 0,-5 1 0,-11 0 0,-3 0-3277,-5 0 0,0 0 0</inkml:trace>
</inkml:ink>
</file>

<file path=ppt/ink/ink1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17.5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16 133 8210,'-9'9'1568,"2"-2"-1445,7-7 34,0 0 90,67 6-34,-29-4 56,52-1 11,-52-9 0,-4-5 22,-12-3-88,-3 1-136,-9 1-22,-4 0-11,-4 0 0,-2 0-23,0 2-11,-5 0 34,-5 3 45,-7 1 145,-2 4 863,-2 1-694,7 2-136,1 1-66,3 0-101,2 0-23,-3 4 101,3 5 91,2 7 122,1 23-79,5-7-145,-3 17-67,3-13-56,0 0-45,8-3 0,3-5-168,6-4-202,1-7-290,-7-6-573,-1-5-246,-4-4-763,-3-1-749,-1-1 2991,0 0 0,-1 0 0,1 0 0</inkml:trace>
</inkml:ink>
</file>

<file path=ppt/ink/ink1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18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0 165 8871,'0'-5'3686,"0"2"-3182,0 3-291,5 0-112,10 0 56,8 0 56,14-1-112,1-3-56,4-5-12,-4-2-33,-3-3-56,-11 2-22,-6-2 44,-9 3-66,-4-2-46,-5 0 68,0-1 78,0 2 0,0 1 168,-8 3-45,2 2 90,-5 3 111,1 2-100,4 1-67,1 0 0,-2 0-90,1 4 270,-5 8 133,3 9-179,0 9-201,5 22-112,1-12-382,2 10-593,0-18-706,0-6-616,0-5-931,0-5 3250,0-8 0,0-2 0,0-5 0</inkml:trace>
</inkml:ink>
</file>

<file path=ppt/ink/ink1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18.7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9330,'0'0'0</inkml:trace>
</inkml:ink>
</file>

<file path=ppt/ink/ink1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19.2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17 124 9610,'-9'3'2006,"2"0"-1805,7-3-21,0 0-57,52 0-89,-25 0-12,41-3 46,-46-1-12,-4-3 0,-10-4 22,0 0-78,-5-3 34,-1-1 10,-2 1-10,0 1 78,0 1 134,0 2 57,0 2 168,0 3 44,-2 3-168,1 2-168,-4 0-55,2 5 22,-4 6 403,-2 8-124,-1 10 450,-4 22-629,8-7-246,-1 11 0,7-17-34,0-6-190,5-3-303,1-8-234,4-7-2287,-1-8 762,-4-3-67,-3-3 2353,-2 0 0,0 0 0</inkml:trace>
</inkml:ink>
</file>

<file path=ppt/ink/ink1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19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22 9476,'-6'0'3249,"2"0"-156,4 0-2118,7-3-348,9 0-213,16-1-122,9 3-157,9 1-102,1 0-21,0 0-12,-3 0 11,-5 0-11,-10 0-11,-10 0-79,-10 0-572,-5 0-761,-5 0-1602,0 0-3205,-3 0 6230,0-5 0,0 4 0,0-4 0</inkml:trace>
</inkml:ink>
</file>

<file path=ppt/ink/ink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7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23 10204,'-5'-7'2824,"2"1"-2275,3 6 112,0 0-661,29-4-112,-7 3-975,26-4-1389,-13 5-1939,-2 0 4415,1 0 0,-15 0 0,-5 0 0</inkml:trace>
</inkml:ink>
</file>

<file path=ppt/ink/ink1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0.4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34 6932,'6'0'3193,"-1"0"-3069,-3 0 1254,3 0-493,1-1 46,2 0-91,-3 0-190,3 0-269,0 1-303,3-3-78,5 0 0,0 0-157,5-2-448,3 2-1053,-2-1-1536,0 3 3194,-9-3 0,-5 3 0,-6-1 0</inkml:trace>
</inkml:ink>
</file>

<file path=ppt/ink/ink1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1.3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58 8658,'-3'-3'3317,"0"1"-2175,3 2-816,71-17 346,9 9-594,-21-3 0,2 1-56,-9 7 1,-3 2 89,15-1 34,-8 2 11,-16 0 34,-8 0 33,-13 0-67,-4 0-34,-6 0-34,1 0 1,-4 0 56,4 0 100,-2 1 23,5 5 0,1 6-22,-1 6 10,3 6-122,-5 2-46,2 7-22,-2 0-11,-1 6 23,1 0 66,5 27-66,0-13-57,3 14 1,2-23-23,-4-5 0,1-8-12,-5-5 12,3-6-22,-5-5 11,2-3 33,-2 4-11,-5-5 12,-1 2 33,-5-8 22,0-2 102,0-2 55,0 0 23,0 1 11,-3 3-236,-9-2-33,-5 3-11,-10-4-235,0 0-416,1-1-581,-3-1-1166,-4 0-3183,1 0 5592,-3-1 0,18 1 0,2-2 0</inkml:trace>
</inkml:ink>
</file>

<file path=ppt/ink/ink1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1.7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36 13510,'9'-15'3955,"-2"3"-3742,-7 12-314,0 0 101,12 0 33,12 0-21,17 0-12,10 0 0,0-3-202,-10 2-291,-9-2-202,-16 2-683,-9 1-1053,-4 0-1861,-3 2 4292,-24 7 0,18-4 0,-18 3 0</inkml:trace>
</inkml:ink>
</file>

<file path=ppt/ink/ink1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1.9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0 13465,'-3'2'2140,"1"-1"-661,2-1-1233,97 0-167,-51 0-74,14 0 1,-3 0-6,-23 0-235,-12 0-774,-9 0-1556,-6 0-3486,-4 0 6051,0 0 0,-3 0 0,0 0 0</inkml:trace>
</inkml:ink>
</file>

<file path=ppt/ink/ink1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3.0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27 1 14316,'-15'72'1177,"3"-1"-875,12-11-22,0 4-123,5 1-90,1 0-22,2-6-45,0-4 0,-5-5-78,-1-4-493,-2-6-785,0-7-594,0-7-594,0-7-996,0-7 3540,0-5 0,0-4 0,0-3 0</inkml:trace>
</inkml:ink>
</file>

<file path=ppt/ink/ink1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3.4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417 3 12848,'-71'-1'414,"0"0"1,7 2 0,8 4 22,8 14-44,8 9-68,10 6-68,7 3-134,14 1-55,5-1-68,4-7 0,21-6-23,11-8 23,26-9 0,7-3-67,2-4 0,-10-10 67,-12-2 0,-14-11 0,-12-1-235,-8-2-113,-6 1-302,-5-1-415,0 3-391,-12 3-908,-3 5-650,-4 6 3014,1 4 0,12 3 0,1 2 0</inkml:trace>
</inkml:ink>
</file>

<file path=ppt/ink/ink1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3.82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267 1 13700,'-91'24'1075,"9"1"-626,52 2-236,0 1-213,14 2-11,3-1-280,10-1-662,1-5-649,2-1-1099,12-5-1153,10-6 3854,18-5 0,-15-5 0,-1-1 0</inkml:trace>
</inkml:ink>
</file>

<file path=ppt/ink/ink1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4.2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91 1 13824,'-25'44'-73,"0"0"0,-16 27-95,48-57-236,12-7-55,9-3 190,9-4 123,0-12-201,1-6 123,-5-11 224,-9 0 179,-9 5 359,-9 8 33,-4 7 304,-2 6 895,0 3-1580,0 13 45,0 3-179,0 14-56,7-3-22,4 0-224,8-4-650,5-5-752,0-4-761,5-7-1289,-1-4 3698,3-3 0,-15 0 0,-2 0 0</inkml:trace>
</inkml:ink>
</file>

<file path=ppt/ink/ink1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4.4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11795,'0'-6'2835,"0"1"-1983,0 5-595,0 75-4295,10-31 4099,-5 9 1,4 1-62,15 3 722,0-2-1349,-2-3-919,-6-7-651,-5-2-1982,-6-6 4179,-3-5 0,-2-14 0,0-7 0</inkml:trace>
</inkml:ink>
</file>

<file path=ppt/ink/ink1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5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337 28 7347,'0'-3'2140,"0"0"449,0 3-1917,-33-10-258,8 8-280,-31-8 315,17 16-169,2 4-246,0 9 44,7 5 0,1 3-78,8 4 0,5-1-33,7 0-292,5-2-639,4-5-425,0-3-796,11-6-482,14-5 2667,13-4 0,-11-4 0,-6-1 0</inkml:trace>
</inkml:ink>
</file>

<file path=ppt/ink/ink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1.9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11101,'0'-3'2566,"0"0"-1693,0 3-873,15 32-134,-7-16-527,11 26-504,-11-27-426,-5-2-1076,-1-5 2667,-2-4 0,0-2 0,0-2 0</inkml:trace>
</inkml:ink>
</file>

<file path=ppt/ink/ink1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5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 0 10563,'-13'50'22,"-1"1"1,15 30-113,39-56 12,19-13-4298,-3-4 4376,-8-7 124,-10-4 993,-14-10-1117,-6-10-33,-12-9-258,-1-5-528,-5 3-10,0 3 2843,0 8-2014,-3 7 0,3 8 0,-3 6 0</inkml:trace>
</inkml:ink>
</file>

<file path=ppt/ink/ink1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6.1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10731,'41'60'63,"1"0"1,-3-5-1,-6-8-63,-14-15-11,-6-7-67,-3-14-113,-4-5-33,-1-6 224,3-3 180,5-13-91,3-8-33,8-14-11,-2 1 0,2 4 44,-8 9 214,0 10-1,-8 8-33,0 4 34,-3 2 257,5 4-179,1 7-124,3 8-133,2 7-112,-5-1-12,-1 1-23,-4-5-246,-4-4-459,-2-7-931,0-2-1523,0-6 3182,0-1 0,0-1 0</inkml:trace>
</inkml:ink>
</file>

<file path=ppt/ink/ink1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6.4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289 22 8747,'0'-9'2320,"0"2"-1906,0 7 640,0 0-337,-9-3-145,-3 3-35,-12-3-167,-5 3-146,-6 5 146,-5 6 112,-1 7-23,4 6-134,7 1-179,11-1-135,9 0-11,8-2-101,2-3-123,2-4-303,11-3-504,9-3-885,10-5-1098,8-2 3014,-2-2 0,-15 0 0,-6 0 0</inkml:trace>
</inkml:ink>
</file>

<file path=ppt/ink/ink1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6.92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1 217 10688,'83'-25'351,"0"-1"0,-6 3 0,-21 0-183,-43 1-68,-7 0 120,-4 0 116,-2 2 26,-7 5 132,-7 4 121,-12 6-10,-9 2-347,-6 3 22,-1 5 23,1 5 111,4 8-111,7 4-23,9 4-33,8 0-124,7 1-123,4-3 0,4-2-224,16-4-662,2-2-794,22-5-942,1-5-549,6-3 3171,1-5 0,-23 2 0,-6-1 0</inkml:trace>
</inkml:ink>
</file>

<file path=ppt/ink/ink1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7.3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 10664,'8'-9'1949,"0"1"-1747,-8 8-135,0 0-22,9 77 44,-4-43-66,7 56-1,-9-64 1,2-9-23,-4-6-68,1-6-178,-2-4-135,2-1 146,1-1 235,5-9 34,3-6-12,0-10 23,7-4 0,-4 1-1,7 4 35,-5 7 122,0 5 46,-3 8 55,-4 2 281,-2 3 392,4 5-403,-5 9-270,9 8-235,-9 9-67,4 2-56,-4-3-638,-1-2-1010,1-6-973,-1-7 2677,0-5 0,-2-7 0,0-1 0</inkml:trace>
</inkml:ink>
</file>

<file path=ppt/ink/ink1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7.5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 10787,'0'-3'2162,"0"0"-1388,0 3-584,17 68-134,-6-32-56,17 53-369,-9-51-517,0-3-615,-5-8-1043,-7-2 2544,-4-8 0,-3-8 0,0-4 0</inkml:trace>
</inkml:ink>
</file>

<file path=ppt/ink/ink1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7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77 11739,'-3'-6'4112,"0"1"-3708,3 5-304,0 0-100,48-27-156,-10 18-505,39-18-617,-23 24-817,-9 3-1132,-7 0 3227,-16 0 0,-10 0 0,-9 0 0</inkml:trace>
</inkml:ink>
</file>

<file path=ppt/ink/ink1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8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 11000,'0'-3'2296,"0"0"-1746,0 3-449,43 61-45,-25-33-56,34 45 11,-39-51-11,-2-7-314,-3-6-504,-5-7 628,-1-2 190,-2-7 112,0-7 112,0-9 78,0-3-156,0 0-146,0 2-112,0 8-303,2 5-223,4 7-830,2 3-437,7 1-1232,7 0 3137,5 0 0,-9 0 0,-4 0 0</inkml:trace>
</inkml:ink>
</file>

<file path=ppt/ink/ink1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8.4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187 1 9782,'-50'33'717,"1"1"0,-29 28 834,71-26-1450,4-6 364,3-5-499,10-11 198,9-6-276,11-6 730,10-6-864,-2-9-90,-3-8 10,-4-11 69,-9-2 33,-8-1 179,-7 5 45,-7 4 33,0 9 91,0 7 279,0 7-66,0 3-337,0 11 0,0 4-12,0 10-481,0-1-1233,7-2-1691,2-4 3417,9-4 0,-8-7 0,-1-3 0</inkml:trace>
</inkml:ink>
</file>

<file path=ppt/ink/ink1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8.6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9 11885,'-3'-5'2689,"0"2"-2420,3 3-269,14 63 0,4-32-224,12 48-426,-1-49 11,-7-5-447,-8-3-561,-7-6-1233,-7-3 2880,-3-5 0,3-4 0,-3-1 0</inkml:trace>
</inkml:ink>
</file>

<file path=ppt/ink/ink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0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8445,'0'0'0</inkml:trace>
</inkml:ink>
</file>

<file path=ppt/ink/ink1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8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10226,'0'-5'2544,"0"2"-2029,0 3-1052,83-8-920,-45 7 151,13-3 1,-1 0 1305,-20 5 0,-14 0 0,-6 0 0</inkml:trace>
</inkml:ink>
</file>

<file path=ppt/ink/ink1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9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 9677,'3'-2'2140,"0"1"-1859,-3 1-191,33 61-4297,-18-37 4207,23 46 411,-28-52-1822,-7-9-652,2-2 2063,-5-7 0,3 0 0,-3 0 0</inkml:trace>
</inkml:ink>
</file>

<file path=ppt/ink/ink1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9.2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8254,'0'0'0</inkml:trace>
</inkml:ink>
</file>

<file path=ppt/ink/ink1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29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161 31 8512,'3'-17'4023,"-1"3"-3553,-2 14 483,0 0-270,-54 21-212,31-3-79,-39 22 112,47-7-145,9 5-202,1-2-135,5-4-22,14-5-33,9-9-1,17-7-56,6-6-11,-1-3 68,-2-7-79,-6-6 0,-7-9-56,-9-4 100,-10-3 1,-6 2-134,-5 0-113,0 2-359,-10 4 13,-9 2-24,-6 6-56,-2 6-223,9 2-987,10 3-974,3 0 2924,5 0 0,0 0 0</inkml:trace>
</inkml:ink>
</file>

<file path=ppt/ink/ink1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0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11215,'98'7'519,"0"-1"0,-7 1 1,-25 6 230,-54 7 431,2 16-822,16 7-78,-6 3-225,5-6 53,-7-3-109,-6-11 242,-1-5-601,-11-10-414,1-6-101,-3-4 549,3-5 325,4-10 0,4-9 90,3-13 56,0-2 78,7-1 67,-1 4-79,5 8 640,12 5-258,-14 12-124,7 3 147,-18 7 21,4 0-99,-2 5-248,3 3-78,0 7-68,-1 14-145,-4-7 0,2 8-100,-3-13-460,-4-3-651,3-5-952,-6-3-1512,-1-3 3675,-2-2 0,-3-1 0,0 0 0</inkml:trace>
</inkml:ink>
</file>

<file path=ppt/ink/ink1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0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8 14574,'-12'0'5121,"3"0"-4393,9 0 157,0 0-582,-5 0-303,4 0-11,-4 0-718,5 0-615,0-1-1121,0-2-2331,0 1 4796,0 0 0,0 2 0</inkml:trace>
</inkml:ink>
</file>

<file path=ppt/ink/ink1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1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144 116 7459,'12'-1'3966,"-2"-1"-3069,-10 2 1008,0 0-1109,-3 0-236,-4 0-45,-5 0-22,-4 3-190,-2 7-1,-3 7 56,-4 9-66,1 5-236,3 0-56,9 0-34,5-2-78,7-5-22,3-5-57,14-6 57,8-8 78,18-2 33,5-12-100,17-21 56,-15-3-45,4-18-11,-25 8-34,-7-3 56,-6 2 68,-3 5 33,-5 9-3392,0 10 3660,-3 10-133,0 16 78,1 18-1,4 20-100,-4 15-67,2 13-45,-6 5-11,-2 4-45,-7 2-235,-16-4-247,-2-28 0,-5-4 538,-19 15 0,-7-1 0,32-45 0,11-11-157,5-5 3493,5-12-3358,1-9 44,16-43-11,9 12-11,15-23-11,7 28-11,1 6-684,-3 8-1670,-3 8-1343,-11 7 3719,-7 7 0,-12 6 0,-5 2 0</inkml:trace>
</inkml:ink>
</file>

<file path=ppt/ink/ink1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2.7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44 12501,'-2'-24'2364,"-1"4"-1926,-13 20-170,2 3-44,-7 5-112,2 6-22,-5 10 22,2 8 11,3 7-78,9 1-34,5-1-11,5-9-67,0-7-224,29-8 179,-6-8 112,26-3 11,-14-9 45,-5-5-11,-4-7-23,0-17 1,-8 7-23,0-11 0,-10 14 0,-5 4 156,-1 6 80,-2 8 67,0 3 156,0 3-504,0 9-11,0 0-336,5 11-740,1-4-1210,7 1-1456,0-5 3798,3-3 0,-7-4 0,-2-3 0</inkml:trace>
</inkml:ink>
</file>

<file path=ppt/ink/ink1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3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85 11995,'75'9'140,"0"0"0,0 0 0,31 1 0,-26 7 5,-56 12 601,0-4-746,-10-7 239,-1-6-318,-8-6-96,-2-4-228,-1-2 492,-2-1-89,3-11 79,0-4-57,7-12 34,3-4 113,11-3 55,4 2 168,6 3 134,1 8-167,-2 7-34,-4 8 1020,-6 12-987,-6 10-235,-4 9-100,-5 8-23,-5-2-392,-1-1-707,0-3-1119,4-5-2040,-3-5 4258,2-5 0,-5-5 0,0-4 0</inkml:trace>
</inkml:ink>
</file>

<file path=ppt/ink/ink1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3.4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17 11896,'0'-10'2835,"0"3"-2768,0 7 874,0 0-269,31 33-380,-9-5-157,24 28-113,-14-15-22,-7-5-258,1-4-582,-7-8-707,-8-4-783,-4-7-1805,-7-3 4135,0-6 0,0-2 0,0-2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1.0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12154,'4'0'2947,"-1"0"-1950,-3 0-269,33 45-235,-15-12-101,25 41-66,-25-22-259,-3 0-67,-2-1 0,-4-4-202,1-4-683,-2-6-841,1-5-1871,0-6 3597,-1-8 0,-3-9 0,-1-5 0</inkml:trace>
</inkml:ink>
</file>

<file path=ppt/ink/ink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132 3 8949,'-8'-1'2454,"1"0"-2342,7 1 190,0 0 80,-40 13 167,23-1-135,-30 11-201,39-6-11,3-1-112,5-3 22,0 0-112,9-2 45,7-3-34,11-2 22,9-3-33,-1-3-33,2 0-23,-6-3 56,-7-2 22,-8-3-22,-8-1-22,-5 0-281,-3-2-235,0-1-246,0 0-381,-5 0-4068,-4 0 5233,-2 5 0,3 1 0,4 5 0</inkml:trace>
</inkml:ink>
</file>

<file path=ppt/ink/ink1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3.6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25 12109,'-6'-1'3810,"1"0"-3799,5 1 0,36 0-11,-4 0-549,36-2-1154,-16 1-1311,-4-4 3014,-9-1 0,-18 1 0,-7 2 0</inkml:trace>
</inkml:ink>
</file>

<file path=ppt/ink/ink1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3.8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14092,'40'38'-1810,"0"0"1,24 21-902,-61-56 2711,0-3 0,-3 0 0,0 0 0</inkml:trace>
</inkml:ink>
</file>

<file path=ppt/ink/ink1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3.9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7011,'0'0'0</inkml:trace>
</inkml:ink>
</file>

<file path=ppt/ink/ink1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4.5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64 15616,'-71'56'403,"14"-10"-403,57-31-67,5-4 0,13-6-34,10-1-11,12-4 56,3-6-33,-5-6-35,-4-11 46,-7-6 0,-8-1-57,-6 0 135,-8 5 11,0 4-11,-4 9 12,3 4 223,-1 5 101,3 2-191,1 2 191,9 9 191,6 10 22,15 13 449,27 36-606,-10-9-219,-18-19 1,-2 1 140,6 19-67,-8-5-135,-8-4-34,-11-11 0,-3-8 202,-7-3-145,0-14-57,-15 1-78,-20-11-78,-24-2-348,-28-3-459,-12-7 72,43 0 1,-1-3-2538,-15-13 0,2-3 3350,-21-15 0,8-3 0,61 26 0</inkml:trace>
</inkml:ink>
</file>

<file path=ppt/ink/ink1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4.9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21566,'-9'0'22,"2"0"-402,7 0-3766,0 0-448,14 0 4594,7 0 0,-3 0 0,-1 0 0</inkml:trace>
</inkml:ink>
</file>

<file path=ppt/ink/ink1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5.7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11 188 9274,'-6'4'3731,"2"0"-3327,4-4 470,0 0-449,9 10-77,8-7-12,17 7-78,7-9-45,10-1-57,-3 0-32,5-1 21,-7-6-78,2-5-22,-10-8-22,-4-3 44,-7-3-33,-8 1 11,-8 1 100,-7 2 113,-4 4 44,0 3-44,-9 2-23,-13 6-44,-13 2 123,-9 4-34,2 1 0,-3 18 78,14 1-43,2 19-103,19-1-21,5 1-169,5 0-22,7-2-157,11-6-1770,32 4-247,-3-17-1310,20-1-1716,-13-13 5200,4-3 0,-24 0 0,-6 0 0</inkml:trace>
</inkml:ink>
</file>

<file path=ppt/ink/ink1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2:36.21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 10630,'0'-3'3720,"0"1"-1344,0 2-2007,9 65-122,-1-27-180,7 51-22,-7-46-45,0-7-12,-3-10-32,-2-7-35,2-9-100,-4-5-179,1-4 178,0-1 169,4-5 0,7-12 22,6-10-11,10-14 11,4 0 12,-1 4-23,0 10 67,-8 10 168,0 8 112,-3 6 146,5 2 12,4 3 245,33 22-313,-16-1 45,22 20-78,-33-9-136,-5 2-133,-10-3-57,-7-4-78,-4-4-896,-7-7-986,-1-8-1693,1-4-4235,-3-12 7810,3-12 0,-3 8 0,0-6 0</inkml:trace>
</inkml:ink>
</file>

<file path=ppt/ink/ink1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3:54.10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38 14563,'4'-6'145,"12"1"46,21-2-112,-4 1-34,10 1-23,-19 1-11,-2 2 23,-6 1-23,-3 1 11,-2 0 34,2 0-44,3 0-1,0 0 11,0 0-11,-5 0 57,-6 0 10,-2 0 404,-3-1-404,0 5 0,2 5-22,3 8 45,1 5-22,0 1-1,-2 0 0,-3 2 13,1-2-465,-2 5 463,0-2-77,3 16 21,-3 0-22,3 0 23,-3 1-34,0-18 34,0 3 496,0-7-507,0-2-12,0 0-11,0-2 0,0-1 0,0-3 0,0-2 11,0 0 0,0 0 45,0 2-11,0 3-11,0 0 10,0 2-44,0-2 12,0 3-12,0-1 11,0 10 0,0-5 45,0 7 11,0-5 0,0-1 23,0-1-23,0-4-22,0-4 0,0-1 0,0-3-34,0 3 22,0-3-21,0 5-1,0-6 0,0 1 0,0-2 0,0-1-11,0-2 23,0 4-1,0-2 1,0 5-12,0-1 11,0-1-11,0-2-11,0-1 12,0-1-1,0-1 0,0-2-11,0-3 0,0 1 0,0-1 0,0 0-11,0 1 11,0 2 0,0-3 0,0 5 0,0-1 11,0 1-11,0 2 0,0-2-11,0 0 11,0-2 11,0-1 483,0-2-494,-5-1 22,-1 0-22,-5 0 22,-4 0 79,-2-3 56,-6-3 56,-2-3-45,-2 1-90,3 2-22,3 1-56,5 0-11,8 3-23,3 0 1,5 2-594,0 0-864,0-6-2274,0-4-3607,0-11 7372,-5-5 0,4 10 0,-4 1 0</inkml:trace>
</inkml:ink>
</file>

<file path=ppt/ink/ink1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0.9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27 489 12882,'-12'1'1602,"0"1"-7083,11-1 5593,-1 3 1353,2 3-1319,17 5 815,15 1-900,16-4 1,6-2-40,37 1-17,-26-4 1,-1-1-6,22-3 34,-11-1-34,-11-7 78,1-15-22,-19-2 3381,-2-11-3403,-23 7-12,-13 0 45,-3-1 34,-5-1-11,-12-1-45,-15-2-34,-17-1 0,-40-10 11,20 12 34,-13-4-22,37 17 56,14 7 66,10 3-77,8 6-79,5 0-34,3 4-55,0-4 44,15-1 11,12-1 23,19-1 11,13 3 0,3 1-56,2-1-459,0-1-875,0-3-750,2-2-1535,-6-1 3675,-4 4 0,-27 1 0,-11 5 0</inkml:trace>
</inkml:ink>
</file>

<file path=ppt/ink/ink1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1.4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1 214 8299,'0'9'1020,"0"-1"-426,0-8 314,0 0-505,99-9-112,-52 0-162,15 1 0,0-3 39,-20-8-112,-4-2-56,-9-1 45,-7 1 0,-9 1 33,-8 0 1,-2 3-1,-3-1 56,-10 4 113,-11 3-1,-15 4 248,-12 4-169,2 2-146,-4 4-23,9 7 91,1 8-124,11 11 90,5 7 34,10 42-247,11-30-11,21 27-2419,32-51 0,9-9 726,14 3 330,-6-7 1,-1-6-2155,-8-18 3528,-7-7 0,-22 4 0,-10 3 0</inkml:trace>
</inkml:ink>
</file>

<file path=ppt/ink/ink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2.9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12277,'79'11'220,"-1"-1"1,-5-1-1,-19 3-186,-41 4-23,-2-2-11,-2-4-101,0-4-89,-3-3 33,-1-2 11,-1-1 135,1 0 11,2-1 11,6-7-11,5-2-11,8-6 11,3 0 11,4-1 56,-1 5 124,-1 1 55,-5 3 68,-1 3 67,-6 3 23,-3 1 918,1 5-1009,-1 5-77,4 5-169,-2 4-45,0 0-22,-1-2-123,-4-2-594,-4-3-4124,-6 2 4841,-1-5 0,-2-1 0,0-6 0</inkml:trace>
</inkml:ink>
</file>

<file path=ppt/ink/ink1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1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9207,'6'-8'1748,"-1"2"-1042,-5 6-11,0 0-438,55 77-156,-28-39-62,8 11 0,-2 0-16,-12-14 10,-8-6-10,-7-9 10,-4-7 1,-2-6-34,0-4-347,0-2 336,0-12 11,0-6 11,0-12 34,7-4-34,7 2 56,8 5 34,5 7-12,-1 7 23,-1 6-33,-2 4 89,-1 2 113,-6 7 88,0 7-55,-8 12-202,2 6-112,-2 2 0,1-5-79,1-6-413,-2-6-663,0-4-1321,3-5-1244,-6-4 3720,1-3 0,-4-1 0,-2 0 0</inkml:trace>
</inkml:ink>
</file>

<file path=ppt/ink/ink1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2.4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69 9465,'-12'0'1344,"3"0"-884,9 0-236,0 0 123,-55 38-156,42-20-169,-42 29 45,55-32-67,0-4 0,10-5 12,9-4-12,11-2 22,7-9 12,-4-4 33,-4-11-11,-10-3-45,-6-2 79,-3 3 78,-4 1 123,2 5-101,-3 3-67,-2 7-55,4 5-35,-1 4 382,7 11 190,5 8-224,2 18-145,4 11-169,-3 13 90,5 8 67,2 10-101,4 3 146,-5 3-56,-6-4-146,-10-8 0,-6-8 11,-5-9 23,0-8-56,-10-8-45,-11-8 0,-22-11-168,-16-7-493,-18-8-303,-12-5-446,-5-15 199,-2-10-279,12-19-651,17-7 2141,27-4 0,20 23 0,15 8 0</inkml:trace>
</inkml:ink>
</file>

<file path=ppt/ink/ink1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2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22 157 9274,'0'3'2207,"0"-1"-1803,0-2-359,123 7 201,-68-5-410,20 0 0,-2-4 243,-30-8 84,-11-11-96,-13 0 225,-9-3 111,-8 2-55,-2-2 223,-19 5 123,-9 4-245,-25 5 533,-9 6-691,2 3-134,-3 5-22,14 9 33,4 11-22,13 12 78,10 6-101,9 5-45,8-2-78,3-2-78,4-8-45,20-8-550,9-9-3584,61-10 1209,-17-14 3048,-19-2 0,-3-2 0,-9-4 0,-8-2 0</inkml:trace>
</inkml:ink>
</file>

<file path=ppt/ink/ink1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3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10137,'0'-6'2846,"0"1"-2241,0 5-134,43 67 89,-20-28-392,4 8 0,1 0-33,-4-3-102,-5-6 35,-3-9-57,-6-7 0,-4-11-11,-4-4-314,-2-6-202,0-1 404,0-10 112,0-7 34,0-14 44,0-5 90,0 1-67,0 0-67,0 8-34,9 3-11,13 5-23,2 8-33,9 2-191,-7 6-862,4 1-606,2 1-1501,-2 0 3227,-3 1 0,-13 0 0,-5 0 0</inkml:trace>
</inkml:ink>
</file>

<file path=ppt/ink/ink1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3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1 193 11190,'58'0'527,"1"0"0,37-5 100,-90-9 46,-1-4-46,-5 0-146,-10-2 13,-9-2-1,-11 1-169,-3-1-66,4 6 11,8 3-89,10 6-124,4 3-23,7 3 46,0 0-79,16 0 0,10 0-12,19 1-615,9 0-1267,2 0-907,5-1-2969,-6-1 5770,-5 0 0,-24 0 0,-10 1 0</inkml:trace>
</inkml:ink>
</file>

<file path=ppt/ink/ink1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4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6 203 8916,'-3'6'2353,"1"-1"-2118,2-5 639,0 0-1684,71 11 1045,-32-8 264,57 2-342,-56-15-11,-5-8 34,-9-4-57,-9-4-90,-7 0 894,-8-3-848,-2 3 111,0 1 157,-2 5 158,-13 4-23,-3 8-236,-15 2-56,-5 5-66,-3 9-24,-6 7 35,4 13 78,2 9-146,11 6-44,14 1-23,9-3-202,26 7-549,10-20-896,22 2-314,8-23-795,2-4-471,1-12 3227,-6-10 0,-24 6 0,-11-3 0</inkml:trace>
</inkml:ink>
</file>

<file path=ppt/ink/ink1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4.5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 11616,'0'-6'3047,"0"1"-1926,0 5-852,12 86 101,1-38-314,-3 9 0,1 2-45,10-7-11,-7-7-89,4-5-841,-9-8-1614,-2-7-1534,-4-8 4078,-3-8 0,0-4 0,0-5 0</inkml:trace>
</inkml:ink>
</file>

<file path=ppt/ink/ink1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4.6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32 12904,'-3'-17'1927,"1"4"-1927,2 13-1490,0 0-370,76-1 1860,-19 10 0,28-8 0,-47 9 0</inkml:trace>
</inkml:ink>
</file>

<file path=ppt/ink/ink1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5.0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131 1 13162,'-37'41'0,"0"0"0,-20 24-34,74-58 34,9-5 0,33-15 34,-18-3 67,9-12-68,-29 1 125,-5 4 268,-5 5 122,-6 5 2,-2 7-91,-3 2-224,0 4 90,0 6 89,2 10 35,4 14-315,7 10-134,6 2-89,7-1-382,2-12-728,-2-7-1098,0-13-1031,-1-5 3328,4-16 0,-14 9 0,-1-9 0</inkml:trace>
</inkml:ink>
</file>

<file path=ppt/ink/ink1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5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17319,'0'57'351,"0"1"0,0-5 1,0-5-341,7 2-11,0-6-246,6-10-651,-5-8-1041,2-8-1637,-1-6-2184,1-4 5759,4-1 0,-8-4 0,1-1 0</inkml:trace>
</inkml:ink>
</file>

<file path=ppt/ink/ink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6 8053,'-2'-3'1680,"0"1"1603,2 2-2890,2 3-191,3 2-23,5 5-45,6 3-55,3 5 66,6 4-10,1 3-113,3 1-22,-3-1-11,-1-6 11,-6-2-11,-1-5-57,-7-3 24,1-4 44,-5-3 33,-1-1 113,-2-1 44,1 0-78,3-2-45,3-5-44,2-3-1,3-5-11,2-1 23,1-2 11,14-8-45,-12 7 0,9-3 0,-17 10 0,-2 4-23,-7 3-1298,1 2-708,-5 2-1601,3 1 3630,-1 0 0,0 0 0,0 0 0</inkml:trace>
</inkml:ink>
</file>

<file path=ppt/ink/ink1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4:07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59 215 11369,'-32'-3'1692,"5"-1"-840,44 3-102,13-1-290,31 0-56,22 1-192,-31 0 1,3 0-51,7 1 1,2 0-303,7-2 1,2 0 301,3 0 1,1 1-415,2-2 0,0 0 319,-3 2 0,-2-1-39,-4 1 0,-1 0 11,-6 1 1,-1 0 32,-3 0 1,-1 0-97,-3 0 0,0 0 69,0 0 0,1 0 0,0 0 0,0 0-229,4 0 1,0 1 228,5 0 1,1 0 26,2 0 1,1 0-6,5 1 1,1 0-52,-2 1 1,-1 0-12,2 0 1,-1 1-6,-5 0 0,0 1 6,-2 0 0,-1 0-6,-5 0 0,0 0 16,1-1 1,0-1-17,-2-1 0,0 0 11,3-1 1,1-1 4,1 0 1,0 0-12,2-2 1,2-1 61,1-1 1,0 0-186,1-3 1,0 0 151,-1 0 0,1 0-34,-4-1 0,-1 1 22,-4 2 0,-2 0-22,-4 0 0,-1 0 0,42-1 505,-8 1-371,-1 0 79,2 2-79,-39 0 1,1 0-23,3 0 0,1 0-45,5 0 1,1 0-378,3 0 1,0 0 348,0 2 0,1 0-11,0-1 0,0 0-28,-3 1 0,0-1 11,-2 0 1,-1 0-7,-2-1 1,-1 1 16,-5-1 1,0 1 289,47 0-222,-10 0 67,2 2-1,-25 1 1,1-2-62,-13 1 1,0-1-34,19-1 0,1-1 147,-19 0 1,-1-1-193,3-3 0,0 0 5,-2 1 0,2 0-11,12-2 1,-1 1-1,27-2-11,-40 5 0,-6 1 11,1 2 247,-10 1-236,-12 0-22,4 0 0,-2 0 1154,14 0-1031,8-1-22,44-3-78,-18-1-23,-26 3 0,-1-1 0,19-1 0,-10 2 189,-5 1-189,-14 0 524,-9 1-524,-7-2 22,-2 2 1,1 0-1,6 0 79,6 0-101,3-1 0,2 1-11,-3-1 22,-2 1 11,-3 0-22,-2 0 34,-9 0-34,0 0 34,-7 0-12,1 0 0,-1 0 12,4 0-12,1 0 1,0 0 22,0 0-23,1 0-11,-5 0 23,3 0-34,-5 0 22,-2 0 12,2 0 67,-2 0-45,0 1 56,-1 0 45,4 1 11,4 0-11,-1-1-34,6 1 12,-6-2-102,1 3 34,-4-2-22,-1 2-22,0-1 44,5-1 11,2-1-44,4 0-34,-5 0 0,-3 0 11,-3 0-11,-3 0 11,-4 0 12,2 0-1,-8 1-6308,3-1-1333,-25-1 7619,-14-7 0,7 4 0,-2-3 0</inkml:trace>
</inkml:ink>
</file>

<file path=ppt/ink/ink1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12.71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22 100 7986,'0'-14'1456,"0"3"-290,0 11 682,0 0-671,-5-29 201,2 20-258,-3-22-156,4 29-124,2 0 1,-2 1-124,1 1-45,-1 0-672,2 11 45,0 7-11,0 18-23,0 7-11,0 6 22,4 49-10,2-34-18,-1-3 0,1-1-16,2-7 11,0 17 0,-3-34 11,-2-2 0,0-7-34,-3-6-11,0-3 0,0-10 34,0-1 11,0-6-78,0 0 44,0-9 23,2-5-34,-1-13 0,1-6-44,-2-4-1,0-2 1,2-1 21,9 2-11,3 1-21,10 3-12,2 2-34,4 3-56,2 2-10,-2 8 55,-6 5-280,1 7 325,-7 4-23,7 2 23,-3 0 45,0 6 22,1 1-22,-9 8 67,-1 2 0,-7 1-12,-4 3-167,-7 10 101,-8-6 11,-11 1 55,-9-12-21,-4-6 33,2-1 33,1-3-33,6 0 12,0-3-46,15 2-44,2-2-1,11 4 46,0 2-12,0 3 11,0 2 12,0 0 22,7 0-11,2-1-12,16 1 12,-9-3-11,9 0-57,-11-3-44,2-1-34,0-1-258,0 0-313,0-2-2017,4-1 380,-5-1-682,1 0 3047,-11 0 0,-3 0 0,-2 0 0</inkml:trace>
</inkml:ink>
</file>

<file path=ppt/ink/ink1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13.1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252 25 7123,'0'-6'3698,"0"1"-1861,0 5-1367,-31-7-234,9 5-45,-31-3 44,19 14 90,-5 7-180,9 11-10,6 6 55,11 8-67,8 2-89,5 0-34,19-7-11,7-8-1,22-11 1,1-8 11,-4-6 23,-3-3 21,-11-3 46,-3-8-90,-11-7-45,-4-9-44,-8-2-180,-3 0-257,-2 2-203,0 2-526,-4 4-1031,-5 6-672,-4 6 2958,2 5 0,3 3 0,5 1 0</inkml:trace>
</inkml:ink>
</file>

<file path=ppt/ink/ink1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13.6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8032,'65'39'14,"0"-1"0,0 0 0,27 17 0,-29-19 1343,-58-33-1402,-5-3 552,5 0-507,0-12 320,6-6-253,5-15 784,8-1-817,3 1 112,5 8 22,-2 6 11,-4 8-11,-2 6 168,-5 3 180,-1 2 806,20 25-1244,-19-9-44,18 22 22,-24-15-56,3-2-11,-4-3-101,-2-4-426,-7-7-482,-1-3-728,-2-3 799,0-1 1,0 0-1</inkml:trace>
</inkml:ink>
</file>

<file path=ppt/ink/ink1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14.10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 34 11369,'-6'-2'2264,"1"1"-1166,5 1-650,76-8-212,-21 4-186,3 0 0,2-1-38,10 1-12,-9 3-23,-13-1-167,-13 1-483,-6 1-672,-13-1-537,-3 1-1222,-7 0 3104,-4 0 0,-2 0 0,0 0 0</inkml:trace>
</inkml:ink>
</file>

<file path=ppt/ink/ink1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14.3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44 15224,'59'-6'18,"0"1"1,-6-1 0,-5 1-445,5 0-750,-5 0-707,-2 1-1747,-6 2 3630,-10-1 0,-14 1 0,-9 1 0</inkml:trace>
</inkml:ink>
</file>

<file path=ppt/ink/ink1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14.89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310 14 9050,'3'-8'2521,"0"2"-2431,-3 6 269,0 0 33,0 17-12,0 1-32,-8 19 33,-5-2-78,-12 5-135,-7 1-79,-5 2-55,-6 2-23,0-2-11,3-2 0,5-5-23,16-7-21,4-9 44,12-5 145,1-7 314,2-3 158,21-3 66,17-2-229,21 0 0,7 0-314,-13 0 0,1-1-472,25-1 1,-1 0 347,-24 0 1,-3-1-11,0 1 0,-1-1-6,36-2 0,-11 2-12,-17-3-44,-15 3-380,-11 1-1481,-13-2 12,-9 0-436,-5-5-526,-5-3 2867,0-3 0,0 5 0,0 2 0</inkml:trace>
</inkml:ink>
</file>

<file path=ppt/ink/ink1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15.1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 1 9689,'-9'0'3283,"2"0"-2790,7 0 750,0 0-671,-12 55-314,10-23-101,-10 44-135,12-36-22,0-4 0,2-2-112,6-3-280,1-5-527,4-6-650,-3-5-907,1-6-1199,0-5 3675,-3-3 0,-3-1 0,-2 0 0</inkml:trace>
</inkml:ink>
</file>

<file path=ppt/ink/ink1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15.52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22 9745,'3'-12'2577,"0"2"-1759,-3 10-549,0 0 1233,0 24-685,4 23-492,2 11-112,5 15-56,2-16-11,-2-3-124,2-3-22,-2-8-22,0-6-158,-3-9-582,-3-9-504,0-7-482,-2-6-414,0-4-505,0-2 2667,-3-7 0,0 5 0,0-5 0</inkml:trace>
</inkml:ink>
</file>

<file path=ppt/ink/ink1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15.8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12159,'65'14'322,"1"0"0,0 1 1,25 6-1,-13 3-53,-22 18 947,-8 3-869,-11 3-89,-5-2 362,-10 1-206,-4-3 108,-9-3-175,-5-3 607,-4-5-517,0-3 0,-9-4-201,-10-5-203,-9-5-33,-4-2-56,0-6-549,0-1-830,-5-4-1232,-8-2-3170,-4-1 5837,-6 0 0,24 0 0,5 0 0</inkml:trace>
</inkml:ink>
</file>

<file path=ppt/ink/ink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4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0 12703,'-55'29'729,"13"-3"-494,40-14-56,2 0-78,0 0-12,7-3-89,6 0 23,7-4-1,8-2-22,-1-1-45,-1-2 23,-1 0-34,-6-2 11,-4-2-22,-8-3-34,-4-2-190,-3-3-225,0 1-290,0-3-573,0 3-627,-3 0 2006,-1 3 0,0 3 0,1 3 0</inkml:trace>
</inkml:ink>
</file>

<file path=ppt/ink/ink1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23.2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9129,'0'0'0</inkml:trace>
</inkml:ink>
</file>

<file path=ppt/ink/ink1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25.0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246 1 9767,'57'10'683,"-1"1"1,34 15-527,-90 10-123,-21 4-23,-8 1 11,-27 1-4273,-1-4 4228,-6-1 23,3-3 893,4-5-736,10-6 247,14-8-158,14-7 1,10-4 178,6-3 3831,7-1-3349,22 0-447,15 0-360,25 0-88,3 0-12,-5 0-101,-7 0-415,-10 0-537,-5 0-549,-1 0-920,-4 0 2522,-3-2 0,-16 1 0,-7-1 0</inkml:trace>
</inkml:ink>
</file>

<file path=ppt/ink/ink1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25.3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12815,'8'62'964,"2"-1"-830,-1-15-89,1 0 0,-1-4-4297,-2-5 4241,-1-4 736,-3-5-1409,-1-5-492,-2-5-841,0-6-425,3-5 2442,2-5 0,-2-2 0,2 0 0</inkml:trace>
</inkml:ink>
</file>

<file path=ppt/ink/ink1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25.65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25 9308,'0'-14'1692,"0"3"-1054,0 11 147,0 0-360,81 30-89,-35-8-218,12 2 0,0 3-84,-1 12 22,-1 1 34,-11 2 66,-10-3 136,-9-3 122,-14-4-78,-5-5-100,-7-4-46,0-4-22,-17-2-67,-4-5-101,-18-4-146,-6-4-571,-2-3-695,-1-1-683,3 0-1614,5-1 3709,7-1 0,14 0 0,10-1 0</inkml:trace>
</inkml:ink>
</file>

<file path=ppt/ink/ink1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2.7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63 8669,'0'-6'1557,"0"1"1469,0 5-2197,0-11-179,0 9-358,0-9-225,0 11 168,0 0-235,0 6 56,0 9-11,0 14-23,2 10 1,4 4-23,0-3 0,1-7 0,-4-8-45,0-7-11,-3-4-34,0-3 12,0-4-68,0-3-79,0-3-88,0-1 313,0-20 101,2-4 11,4-21-79,4 4 1,4 1-12,2 5-22,0 8-22,0 6-23,0 5-22,2 5-482,8-2-292,-2 6-279,4 0-370,-2 4-639,1 1-616,10 1 2745,-4 1 0,-10 0 0,-9 0 0</inkml:trace>
</inkml:ink>
</file>

<file path=ppt/ink/ink1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3.7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327 206 6652,'0'-4'3473,"0"0"-1354,0 4-1795,-10-1 214,-4 0-179,-15 0-68,-4 1-100,-9 4-1,1 9-33,-4 8-101,5 11-11,7 1-45,9 0-56,14-4 33,5-3 12,5-4 11,7-1-90,7-7 23,10-2 11,6-8-11,4-1 34,1-3-12,0-8 34,0-7 11,-6-12-56,-5-6 44,-8-2 12,-8 2 0,-5 5 68,-3 8-12,0 8 11,0 7-23,0 4 147,0 1-169,0 5 12,0 9 11,0 12-12,0 11-33,0 4-33,0 2-12,16-3-34,7-7-55,15-7-123,4-11-1,-1-7 79,1-5 179,1-13-11,0-8 11,0-14 0,-3-11-12,-7-5 1,-7-6-68,-13-5-89,-3 1 101,-7-1 67,0 8 33,-3 8 124,0 12 169,0 13 211,0 9-514,0 6 189,0 3-144,0 8-24,0 6 1,0 14 56,0 11 89,0 9-77,0 7-1,0 1-11,0 0-67,9-6-34,5-4 0,16-6 0,0-6-45,7-5-101,19-7 57,-4-10 77,19-5-44,-10-9 22,-4-9 23,-1-5 11,-8-7 0,-8-3 56,-1-11 1,-18 6 10,-4-6 45,-14 14 33,-3 5 191,0 7 0,-8 6 0,-8 3-190,-11 2-67,-10 10 89,-20 23-45,17 4-22,-6 18 0,33-11-79,6-4-22,7-5-22,19-8-101,4-9-348,25-6-481,-2-7-2186,28-7 740,-22-10-302,12-9 2700,-35-7 0,-13 11 0,-8 4 0</inkml:trace>
</inkml:ink>
</file>

<file path=ppt/ink/ink1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3.9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42 13880,'58'-12'-1233,"-1"1"-2005,-14 7 3238,2-3 0,-21 3 0,-5 1 0</inkml:trace>
</inkml:ink>
</file>

<file path=ppt/ink/ink1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4.7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300 374 12624,'-75'17'56,"1"-1"0,4-1 0,17 4 90,38 16 100,5-1-145,8 1-45,4-6-56,18-2-33,8-6-1,18-7-56,2-6 79,2-6-22,2-8 10,-4-10-55,-3-12-57,-10-12 46,-6-9 55,-10-8-33,-6-6 22,-3-8 34,-4 0 11,0 1 56,-4 8 112,-2 13 146,0 15 168,0 15 44,0 11 68,0 6-470,0 12-46,0 12 113,-2 23 145,1 17-124,-1 14-106,2-20 1,0 0-107,0 24-56,2 17-336,8-45-460,2-6-504,6-8-425,1-7-1144,0-10 2925,0-10 0,-8-6 0,-4-5 0</inkml:trace>
</inkml:ink>
</file>

<file path=ppt/ink/ink1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5.0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10787,'3'11'3160,"-1"-3"-2522,-2-8-481,0 74-124,0-43-33,3 56-67,0-65-526,5-9-562,-5-5-391,4-5-683,-4-2 514,3-3 1715,-1-10 0,-2 7 0,-1-6 0</inkml:trace>
</inkml:ink>
</file>

<file path=ppt/ink/ink1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5.1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10058,'0'0'0</inkml:trace>
</inkml:ink>
</file>

<file path=ppt/ink/ink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4.7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14764,'63'14'-235,"-1"-1"0,-2-2 0,-17 4-852,-35 6-415,1-2-1097,-2-3 2599,-1-4 0,-2-5 0,-3-3 0</inkml:trace>
</inkml:ink>
</file>

<file path=ppt/ink/ink1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5.7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1 250 8691,'0'6'1289,"0"-1"-896,0-5-326,90-26-11,-58 7 28,19-1 0,-5-2 95,-31-7 79,-6 1 257,-4-1-22,-2 3-56,-3 4-11,0 3 45,0 8 268,0 4-34,0 5-200,0 2-404,-3 6-11,-5 10 279,-3 16 46,-5 12-258,2 11-90,4 5-67,2 4 0,5 1-11,1-2-90,2-5-303,0-5-178,0-9-270,0-7-234,0-10-80,2-10-783,1-7-864,0-6 2813,-1-3 0,-2-1 0,0 0 0</inkml:trace>
</inkml:ink>
</file>

<file path=ppt/ink/ink1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5.96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 39 12378,'-6'-3'1826,"1"1"-940,5 2-662,0 0-247,95 0-952,-45-1 23,11 0 0,1-1-1839,-9-5 2791,-8-3 0,-19 4 0,-7 0 0</inkml:trace>
</inkml:ink>
</file>

<file path=ppt/ink/ink1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6.3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 17 15482,'0'-8'2420,"0"2"-1692,0 6-1153,0 0 10,-8-1-269,7 0-2330,-6 0 392,21 1 2622,-1 0 0,3 0 0,-6 0 0</inkml:trace>
</inkml:ink>
</file>

<file path=ppt/ink/ink1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7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0 266 10249,'14'0'2342,"9"0"-1995,21 0-112,8 0 35,24-1-125,-17-8 35,10-4-113,-31-10 11,-9-2-55,-10-4-12,-8 2 45,-7-2-11,-4 1-12,0 2 292,-9 4 191,-1 4-147,-1 8-66,2 5-34,8 4-68,-6 1 23,-4 26 124,-3 5 66,-7 32-145,7 4-34,1 7-55,8 3-147,2-3-33,3-2-45,0-5-302,0-8-280,0-5-527,0-13-672,0-9-237,7-12-984,-3-10 3047,7-5 0,-9-5 0,1 0 0</inkml:trace>
</inkml:ink>
</file>

<file path=ppt/ink/ink1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7.4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16569,'50'0'481,"7"1"-604,12 1-796,4 0-1221,-1 0-1692,-10 0 3832,-4 2 0,-29-1 0,-7 0 0</inkml:trace>
</inkml:ink>
</file>

<file path=ppt/ink/ink1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7.8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 41 9879,'0'-13'3249,"0"2"-2531,0 11-304,0 0 360,-12 28-461,9-7-245,-9 25-57,12-16-11,0-6-101,0-7-67,8-7-56,5-6 55,11-3 124,8-1 34,6-11-11,-2-4 22,0-15 0,-11-1 45,-4-3-1,-10 5 204,-4 5 155,-4 9 190,0 9 158,-3 3 67,0 3-650,0 5-11,0 6-33,0 7-124,0 6-23,0 1-504,4-3-672,7-2-1478,8-2-1951,15-4 4628,4-2 0,-11-6 0,-6-2 0</inkml:trace>
</inkml:ink>
</file>

<file path=ppt/ink/ink1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8.3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1 168 14484,'49'18'325,"0"1"1,40 10-192,-46-29-78,-1 0-34,-12-9 12,-4-3 0,-12-11 55,-6-1 124,-6-3 89,-4 1 136,-11 0 10,-4 1-112,-7 3-235,2 5-101,9 4-12,5 7-122,6 3-3687,2 3 762,9 0 3059,10 0 0,-5 0 0,2 0 0</inkml:trace>
</inkml:ink>
</file>

<file path=ppt/ink/ink1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8.5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 12210,'12'-12'3059,"-3"2"-2376,-9 10-414,0 0-146,24 61-123,-11-31-67,17 48-291,-21-48-617,-5-4-1513,-4-2-1870,0-8 4358,-2-5 0,1-5 0,-1-5 0</inkml:trace>
</inkml:ink>
</file>

<file path=ppt/ink/ink1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8.69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 17 13387,'-6'-5'2240,"1"1"-2139,5 4-638,0 0-24,-2-3-952,1 2-1075,-1-3-527,9 4 3115,-1 2 0,3-1 0,-5 2 0</inkml:trace>
</inkml:ink>
</file>

<file path=ppt/ink/ink1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9.4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177 80 8725,'9'-9'3922,"-2"2"-2913,-7 7 335,0 0-817,-40-8-259,20 6-44,-35 4 191,33 11-123,-1 13-35,6 3-134,6 5-78,7-1-22,4-1-23,19-6-45,7-6-101,22-11 12,5-4-79,1-5 67,0-8 56,-11-7 57,-6-8-57,-13-7 68,-8 0-102,-8-1-144,-6 0-225,-2 1-1412,0-7 134,-5 16-1613,-3 0 3384,-6 17 0,6 2 0,0 2 0</inkml:trace>
</inkml:ink>
</file>

<file path=ppt/ink/ink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6.8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82 6507,'0'-9'762,"0"3"-594,0 6 526,0 0-279,10-24 100,-6 17-89,8-18-45,-8 22-79,-2 2-99,1 0-114,-3-1-55,3 1-1,-2 0-21,2 0 189,-1 1 258,0 0 1323,0 0-1413,-1 0-9,1 6-80,4 2-90,-2 8-78,1 2 45,-1 3 78,-1 1 57,-1 2-68,2 2-79,-4 1-66,2-2 78,-2-1-124,0-5-22,0-2-11,0-5 12,0-1-1,0-3 11,0 0 12,0-3-45,0 1-79,0-3-6902,0-1 6992,0-8 0,0 4 0,0-5 0</inkml:trace>
</inkml:ink>
</file>

<file path=ppt/ink/ink1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39.9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11560,'0'-9'2622,"0"1"-2141,0 8 47,0 0-416,22 61-68,-5-26-44,12 36-11,-14-48-90,-4-17-55,-3-4-1,5-2 157,5-5 0,7-6-68,4-7 68,3-5 11,-2 2 23,-3 4 90,-6 5 256,-5 5 35,-5 4 134,-4 2 168,1 1-45,3 0-78,2 5-314,8 5-156,1 8-113,3 4-11,1 3-202,-2-2-683,0-1-684,-2-5-1647,-9-4-2588,-5-6 5804,-6-3 0,-2-3 0,0-1 0</inkml:trace>
</inkml:ink>
</file>

<file path=ppt/ink/ink1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40.6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17 10843,'0'-9'2509,"0"2"-1646,0 7-515,0 0 33,0 23 45,0 6-157,5 28-68,5 5 12,7 8-79,4 2-78,-2 1-56,2-7 0,-4-4 0,-1-9-56,-3-7-425,-5-9-730,0-12-1029,-1-9-1693,-1-9 3933,0-5 0,-4-2 0,-2 0 0</inkml:trace>
</inkml:ink>
</file>

<file path=ppt/ink/ink1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40.93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12692,'0'9'1624,"0"-1"-1467,0-8-426,0 0-44,0 65-674,0-47-805,0 49-516,0-65 2308,0 0 0,0-2 0</inkml:trace>
</inkml:ink>
</file>

<file path=ppt/ink/ink1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41.1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9185,'0'0'0</inkml:trace>
</inkml:ink>
</file>

<file path=ppt/ink/ink1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41.9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22 8299,'0'-12'3037,"0"2"-1995,0 10 1042,0 0-1546,0 3-112,0 11-213,0 9 67,0 13-224,2 4-56,1-1 0,0-5-12,-1-5-100,-2-10-246,0-5-45,0-8 21,0-3-962,0-2 1153,5-3 191,1-10 11,2-7 45,2-13 0,1-4 68,5-4-68,5 4-22,1 3-23,0 9 45,-4 11 157,1 6 89,0 6-44,4 6-57,4 9-33,3 12-44,-3 7-45,1 13-79,-13-18 11,0 2-11,-12-23 0,-1-4-79,1-3-190,0-2 269,4-7 22,6-8 1,6-6 10,6-2 79,1 6 259,-4 4 10,-3 8-45,-8 3 22,-1 4 572,10 15-851,-4 2-79,12 15-12,-14-6-324,-1-3-650,-5-5-952,-5-4-1435,-1-5 3373,-2-2 0,0-4 0,0-2 0</inkml:trace>
</inkml:ink>
</file>

<file path=ppt/ink/ink1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42.2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 6 16804,'-12'0'4089,"2"0"-3584,10 0 178,0 0-224,-2 0-368,1 0-91,-1 0-427,2-3-895,0 2-5165,0-1 6487,7 2 0,-5 0 0,5 0 0</inkml:trace>
</inkml:ink>
</file>

<file path=ppt/ink/ink1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43.0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8 13061,'0'-4'3126,"0"0"-2016,0 4-202,0 8-180,0 6-100,0 11-416,0 6-167,0 1-45,0-1-33,0-7-270,0-4-627,0-8-594,0-4-852,0-5 998,0-2 0,0-1 0</inkml:trace>
</inkml:ink>
</file>

<file path=ppt/ink/ink1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43.2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 9 15840,'-3'-1'3978,"1"-1"-3115,2 2-561,-3-2-245,3 1-5302,-3-1 775,13 2 4470,2 6 0,0-4 0,-3 4 0</inkml:trace>
</inkml:ink>
</file>

<file path=ppt/ink/ink1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43.6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 25 9767,'0'-14'3889,"0"3"-2938,0 11 338,0 0-224,0 22-337,0 2-11,0 22-291,0-2-191,0 1-156,0-2-79,0-3-12,0-7-268,0-6-695,0-5-683,0-5-1087,0-5-1210,-3-5 3955,-7-3 0,6-3 0,-6-1 0</inkml:trace>
</inkml:ink>
</file>

<file path=ppt/ink/ink1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43.86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 6 13577,'-3'-2'3563,"1"1"-2757,2 1-458,31 0-314,-7 0-34,30 0-258,-16-1-918,4 1-1547,-4-2-2465,2 2 5188,-7 0 0,-14 0 0,-7 0 0</inkml:trace>
</inkml:ink>
</file>

<file path=ppt/ink/ink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7.6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7426,'4'-3'1983,"-1"1"123,-3 2-1736,0 7-90,0 2-45,0 7-100,2 1-102,0 1-33,2-2-56,1-1 12,1-1-91,1-5 12,2-2-11,2-5 134,3-1 11,3-1 0,3-1-11,0-6 0,2-2 0,-1-5-11,-3 1 11,-3-2 0,-3-2 33,-4 4 57,-3 0 0,-2 7 10,-2 1 169,0 3 157,1 0-45,-2 2 1759,2-1-1927,-2 3-112,2 4-101,0 4-11,3 2-124,1 2-526,3-1-370,0 0-392,4 0-1781,-2-4 3204,0-1 0,-5-5 0,-3-1 0</inkml:trace>
</inkml:ink>
</file>

<file path=ppt/ink/ink1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44.2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0 190 9341,'3'14'2634,"0"-3"-1749,-3-11-280,128 3-1600,-68-2 1079,21 0 0,0-3 107,-25-8 195,-8-5-296,-10-6 22,-12 1 0,-10-4 11,-8 1 11,-6-2 1192,-2 0-743,-4 4-158,-14 4-21,-15 7 178,-13 5-201,-7 3-78,2 5 179,2 6-101,7 5 156,7 21-369,15-6-145,8 8-23,15-11-90,16-5-347,10-3-639,16-5-963,8-4-1580,-1-4-2185,6-4 5804,1-1 0,-26 0 0,-5 0 0</inkml:trace>
</inkml:ink>
</file>

<file path=ppt/ink/ink1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6:44.8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208 382 16462,'-55'49'235,"0"-1"0,6-4 1,12-4-57,27-10 164,8-3-197,2-7 29,12-7-86,7-6 21,21-4 25,6-5 61,8-9-140,-3-6-45,-3-14-11,-5-4-101,-6-5-22,-5-4-34,-8-3 23,-5-2 11,-11-3 10,-3-5 12,-5-1 67,0 1 34,0 2 23,-5 10-12,4 11 281,-6 16 257,6 9-135,-1 8 337,2 1-280,0 13 156,0 10 79,0 23-213,9 13-79,6 10-189,9 5-113,5 0-78,3-1-34,3-2 0,7-5-180,-3-4-638,3-7-762,-10-10-1120,0-10-2634,-10-14 5334,-6-9 0,-9-8 0,-4-4 0</inkml:trace>
</inkml:ink>
</file>

<file path=ppt/ink/ink1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29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76 77 9409,'-9'-6'4146,"1"1"-8619,-3-23 5750,8 20 569,-9-21-1510,12 28 1779,0 1-1969,0 5-46,0 5 46,0 11 3414,0 10-3381,0 10-78,0 9 11,0 5-56,0 36-45,2-19 0,-1 22-11,1-28 0,0-8-11,-1-6 11,1-10 11,-2-10 1,0-7-12,0-11 0,0-6-23,0-6-414,0-2 415,0-11 22,0-4 11,0-13 0,3-3-11,0-3 0,0-6 0,1-3-11,-1-3-45,3-3-45,1 0 90,-1 0 0,2 0 0,0 5-12,-2 3 1,4 8 11,1 3-45,5 4-123,14-5 100,-3 10-56,9-1 45,-7 13 23,-1 5 11,1 3 34,0 1-23,1 3 45,2 5 0,0 6 22,-5 6-10,-3 4-1,-8 1 0,-8 1-11,-3 1 0,-5 2-11,-15 0-34,-7-2-33,-18-4-57,-9-3-100,-4-7 11,-3-3 78,-1-4-10,2-3-125,4-2 191,7-1 68,7 0 22,16 0 78,7 0-22,10 0 12,4 2-45,0 6 167,9 7 224,10 11-89,16 5-90,6 6 12,21 11-236,-18-13-11,10 4-11,-22-21-34,-5-5-134,-8-4-292,-4-3-336,-6-3-548,-4-2-998,-2-1 2353,-3 0 0,0 0 0</inkml:trace>
</inkml:ink>
</file>

<file path=ppt/ink/ink1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29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86 212 8720,'65'-45'411,"0"-1"0,-4 5 0,-20 7 553,-38 19 713,-3 4-982,-12 1 209,-8 5-276,-15 2-33,-5 2-237,0 1 257,2 0-514,4 7 112,4 4 67,3 9-112,8 3-101,4 3 1,9-1-68,1-1-90,5-3-1154,10 4-616,9-9-1266,16 4-2106,6-10 5232,6-2 0,-23-5 0,-2-1 0</inkml:trace>
</inkml:ink>
</file>

<file path=ppt/ink/ink1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0.1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236 1 15034,'-62'27'276,"1"0"0,6-3 1,13 3 59,32 12-157,7-3-146,1-3-33,2-8-22,12-9-112,5-7-90,15-5-12,5-2 57,6-10 34,-2-6 44,-4-8 22,-10-4 57,-8 0 22,-11 2 78,-3 3 124,-5 5 156,0 5 113,0 4 515,0 4-156,0 2-830,0 12-68,0 3-201,0 9-728,0 1-976,0-4-995,11-2-1492,7-4 4460,16-6 0,-15-4 0,0-3 0</inkml:trace>
</inkml:ink>
</file>

<file path=ppt/ink/ink1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0.3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 16692,'-52'31'145,"1"0"1,-31 23-146,77-25-213,2-4-392,3-1-2577,24 1-124,-1-11 3306,26-2 0,-27-10 0,-1-2 0</inkml:trace>
</inkml:ink>
</file>

<file path=ppt/ink/ink1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0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3 12255,'-9'-2'2880,"2"1"-2253,7 1-493,0 0-111,-5 73-23,11-36-135,5 59-358,12-56-862,6-4-472,-7-5-952,-6-7 2779,-8-8 0,-6-7 0,-2-6 0</inkml:trace>
</inkml:ink>
</file>

<file path=ppt/ink/ink1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0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 15179,'72'-6'-1407,"-1"1"1,-3-1 0,-12 0 0,-26 1 0,-6 0 0</inkml:trace>
</inkml:ink>
</file>

<file path=ppt/ink/ink1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0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12042,'0'-4'2610,"0"2"-2105,0 2-505,0 67-326,0-32-301,9 55-3396,6-40 192,-1-19 3831,-1-3 0,-11-21 0,-2-7 0</inkml:trace>
</inkml:ink>
</file>

<file path=ppt/ink/ink1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1.1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9 14495,'-9'-5'1536,"2"1"-1536,7 4-3933,0 0-34,-2 0 3967,6 5 0,-5-3 0,5 2 0</inkml:trace>
</inkml:ink>
</file>

<file path=ppt/ink/ink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8.3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9386,'8'-1'2308,"-1"0"-1725,-7 1-157,0 0-381,0 30-45,0-16-12,0 25-10,0-24 22,0-1 34,0-5-12,0-3-22,0-3-739,0-1 739,4-8 11,3-3 34,5-7-23,3-1 1,3 1 10,1 3 124,-1 3 112,-3 4-168,-4 3 11,-2 1 67,-2 2 90,-1 0-112,0 5-56,-1 2-79,-2 6 1,-1 0-46,-2 2-122,0-6 43,0 0 1,0-7-358,0-1 291,3-1 101,0-2 56,3-2 11,0-3-23,3-1 23,-1 0 12,1 3 133,-4 1 68,1 3 101,-3 0 0,-1 1 403,5 0-449,-4 0-167,4 4-90,0 1-11,-3 5-168,5-2-515,-5 1-561,-1-2-582,-1 0-986,-2 0 2812,0-1 0,0-2 0,0-1 0</inkml:trace>
</inkml:ink>
</file>

<file path=ppt/ink/ink1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1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214 0 16109,'-59'37'302,"0"-1"1,5-2 0,15-1-180,37 7-45,6-3-66,19-5-12,11-8-392,52-10 246,-33-11-135,22-53-514,-63 24-986,-15-37-405,-15 47-1287,-1 2 3473,9 5 0,8 4 0,2 2 0</inkml:trace>
</inkml:ink>
</file>

<file path=ppt/ink/ink1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1.8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14369,'78'60'-27,"0"1"1,-7-7 0,-17-14-854,-42-34 218,-3-5 776,7-7-114,2-7 113,6-12 67,23-21 145,-11 13 388,10-3-220,-19 25 135,-3 6-102,-1 5 516,49 19-739,-29-2-113,37 18 303,-40 2-426,-11-10-67,-6 5-22,-15-15-437,-6-2-864,-2-5-1870,0-5-4011,0-2 7204,0-3 0,0 0 0</inkml:trace>
</inkml:ink>
</file>

<file path=ppt/ink/ink1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2.9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2 11011,'-3'0'2645,"1"0"-1817,2 0-379,-3-2-158,3 2 112,2 5 1,16 11-102,12 12-66,13 12-102,8 7-89,0 1-45,4-1 0,-5-6 0,0-9-34,-12-10-55,-6-8-12,-9-9 101,-7-2 90,-5-3 145,-1-8 179,3-24-335,-1-3 33,6-21-34,-7 12-67,4 1-11,-1 6 0,0 7 0,-4 9-101,-4 8-537,-1 6-3978,-5 4 2602,3 2 1,-3 1 0</inkml:trace>
</inkml:ink>
</file>

<file path=ppt/ink/ink1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3.2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310 9 10013,'0'-5'3419,"0"2"-1526,0 3-1490,-81 4-224,42 11-5,-13-4 0,2 5 487,13 21-303,9 5-178,12-2-57,9-5-78,9-7-1,20-6-32,10-10 10,26-5 12,2-5-12,4-3-22,-10-9-45,-9-3 34,-15-9-112,-12-2-202,-10 1-459,-6-2-797,-2 1-1006,-12-1-1548,-2 3 4135,-11 1 0,11 11 0,4 3 0</inkml:trace>
</inkml:ink>
</file>

<file path=ppt/ink/ink1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3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10541,'0'-6'4694,"0"1"-2229,0 5-1904,0-8-214,0 7-145,0 3 22,2 20 0,1 16-112,5 12-79,-2 8-33,4 4-78,-4 0-561,4-2-504,-2-4-403,8-5-1244,3-7-1389,3-10 4179,4-10 0,-14-13 0,0-5 0</inkml:trace>
</inkml:ink>
</file>

<file path=ppt/ink/ink1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4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1 11280,'-3'0'3810,"1"0"-2421,2 0-1030,-12 67-147,9-35-133,5 52-57,18-56-22,15-8-56,3-8-33,1-7-46,4-4-10,3-4 21,-3-10 68,-1-9 0,-16-10 56,-6-1 0,-15-2 79,-2 4 89,-3 5 201,0 7 124,0 10 202,0 5 504,0 4-1064,0 8-102,0 8-33,0 11 0,9 5-359,3 3-817,14-5-404,1-2-1254,5-6-1705,-2-7 4539,-3-7 0,-13-4 0,-4-4 0</inkml:trace>
</inkml:ink>
</file>

<file path=ppt/ink/ink1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34.8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14 13465,'-3'-3'2958,"0"0"-2051,3 3-851,12 59-22,1-24-34,8 48-11,-5-40 11,-5-6-34,-6-6-22,-2-11-179,-3-7-392,0-8-12,0-4 157,0-8 393,0-10 44,2-11 45,6-9 33,3-2 23,7 2 101,4 4 347,4 8-213,4 7 225,0 10 11,-1 4-91,0 6-110,1 9-102,-1 6-101,0 10-89,-7 0-23,-1-3-11,-12-6 0,0-7-11,-8-6-157,1-4-651,-2-1 528,0-3 246,3-8-11,4-6-100,7-8 100,5 0 44,5 3-10,2 4 11,-1 8-34,1 5 45,-7 4 45,0 1 78,-6 2 45,-2 6 34,-1 5-1,-1 5-10,4 0 33,3 1-22,10-2 89,6 0 224,49 0-212,-7-8-366,-17-4 0,3-3 125,-8-1 0,0-2-1,4-2 1,-1-2-40,0-1 1,0-1-12,-5-4 0,-1-2-11,34-13-112,-22 1 56,-18-1 56,-24 4 34,-10 0 55,-9 2-21,-9 3 55,-13 2 484,-16 6-327,-8 4-33,-4 4 10,4 3-88,3 10-24,8 8 191,8 13 45,9 4 34,10 6 33,3-1-22,7 1 0,46 9-382,-3-18-44,42-1-67,-20-24-302,-3-7-607,-6-2-581,-7-7-930,-6-8-1961,-12-10 4448,-9-7 0,-14 14 0,-5 3 0</inkml:trace>
</inkml:ink>
</file>

<file path=ppt/ink/ink1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58.4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1 429 9778,'5'0'1334,"-2"0"-516,0 0 6622,-3 0-7249,2 1-79,-2-1 100,3 2-178,-1-2 44,-1 0 314,1 0-336,1 0-33,-3 0 10,3 0-44,-1 0 22,-1 0 359,1 0-348,0 0 12,1 0 22,3 0 12,1 0-23,2 0-12,4 0 46,12-5-23,-3 0 0,11-5-12,-9 3 12,3-1 0,-3 3-33,2-3 44,-4 1-33,-1 0 22,3-1 56,-5 2-56,7-1-23,-1 1 1,1 0 33,13-3-33,-7 4-23,5-3 11,-9 5 1,-6-1 21,4 0-10,-1 0 0,6-2-1,2 1-10,4-1 111,15 0-67,-11 1-33,10-1 67,-13 1-45,-1 0 0,3-1 0,0 1-22,0-1 44,19-1-44,-17 0 0,12 1-23,-17 2 34,-4 1-34,3-1 22,-3 1-10,4-2 10,-2 2-10,2-3 111,17 0-111,-10 0-1,8-2-11,-15 2 0,-7 2 12,-4 0-12,-4 1 23,1 2 10,8-3-21,-2 2-12,8 0 0,-8-2 12,3 2-12,0-3 11,3 2-11,-1-2-11,-4 2 12,2-1 21,4 1-10,-9 1-12,8 0 11,-10 2 1,4-3-1,3 3-11,3-3 0,2 1 23,24-1 0,-17-1-23,19 2 0,-25 0-11,4 0 0,3-1 34,6 1-12,10-4 0,6 2-22,6-4 17,-22 3 0,1 0-39,23-2 22,14-2 0,-38 3 0,-6 1-12,-2 0 24,2 0-1,0 2-11,25-2 0,-22 2 0,13 0 11,-26 1 0,2 1 0,-2-1 23,3 2-34,-4-1 0,-7 1-11,-3 0 22,4 0-11,-7 0 0,5 0 11,-3 0-11,-3 0 11,6 0 1,-4 0-1,4 0 22,5 0-10,7 0-23,-2 0 11,3 0 0,-7 0 23,5 0 56,4 0-68,1 0 12,1 0-23,-5 1 0,-4 0 1,-5 2-1,-2 1 0,0-1 0,2 1 0,-2-1-11,5-1 12,-5 1-1,2-1-11,0 1 67,3-1-56,3 2 0,0-1 12,-3 1-23,-8 0 22,0 0-22,-8 2 11,5-3-11,-2 1 12,2-2 10,5 1 0,4 0-10,5 1-12,3-2 22,1 1-22,-3-1 11,1 1 0,-8 1 23,5 1-34,-11 0 11,3-1-11,-10-3 0,0-1 0,0 1 11,0 1 1,-3 0 10,5 2-11,-6-2-11,4 2 0,-3-3 11,3 2 12,7 0 22,9 0-12,11-1-10,6 2 10,4 0-22,17 3 1,-19-2 10,7 1-11,-26-3 0,-5 2-11,-3-1 12,0-2 32,-3 1 12,8-3 0,-4 2-11,6 2-22,-11 0-23,1 0 11,-8-2 0,-2 0-11,4-1 0,1 2 0,1-2 11,16 3 23,-11-1-12,11 0-22,-17-1 11,2 0-11,-4 1 0,0 1 12,1-1-12,-1 1 0,-1-2-12,5 0 12,-4 0 23,7 0-23,-2 1 11,5 1 11,-2-1-22,4 2 23,-2-2-12,-2 1 0,-1 0 0,-5-1 1,-2 2-12,1-2-12,-1 1 12,2-2 12,0 0-1,-3-2-11,0 3 0,-2-2 0,2 2 0,10 2 11,-4-3-11,4 5 0,-5-6 0,-4 3 0,4-1 11,1 1-11,0 0 0,4 2-11,2-1 45,18 6-34,-8-3 0,12 3 11,-10-3 0,-2-2 0,-2 0 12,1-1-23,-7 2 11,4 0-11,-11-1 11,3-1-11,-12-2 22,2-1-10,-4 1-12,-2-1 0,1 0 11,7 1 0,-2 1-11,7 0 11,-9 0-11,0-1 23,-1 1-23,-2-2-12,1 2 12,-2-4 12,1 1 0,3-1-12,-2 1-24,-1 0 24,-4 0 0,-1 0 12,0-1-35,2 2 23,-5-2-11,3 0 0,-1 0-23,-1 0-7888,1 0 1323,-26-3 6599,-34-1 0,22 1 0,-17-1 0</inkml:trace>
</inkml:ink>
</file>

<file path=ppt/ink/ink1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39:59.6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0 13790,'-26'0'2117,"7"0"-1613,14 0 12,4 0 930,-1 0-1278,11 0-34,13 0 23,18 0 0,14 0-40,6 0 1,3 0-96,15 0 17,-19 0 1,-3 0 61,-4 0 45,-11 0-12,6 0-11,-8 0 23,5 0 56,8 0-113,-15 0-33,3 0-11,-24 0 11,-5 0-34,-4 0-10,-4 0-1,2 0 11,-2 0 34,5 0 101,7 0-135,-5 0-22,5 0 0,-12 0-44,-1 0-9787,-2 0 9434,-4 0 0,3 0 1,-4 0-1</inkml:trace>
</inkml:ink>
</file>

<file path=ppt/ink/ink1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00.3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0 13274,'-9'0'729,"2"0"-651,7 0 3418,0 0-3160,0 3-111,0 6-91,0 7 12,0 11-12,0 4 112,3 29-111,2-22 156,6 30-145,-2-38-46,1 9-32,-5-16-12,0-3 0,1-6-33,-1-3 33,-2-5 22,2-2 34,-2 0 22,0-1-33,-1 2-22,-2-2-46,0 1-10,0-3-23,0 2 11,2-3 22,-1 3 79,4-2-22,-5 2 11,3-2-5602,-3 1 144,5-6 5357,3-1 0,-2 1 0,1 0 0</inkml:trace>
</inkml:ink>
</file>

<file path=ppt/ink/ink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48.91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81 10809,'87'-8'1155,"-9"-1"-987,-43 0-112,-2 0-45,-9 2-11,-8 0-34,-5 1 1,-7 1 33,-3-2 0,-1 2 0,-1 1 22,-11 1-22,-7 2 381,-13 0-336,-1 1 201,0 3 236,2 1-34,4 5-112,3 1 135,2 3 45,7-1-180,4 1-34,6-1-44,3 0 515,5 1-605,11-3-67,12 0-101,12-6-23,7-2-77,-2-1-1223,5-1 281,-14 0-784,-4 0-1603,-13 0 3429,-6 0 0,-3 0 0,-3 0 0</inkml:trace>
</inkml:ink>
</file>

<file path=ppt/ink/ink1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08.56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28 6 6585,'-9'-3'2398,"2"0"-1603,7 3 864,0 0-707,-3 0 46,3 0 3057,-3 0-3494,1 0-158,1 0 594,-1 0-638,28 5 33,11 1-179,30 6-11,3 0-23,0 1 11,-9-2-10,-5 4-23,-3-1 0,-2 4 11,5 1 11,3 2-90,2 2 12,1-2-11,1 2 55,-1-2-10,2-1-23,-2 2-23,-6-2 13,-5-4-35,-9 0 12,-2-4-1,-5-1 12,0-1-34,-6-3 11,5 3 34,-1-2-34,9-1-22,1 4 89,31 1-100,-19-2 22,19 4-56,-31-9 33,-1 2-10,-4-3 21,-1 2 12,1-2 23,16 0-34,-13-1 22,15 1-11,-13 0 0,3 0-34,4 0 12,1-1 34,0 0-57,0-1 34,-8 2-12,1-2-10,-3 2 66,-1-4-22,2 1 1,1 0-12,0 1-12,5-1 1,-3 1 34,1-2-46,2 0 1,-5 1-23,2 0 79,19 1-57,-11-1 46,15-1-68,-18 0 11,-2 0-11,-2 0 1,1 0 32,-1 0-44,2 0 34,0 0-34,-2 0 34,1 0 100,25 0-123,-13 0 45,21 0-33,-26-1-12,-3 1 22,-6-2-33,-5 2 23,-5 0 22,11 0-45,-16 0 33,11 0-33,-14 0 11,4 0 23,4 0 11,8 0-34,0 0 11,2 0 35,-4 0 44,17 0-90,-16 0-11,15 0 34,-17 0 33,0 0-56,7 0 45,2 0-22,7 0 11,0 0-1,5 0-10,3 0 33,6 0-56,2 0 45,3-2-44,-3-1 10,-2-3 12,-9 2-34,-7 0 0,-14 3 44,6-2-32,-19 3-12,11-2 56,-16 1-23,6-1 57,2 2-45,34-4-1,-10 1-10,21-1-34,-19-2 0,-5 3 11,-1-1 0,-2 2 34,0 0 0,0 0 11,3 1-22,0 0-12,2 0 0,20-3 34,-15-1-33,14 0-12,-16 0 0,0 0 0,1 0 1,20-6-1,-28 4 11,16-4-22,-35 4 0,2 3 0,-1 0 11,0 1 1,3-1-12,-2 1 0,-5-1 0,2 0 0,-10 1 33,14-4-10,-12 2-23,8-3 11,-11 5 1,-4-1-1,-1 2 0,5 1 0,-6-1 0,8 1 1,-6 0-1,0 0-11,-1-1 11,-7-1 0,1 2-11,-4 0 11,0 1-11,-1 0 0,-2-1-56,0-1-213,0-1-313,2 0-248,1 1-234,3 0-146,1-1-213,-1 1-437,2-2-740,-5-1-7231,-13-7 9694,-23-2 1,13 3 0,-11 3 0</inkml:trace>
</inkml:ink>
</file>

<file path=ppt/ink/ink1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10.013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1 357 8176,'0'22'2667,"0"-5"-1737,0-17 4314,0 0-5121,0-4 101,0-4-67,0-10 0,0-7 55,0-4 47,0-4 256,0-14-392,0 9-22,0-12 22,0 8-100,0 14-1,0-2 45,0 17-22,0 4 22,0 1-22,0 3 11,0 0 34,0 3 302,0 0-392,2 2-11,-1 0 11,1 0-11,1 0 11,2 0 22,8 8 34,23 16-33,-1 4 10,17 13-33,-4-5 0,1-1 0,4 2 0,3-2 0,-2-4-11,-6-2 11,-3-5-11,-10-4 11,-3-2 11,-1-2-11,-1-1-11,2 0 11,-5-3 0,-3-3 0,-10-3-23,-4-2 23,-7-3 0,1 0-33,-3-1 44,1 0 34,1 0 33,0-6 57,2-4-46,1-9-33,1-6 11,2-5-22,-1-4 11,0-6-56,-5 0 0,-1-2 45,0 5 11,-1 4 22,1 6 90,1 2-89,-3 11-57,3 2-22,-1 8 0,-1 1-22,1-1 11,-2 0 11,0 0 0,2-1-12,-1 3-55,1-1-213,-2 3-1759,0-1-404,0 0-2464,0-2 4907,0 1 0,0 1 0,0 1 0</inkml:trace>
</inkml:ink>
</file>

<file path=ppt/ink/ink1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10.612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0 94 8389,'0'-6'2499,"0"1"-460,0 5-1355,0-36-24,0 26 92,0-26-13,0 36 1737,0 0-2252,0 3-33,0 6-23,0 8 22,0 12-100,0 9 55,0 8-44,0 3-34,0 1-22,2-1-34,1-1-11,3-2 0,-1 0 0,-2-5 0,2-4-44,-5-9-113,3-9-269,-3-8-190,0-7-236,2-3-2207,-1-1 841,3-5-1178,2-6 3396,0-5 0,-1 4 0,-3 4 0</inkml:trace>
</inkml:ink>
</file>

<file path=ppt/ink/ink1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11.015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25 140 10204,'-12'-1'3899,"2"0"-2576,10 1-338,0 0-558,-2-5 144,1 0-10,11-6-248,19-1-100,18-1-79,14-2-78,3 3-44,-4 1 10,-2 0 0,-9 3-22,-2-2 12,-11 3-24,-5 0 12,-12 4-44,-6 0-113,-5 2-269,-5 0-359,-1 0-9046,-2 1 9490,-7-2 1,5 2-1,-5 0 1</inkml:trace>
</inkml:ink>
</file>

<file path=ppt/ink/ink1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11.448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28 0 9095,'-6'0'3025,"1"0"-1389,5 0-1053,-7 0 112,5 0 33,-5 0-3347,7 6 3224,0 2-45,5 7-156,5 0-180,12 2-123,3 0-34,9 1 45,-4 3 3336,18 3-3448,-14-6 0,4 1 0,-17-12 0,-10-2 34,-1-2-34,-7-2 11,0 2-9842,-3-3 9619,-10 1 0,8-1 0,-8 0 0</inkml:trace>
</inkml:ink>
</file>

<file path=ppt/ink/ink1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22.120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124 10 6439,'0'-3'2466,"0"1"5556,0 2-7495,0-1-247,0-1 2353,0 1-2555,0 10 1,0 6 33,2 14-67,3 1-1,4 5-32,1-2 21,-1 1-10,-2-2 10,-1-3-33,-1-3 0,0-3 0,-2-5 34,0-2-34,-1-5 0,-1-2 11,1 0 11,-2-2 1,0 4-12,0-1 11,0-1-10,0 0-1,0-4 0,0-1 57,0-1-46,0-1 34,0 2-33,0 1-1,0 0-22,0 2 0,0-3 22,0 2-33,0-2 11,0-1 23,0-1-23,0 0 0,0-1 0,0 0-539,0 1 506,-2-1 22,-1-1-1,-5 0 12,2 1 0,-4 0 0,2 2 0,-3 0-11,-2 3 11,2-1-33,-2 1-23,2-1 0,3 1 33,0-1-33,5 0 45,-4 1-11,-1 3 22,-1 2 11,-4 2-11,5-2-11,0-1-12,-2 1 23,6-4-22,-3 2 22,6-2-11,-1 1-1,2 9 1,0-4 11,0 6-22,0-8-1,0-3-33,0-3 34,0-1 11,0-1 11,0 0 0,0 1 11,2 0 0,8 0 12,12 3-23,1-4 11,3 2-34,-10-1 12,-1-2-22,-3 0-12,3-2-22,-1 0 22,2 0 34,2 0-1,-1 0 12,-1-1 23,-1-1-23,-1-3 0,0 1-11,-4 1 11,-2 1 0,-3 0 0,3 0-12,3-2 1,2-2 11,1-1-11,-1-1 11,0-2 11,-2 3 0,0-1-11,-3 4 12,-5 1-12,1 2-23,-3 0 12,1-1 11,-2-2 0,0 0 11,3-3 34,-3 1 0,5 0-12,-4 0 12,1-1-22,-2-1 10,0 0-33,0-3 0,0 4 11,0-1 12,0 3 33,0 0-23,0 1-21,0-2-1,0 1 0,-2-1 0,1 1 0,-4 1 12,2 0 10,0 1 12,1 0-11,2 1-12,-2-1 1,-1-4-23,-5 4 0,2-5 22,-2 5-22,3-1 34,0 1 89,-1 1-78,3 0 11,1 1-12,2 1-32,-2 0-12,1-1 0,-1-1 0,2-1 0,0 2 22,-3-2 12,3 1-34,-3-1 11,1 0 0,1 2 56,-1 1-78,0-2 0,1 2-964,-1-1-1445,-6 1-4180,-8-1 6600,-11-2 0,9 1 0,1 0 0</inkml:trace>
</inkml:ink>
</file>

<file path=ppt/ink/ink1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26.80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12 1 13622,'-6'0'2285,"3"0"-1915,1 0 347,2 0-593,0 2-1,0 4 45,0 4-23,0 5 124,0 4 1,0 7-91,0 4 23,5 8-90,-2 4-45,5 3-34,-3 1-3391,1-5 3358,-1-1 34,0-8-23,1 0 0,-1-4 34,0 0 112,3 8-135,-4-12 3392,0 3-3391,-4-16-12,0-3-11,0-2 78,0 3 1,0-4-57,0 3-11,0-4-11,0-3 0,3 1-11,-3-2-4538,3 0 628,-3-9 3921,2 0 0,-1-2 0,1 4 0</inkml:trace>
</inkml:ink>
</file>

<file path=ppt/ink/ink1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29.05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241 0 16983,'-8'0'359,"-3"0"-303,-5 0 11,-3 0-45,-2 0 45,2 0-33,1 0 22,1 0-56,-1 0 34,4 0 10,1 0 68,7 0-112,4 0 12,2 0-35,-2 0 1,1 0 22,-4 0-23,5 0 23,-3 0 0,1 3 0,1-2 0,-3 3 0,1-2-11,-3 0 11,1-1-11,2 0 11,1-1 34,2 0-23,-3 0 22,3 0-10,-3 0-23,1 0 0,1 1 0,-1-1-23,2 3 23,0-2 12,0 4-12,-2 4 0,1 3-12,-4 6 12,5 1 12,-3 5-1,3 0-11,0 1 0,0 2 11,0-2-11,0-1 11,0-4 0,0-4-11,0 0 23,0-10-23,0 2 22,0-8 270,0 0-269,0 3-1,0 1 0,0 1-10,0 0-12,0-2 0,0 0 0,0-2 22,7 1 12,7-1-34,8 1 0,5-1 0,-1-1 11,4 0 11,-3 0-11,4 0 12,-6 0-12,4 0 0,-5 0-11,3 0 11,-3 0 12,0 0-23,-3 0 0,-2 0 11,-1 0-11,-4 0 0,-3 0-11,-1 0 11,-4 0 11,4 0-11,-2 0 0,1 0 0,3 0 0,-5 0 0,3 0 0,-7 0 11,-1 0 23,0 0-1,-1 0 1,4 0-12,-5 0 102,3 0-68,-3-4 0,0 0 11,2-6-56,1-1 56,2-3-56,-2-2 1,0-5-12,-3-1 33,0-3-33,0 3 34,0 2-23,0 5 11,0 4 1,0 3 10,0 3 12,0 1-22,0 3-23,0-2-12,0 2 909,0-1-841,-5 1 0,-3 1-11,-8 0-12,-6 0 1,-2 0 67,-3 0-23,0 0-22,3 0-22,0 0-12,3 0-11,2 0 1,1 0 10,4 0 79,-4 0-34,11 0 23,-2 0 11,9 0-2409,0 0-807,0-4-4382,-5 0 7497,-1-6 0,0 6 0,1-1 0</inkml:trace>
</inkml:ink>
</file>

<file path=ppt/ink/ink1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36.5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0 654 7806,'0'-14'2522,"0"3"-2041,0 11 6926,0 0-7362,0-2-23,0 1 12,0-4-23,0 2 11,0-2-22,0-3 23,7-1-23,2-3 11,10-2-11,9-10 0,-4 8 11,4-6-11,-12 12 0,-2 2 0,-4 0 0,-1 2 0,1 0 0,-2-2 0,5-1 0,3-2 0,-2 3 0,4-1 0,-9 4 11,3-3 1,-8 4-12,3-2 0,-4 1 0,2 1 0,1-2 0,1 1-12,2-1 12,1 1 12,1-1 44,-5 3-23,-1 1 1,-5 2 1210,0 0-1233,0-2 45,0 1 0,0-2-11,0 2 11,0-3 0,2-3-34,-1-5 12,3-11-12,-1 5-22,5-7 11,-4 10-11,5-2 0,-8 2 0,4 1 0,-5-2 0,0 5 0,0-3 0,2 3 0,-1 3 0,1-1-11,-2 3 11,0-2 0,0 1 0,0-6 0,0 3 0,0-3 22,3 6 1,-3 3 10,3 1-10,-3 3-12,0-1-45,0 0 1,0-5 33,0-1-11,0-4-1,0 0 12,0 0 12,0 4 21,0 2-22,0 3-5927,0 1 997,2 1 4919,4 0 0,-3 0 0,2 0 0</inkml:trace>
</inkml:ink>
</file>

<file path=ppt/ink/ink1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37.7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 39 6910,'0'-17'2667,"0"4"-2511,0 13-88,0 0 32,-5-4 248,4 3 302,-4-2-34,5 3 4157,0 0-4459,-2 0-134,2 0 189,-3 0-234,3 2-57,0 2 45,3 6 0,2 1-44,3 3-79,5 1 0,-1-1 0,3 0 0,-1-2 0,2-1 0,-3 0 0,0 1 33,-2-1-10,0 3-12,-1-2 11,3 3-22,-1-1 45,1 2 22,-3 0-44,1-4 22,0 2 11,-5-7-33,3 1-12,-5-4 34,6 1 11,-2 1 11,-2 1-56,1 1 23,-6-2-12,3-1-22,-1-2 34,3-1 11,-1 2-23,1 1 12,1 4 10,-3-3 68,5 5-44,-5-4-1,4 0 11,-3-1-67,-2-1 45,-1-1-11,-2-3-3126,0 0-2488,0-9 5569,0-4 0,0 1 0,0 1 0</inkml:trace>
</inkml:ink>
</file>

<file path=ppt/ink/ink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2.6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59 56 6529,'-6'4'807,"1"-1"-538,5-3 481,0 0-559,-5-10-1,4 6 35,-6-8 122,7 8 90,-2 0-146,1 1 113,-1 0-35,0-2-100,-2 2-202,2 0 213,0 0-145,1 0 10,1 1 125,0-1 2396,0 2-2509,0 7 0,0 6-78,0 10-23,0 4-45,0 3 0,0-1 0,0-3 23,-2-5-34,0-4 56,-2-6-45,1-3-11,1-5-123,0-1-113,2-1 180,0-4 22,0-3 23,-2-6-11,2-3-12,-2-2-11,2-2 23,0 1 0,5 1-57,5 1-22,5 2-78,9 1 112,-7 7-34,2 1 101,-10 5 56,0 1 191,-1 8-113,2 2-44,-2 10-68,-1 0-22,-3 0-101,-2-2 0,-2-4 23,0-1 0,0-8-57,1-1 12,0-4 123,2 0 0,-1-4 23,5-4-23,2-5-12,17-12 12,-5 7 0,11-4 23,-12 10-23,-1 3 112,-5 2-56,-3 5 11,-2 0 45,-5 2 101,1 0 224,4 3-291,-1 3-23,7 5-11,-6 1-78,0 3-34,-2 0-146,2 8-190,-4-8-471,-1 3-403,-4-10-650,0-2-908,0-2 2768,0-2 0,0-1 0,0-1 0</inkml:trace>
</inkml:ink>
</file>

<file path=ppt/ink/ink1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45.1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107 50 6361,'3'0'347,"0"0"12,-3 0-359,0 6 0,-3-3-23,0 4-10,-4-4 33,3-1 11,-3-1 34,4-1 33,-2 0 102,2 0 21,0 0-55,3 0-79,-2 0-44,1 0 1456,-1 0-1300,-1 0-11,3 0 1692,-3 0-1670,3-2-33,0-2-67,-2 0-56,2 0-34,-5 0-23,4 0 23,-1-3 23,2 0-12,0 1 11,0 0 23,0 4 0,0 0-11,0 1 10,0-1 46,0-2 0,0 1-34,0 0 89,0 2 572,0 0-717,0-1-22,0 1 33,-2-1-11,-1 2-11,0 0-1,0 0 12,3 4 12,0 4 10,0 8 45,-2 3-11,1 4-10,-4 0-46,5-1 45,-3-3-45,3-1 33,0-2 34,0 7-55,0-8-1,0 2 11,0-9-22,0-4 11,0 0 1,0 0 10,0 1 34,0 0-11,0 3 22,-2 3-56,-1 1 23,-2-1-23,2-5 0,-2 0 56,2 9-55,0-7 10,-2 10 34,5-14-22,-3 3 44,3-4-11,0 2-22,0-3-2790,0 0-818,0-10 3563,0-2 0,0 0 0,0 3 0</inkml:trace>
</inkml:ink>
</file>

<file path=ppt/ink/ink1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57.43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31 7918,'0'-6'2353,"0"1"168,0 5-1949,0-9 0,0 7 21,0-6-77,0 8 3529,0 0-3877,0 2-56,0 7 11,0 8 34,0 9 45,0 7-68,0 4 23,0 4-11,0 5 55,0 2-10,0 5-68,0 5-11,0 1-23,0 3-32,0-4-23,0-3-12,0-6 0,0-1 34,0-4 23,0 1 33,0-1-34,2-1-22,-1-3-11,3-2-23,-1-2 23,0-2-11,2 2 11,-2 9-23,0-10 12,-1 6 22,-2-15-23,0 0 1,0-1 22,0 2 11,3-2 123,0 11-156,0-13-12,-1 3-22,-2-14-11,0-6 11,0-2-11,2-2 0,-1-1-4818,1 0 537,-2-8 4292,0-7 0,0 3 0,0-1 0</inkml:trace>
</inkml:ink>
</file>

<file path=ppt/ink/ink1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0:59.44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305 9 9610,'3'-4'2174,"0"1"1591,-3 2-3687,-17 1 102,-4 0 44,-18 0 11,-2 0 12,1 0 66,5 0-145,8 0-11,6 0-157,10 0 0,1 0 23,5 0-12,-1 0 34,1 0-34,-3 0-11,5 0 33,-4 0-10,6 0-1,-1 0-22,-1 0-22,3 0-1,-3 1-10,3 1 22,-2 2 11,1 0-45,-1 0 34,2 3-1,0-2 12,0 5 23,0 3 10,0 16-21,0-1 10,0 10-22,0-6 0,0-3 0,0 1 0,0-3 0,0 0 11,5 8 12,-2-10 10,5 5 23,-5-12-45,-1-1 12,1-1-1,-3 0-22,3-2 0,-3-1 0,0-5 0,0-4 0,0 0 0,0-4 101,0 1-90,2-1 23,-1 0-45,1 0-12,0 0 1,1 0-12,3 0 23,-1 0 11,5 0 11,6 0-11,8 0 23,11 0-23,0 0 11,5-1 11,-2 1 12,-1-3-34,-2 2 0,2-2-11,-2-1 11,0 0 0,-1 0 0,-7-2 11,-5 3-11,-7 1 11,-6 0 0,3 2-11,-3 0-11,9 0 11,-4 0 0,4 0-34,-4 0 23,-3 0 0,-4-1 11,-1 0-11,-3-2 11,-1 1 0,-2 0 11,2-1 0,1-4 112,5-3-44,0-7-46,3-15 23,-5 6 0,-1-11 12,-5 8-23,0 0-45,0-2 11,0 3-11,0 2 0,0 5 0,0 4 12,0 3 10,0 3 12,0 4-1,0-1-33,0 2 0,0-2 23,0 1 10,0 2 34,0 1-11,0 2 404,0 1-337,-3 1 11,3 0 23,-5 0-79,0 0-44,-6 0 67,-10-1 23,-4 0 10,-7-1-11,-2 1-56,1-2 23,1 0-12,1 0 46,6-1-68,-1 1 78,7-1 0,0 3 12,6-1 0,-10 2-113,10 0-22,-12 0 12,9 0-1,-1-1 1,4 1-23,8-1 0,2 0-101,3 0 45,0-1-280,0 0-729,0 1-1041,0-2 731,0 3 1,0-1-1</inkml:trace>
</inkml:ink>
</file>

<file path=ppt/ink/ink1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1:28.04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 4 5801,'-3'-2'-8,"0"1"1,3 1 0</inkml:trace>
</inkml:ink>
</file>

<file path=ppt/ink/ink1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1:43.6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257 377 6451,'-17'-3'1311,"2"0"-1300,15 3 78,0 0 46,-2-2 55,1 0 180,-1-1 45,2 1 3103,0 2-3350,-2-2 22,1 2 90,-4 0 91,5 0 3192,-3 0-3395,3-2-23,0 1-66,0-2 33,0 2 404,0 0-393,0-1-22,0 1-1,0-2 1,0 2 0,0-2-34,-2-2-33,1-2 55,-1-2-10,-3 0 10,2-1-21,-5 1-35,2-2 1,1 2-12,2-2 1,-4-2-12,6 2 56,-6-1 11,4 2 23,0 1-22,-2 2-12,5-1-55,-3 1-12,1-3 22,-1 2-22,-5-3 22,2 4 57,-2-1 33,5 2-23,1 2-21,0-1-12,1 2 0,-1-1-23,-1 0-33,3 1 11,-5-4 1,2 3 10,0-2 0,1 1 34,-1 2-11,3-1 34,-3 3 66,3-1-145,-2 1 0,-1 0-11,-5-4 11,2 0 0,-4-2 22,4 2 12,-1 0 22,4 1-34,-2 3-10,4 0 21,-1 1-33,2-3-11,0 1-11,-5-4 10,2 1 12,-5-2 23,5 2-23,-2-1 0,5 4 11,-3-1-11,1 2 0,1 0 0,-1-1-291,2 1 302,9 1-11,-1 0 0,9 0 11,-5 0-11,1 0 0,0 0 0,-2 0 0,5 0-11,-5 0 22,2 0-22,-3 0 11,1 0 0,0 1 0,-1-1 0,4 3 0,-3-3 0,2 3 0,2-2 0,-3 1 11,4-1-11,-3-1 0,-4 0 0,3 0-11,-4 0 11,1 0 0,8 1 0,-9 0 0,6 1 11,-8-1-11,1-1 0,2 0 0,4 0 0,-2 0-11,2 0 22,-5 0-11,5 0 0,-7 0 0,7 0 0,-7 0 0,4 0 0,1 0 0,0 0 11,2 1-11,-2 0 0,-1 0 23,-1-1-23,1 0 0,3 0 0,-1 0-23,3 0 23,-4 0 0,-1 0 0,-1 0 23,1 1-46,-4 0 23,4 0-11,-4-1 22,1 0-22,1 0 11,-2 0 0,4 0 11,-2 0-11,5 0 23,1 1-23,-3 0 0,-1 1 0,-7 0 0,2-1-34,-2 0 34,2-1 0,6 0 11,0 0-11,0 0 0,-1 0 0,-4 0 0,-1 0 34,-2 0-12,-1 0-10,-2 0-1,3 0-11,-3 0-3888,3 0-1860,-25 0 5748,-21 0 0,12 0 0,-7 0 0</inkml:trace>
</inkml:ink>
</file>

<file path=ppt/ink/ink1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1:47.96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1015 75 6417,'3'-8'1143,"-1"2"-897,-2 6 12,0 0 78,0-5 79,0 4 167,0-4 9088,0 5-9558,-2 0 45,-1 0 56,-2 0-11,-1 0 22,1 0 56,0 0-90,-3 0-10,0 0-12,-3 0 11,0 0-67,3 0 0,-5 0 34,5 0-23,-5 0-33,2 0 11,0 0 11,1 0-12,1 0 12,1 0-11,1 0 34,-2 0-79,1 0 0,0 0 11,1 0-11,-2 0 11,-4 0 35,2 0 32,0 0 101,4 0-145,1 0-1,-1 0-21,1 0-24,-7 0-32,7 0-1,-7 0 0,5 0-11,-3 0 0,3 0 0,0 0 11,3 0-11,-3 0 11,2 0 12,-1 0 22,1 0-12,1 0-10,2 0 10,-4 0-22,6 0-11,-6 0 12,6 0-1,-1 0 11,-1 0-11,3 0 1,-3 0-24,1 0 12,1 0 12,-1 0-12,-1 0 11,3 0 0,-5 0 11,2 0-10,0 0-12,-4 0 0,1 0 0,-4 0 0,-1 0-12,0-1 1,3 1 11,-2-2 0,-6 1 0,4 1 11,-8-4-11,8 4-11,-1-4 11,3 2 11,1 0-11,-1-1 12,4 1-12,-4 0 0,0 0 0,-2 1 0,2 0 0,-3-1 0,4 2 11,-1-2-11,0 1 0,1 0 22,-4 0-22,2-1 0,-5 0-11,5 0 11,-4 0 11,1 1-11,0 0 0,1 0 0,3 1 11,1-2 34,2 2-11,4-1-23,0 1-963,3-1-550,-2 1-1377,-15 0-5649,-21 2 8528,-26 6 0,23-4 0,1 4 0</inkml:trace>
</inkml:ink>
</file>

<file path=ppt/ink/ink1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1:56.342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33 696 7426,'-9'0'1815,"2"0"-1547,7 0 472,0 0-325,-2 0-34,1 0 2566,-1 0-2757,-1 0 90,3 0 460,-3 0-348,1 0-56,1 0 78,-1 0-290,2-3-23,0-1-34,0-2 23,0-2-23,0 1 22,0-2 68,0-1-11,0 0-12,0-1-44,0 2 22,0-1-23,0-1 1,0 1 0,0 1 10,0-2-20,2 4 233,4-6-201,-3 5-22,4-4-23,-4 3-11,0 0-11,2 1 0,0 1 22,1 2-56,2-1 45,-5-1 22,2 2 1,-5-1-23,3 3 11,-3 2-45,2 1-22,1 0 0,0-1 0,4-2 12,-3 0-1,6-3 45,-2 4-23,0-3-10,0 2 44,-3-1-33,3-3 22,3 0 0,5-1-33,5-2-12,1 2 0,-1 0-11,0 0 45,-4 2-23,4-2 12,-5 0 11,5-1-1,-4 0 12,1 2 0,-2-1-22,-2 2-12,1-1 12,-4 0 0,2 2-34,0-2 44,-1 0-21,3 0 22,-1-1-1,4-2 1,1 2 11,7-3-33,-10 4 10,1-1-33,-12 3 0,1 0 11,1 0 23,2 2-23,4-3 45,10-4-22,-5 1-23,8-2 11,-10 5-10,-3 1 10,0 1 0,-2 0-22,0 0 12,2-1-1,-2-1 34,16-2-45,-5 2 44,12-2-32,-13 3-12,3-1 11,-8 1-11,12-3 0,-10 2 0,8-2 11,-12 5-11,1-1 0,-1 2 11,-1 1-11,5-3 0,-4 2 0,5-2 0,2 2 11,-2-2 1,21-2-12,-12 2 11,11-1-11,-18 3 0,-2 0 0,-6 0 22,0-1-11,0 2 1,1 0 10,7 1 0,-2 0-10,3-3-12,-1 1 33,-2 0-22,2-1-11,-2 3 0,-3-3 0,-3 3 12,-2-2 21,6 1-22,-2 0 12,4 1 10,-4 0 1,-4-1 23,5 1 10,2-3-67,-3 3 0,3-1 0,-8 1 11,1 0-11,0 0 0,-1 0 11,1 0-11,2-2 0,1 2 0,2-1 23,0 1-12,2 0 11,-3 0-11,2 0-11,-8 0 23,1 0-12,0 0 11,4 0-22,3 0 0,-4 0 23,0 0-23,-5 0 0,3 0 0,-1 0 33,-1 0-21,-2 0-12,1 0 0,-2 0-34,4 0 79,1 0-45,0 0 0,2 1 22,-5-1-22,0 2 0,-2-2 11,-4 0-11,3 0 0,3 1 0,1 0 0,2 2 0,-1-1-11,-4 0 11,4 0 0,-2-1 0,3 0 0,-3 1 0,2-2 23,-4 2-23,2-1 0,-3 0 0,3 0 0,-2-1 0,1 3 0,-1-2-12,-1 1 24,3-1-12,0-1 0,0 0-12,0 1 12,-3 1 0,3 1-11,0-2 11,3 2-11,2-1 11,1 3 0,-1-1 22,3 1-22,-5-2 0,0 1-22,-3-1 22,-3-2 0,0 2 0,3-3 0,-2 2 11,9 2-11,-8 0 0,8 2-11,-7-2 11,0 2 0,2 1 0,-4-3 11,4 3-11,-1-3 0,-1 3-11,7 3 11,-6-2 0,9 4 0,-7-5 0,0-1 0,-1 1 0,-2 0 0,3 2-56,7 6 56,-8-4 0,10 5 22,-12-5-22,5-1 0,1 1 0,-3-4 0,-1 1 0,1 0 0,-5-2 0,1 4-33,1-1 33,0 2 0,3 0 0,0-1 11,-3 0 23,0-1-34,-3 0 11,0 0-11,-2-4 0,2 3 0,-2-2 0,2 2-11,1 0 11,-1-1 11,0 0-11,1 0 11,-1-2-11,0 3 0,1-2 11,-1 5-11,0-4 0,-2 3 0,2-2 0,-4-1 0,3 0 11,-3 1-11,1-1 12,3 3-12,-4-1 11,6 2-11,-6-3 0,1 0 0,1 1 0,0-1 11,0 0-11,-1-1 22,-2 1 46,2-1-46,-1 0 12,4 1-12,-5-3-11,3 2 0,-3-1 34,0 5 0,0-4-11,0 4-12,0-6 12,0 1-23,0-1-11,0-2-11,0 0 11,0-1 22,0-1-11,0 1-11,0 0 11,0 4 1,0 0-24,0 1 12,0-1 0,0-1 0,0-1 0,0 1 0,0-2 12,0 2-12,0-1 0,0 1 0,0-1 0,0 2 0,0-2 0,0 1 0,0-1 0,0 2 11,0-1-11,0 1 0,0 0-11,0-1 11,0 0 0,0-1 0,0-1 0,0 1-12,0 0 35,0 0-23,0 4 0,0-2 0,0 2 0,0-1-11,0-1 11,0 3 0,0-2 0,0 3 0,0-3 0,0 1 0,0-1 0,0-2 0,0 2 0,0-3 0,0 2 11,0 0 0,0 3-11,0-1 0,0 0-11,0-1 11,0 0 0,0 0 0,0 0 0,0 0 11,0-2-11,-3 1 0,3-2 0,-5 2 0,4 1 11,-1 2-11,2-2 0,-2-1 11,-1-2-11,0 1-22,-2 1 44,4 0-10,-1 1-12,0 0 0,1-1 0,-4-1 11,2 1-11,0-1 11,-1-2-11,3 0 0,-4-1 22,5 1-22,-3-1 0,3 2 0,-2 1 0,-1 0 0,0 2-22,-2-1 22,5 2 0,-7 1 0,3-3 0,-1 2 22,0-5-22,2 0 0,-2 1 12,-1 0-12,1 1 0,0 1 0,2-2 0,0 0 0,3-2-1771,0-1 740,-2-1-425,-1-1-3833,-12-8 270,-2 1 5019,-10-5 0,12 8 0,4 2 0</inkml:trace>
</inkml:ink>
</file>

<file path=ppt/ink/ink1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04.15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59 22 6731,'0'-9'2610,"0"2"-1781,0 7 1782,0 0-2062,0-2-123,0 1 2611,0-2-2948,0 10-66,0 4 33,0 11-34,-4 6-11,-2 3 34,-5 2 45,-2 9-23,2-13 0,3 3-44,3-16 21,5-4 1,0-5-22,0-3 10,0-3 102,0-1-91,2 3-21,11 0 10,4 2-21,9 1-1,1-1-11,0-1 11,-3 0 0,2-2 34,-4-1 0,2 0 44,-5 0 58,-1 0 10,1-1-34,0 0 22,0 0-33,2 1-33,-5-1-23,0 2 22,2-2-78,-9 0 0,4 0 11,-10 0-22,-1 0-9820,-2 0 9793,-19 0 0,14 0 0,-14 0 0</inkml:trace>
</inkml:ink>
</file>

<file path=ppt/ink/ink1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06.784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225 1 8702,'3'0'2264,"-1"0"3686,-2 0-5760,-5 0-22,0 0-22,-6 0-23,3 2 0,-3 2-11,3 3 56,-3 3-10,3 0 21,-2 1-22,4 2-34,-4 2 90,-3 12-90,-1-6 68,-2 7 21,3-9 2,2 0-91,0 1 11,1-1-22,1-2 0,2 0 12,1 0-35,1-1-22,2 3 23,-2-2-12,2 2-33,-2-2 11,2 0 34,1 0-34,2-1 45,0-2-1,0 0-10,0-4-33,0 0 10,0 0 67,0 7-89,0-3-11,0 6-23,0-6 11,2 1-11,3-2 23,4 1-23,4-1 68,5 5-79,-1-6 33,2 8-22,-4-7 23,-1 2-23,-1-2 23,3 1-1,-3-1-10,1-2-12,-1-2 0,-2-1 12,-1-1-23,1 1 56,0-2-56,-3 1 44,2-2-32,-1 1-12,1 1 0,1-2 0,0 3 0,-1-2 11,1 2 0,2-2-11,-2 1 22,0-3-22,-3 0 34,-1 0-12,2 0-22,1 0 12,-1 2-1,6-2 0,-6 1-11,6 1 0,-4-1 11,2 2-22,-2-1 11,5 0 0,-5 0 22,9 1-33,-7-3 11,5 3 0,-5-4 11,-4 2-11,3-2 0,-4 1 0,1 0 12,1-1-12,-4 1-23,8-1 23,-7-1 0,6 2 0,-5-1-11,0 1 11,3-1 0,-1 0 0,1 1 0,5 1 0,-5 1 0,5 0 0,-6-2 11,1-2 0,0 1-11,-3 0 0,5 0 12,-5 0-12,3 1 11,4 2-11,-8-4-11,6 3 11,-8-5 0,-2 1 0,-1-1 22,-2 2-11,3-2 0,-3 1-11,5-1 12,-2 0-12,2 1 0,1 0 11,-1 1 0,0-1 11,1 0 12,-1-1 22,-2 0 0,2 1 45,0-1-90,1 1 0,4-1 0,-2 0-11,3 0 12,-3 0 10,0 0-11,-5 0 23,-1 0-157,-2 0 123,3 0-12,-3 0-66,3 0 67,-1 0 11,1 0 11,5 0 0,-2 0 12,4 0-12,-4 0 0,-1 0 0,0 0-11,-5 0-6487,3 0 682,-3-2 5805,0-2 0,0 0 0,0 1 0</inkml:trace>
</inkml:ink>
</file>

<file path=ppt/ink/ink1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07.94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43 0 9129,'-9'5'2913,"2"-1"-2678,7-4 370,0 0-33,-9 0 55,6 0 270,-6 0 32,9 0-88,0 0-158,-3 0-168,3 0-21,-3 0-483,8 5-11,6-1 23,8 6-12,5-2 0,3 0 11,0 1 12,-3 0-12,4 2-10,-3 0-12,4 3 11,3 0 0,-14-3 0,2-1 0,-15-5 12,-2-4-1,-1 3 45,-2-1 1,0 5 32,0 0 1,0 6-11,0-1 78,0 2 0,0 0 34,0-1-12,0 1-22,0 1 90,0 5-135,-4-3 12,-2 0 10,-3-8 1,2-6 44,4 0 147,-2-3-236,4 0-12,-1-1-44,0 1-34,1-1-11,-4 2 34,5-1-12,-3 0-44,3 1-325,-2-1-651,-1-1-873,-5 0-1591,-2 0-3161,-9 0 6623,-3 0 0,8 0 0,2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2.7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44 8882,'0'-3'1995,"0"0"-572,0 3-987,1-11 35,11 6-123,10-10-124,15 12 33,9 1-89,5 1-101,1 1-55,-1 6-12,-6 2 0,-6 5 11,-7 0-11,-7 1 0,-8-1 56,-8 2 33,-6 1-89,-3 3-78,-18 2 78,-9 1 0,-21-3 34,-5-1 10,1-5-32,5-1-12,10-4 0,10-2-23,12-3-122,8 0 145,5 1 369,15 5-178,10 5-123,18 3-35,7 3-33,0 1 11,-3 3-11,-5 3 34,-3 3-23,-6 4 12,-5 2-23,-8 0 22,-7 9-11,-5-14 45,-5 3-33,-7-18-1,-6-1-22,-11-5-67,-7 1-23,-11-5-202,-30 0-324,10-5-684,-16 0-582,27-1-919,7 0 2801,10-1 0,14 0 0,10 0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2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1 531 9834,'6'1'2466,"-1"0"-1346,-5-1-873,70-43-46,-30 16-5,9-5 0,2-2 219,1-7 67,0-5 89,-4-2-33,-7-1-22,-8 2 66,-13 5 0,-7 8 13,-8 11-136,-4 11-302,-1 6-157,0 5-179,0 1-1,0 8 180,0 10 0,0 15 0,-3 14-11,-1 6-22,0 1-23,1-3-146,3-10-67,0-8-112,5-10 67,6-9 146,7-8 56,6-3 34,7-6 78,-1-9 0,6-8-34,-1-13 12,-2-7-1,-2-7-10,-5-4 21,-6-1 24,-2 2-12,-5 6 33,-2 9-22,-2 12 292,-3 9-46,-3 8-189,-1 5-24,-2 10 124,2 6 12,0 16-68,5 29-123,0-9-123,4 16-505,-1-20-302,-1-3-493,-4 0-797,1-5-682,-3-1 2913,4 0 0,-4-18 0,2-2 0</inkml:trace>
</inkml:ink>
</file>

<file path=ppt/ink/ink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3.1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9543,'11'-7'2118,"-3"1"-1692,-8 6 201,0 0-302,0 13 101,0-1 45,0 14-46,0-3-111,0 4-135,0 1-44,0 1-135,0 0 22,0 0-22,0-2 23,3-2-23,-1-5 11,2-3-11,-2-7-11,-2-3-124,1-4 0,1-2 135,2-1 45,-2 0 57,3 0-13,-3 0 1,7 0-1,2-2 23,5 1-22,6-4 0,25 0-90,-7 0 0,18-1-23,-19 2-134,-4 1-134,-11 0-90,-8 2-246,-9 0-1951,-3 1 57,-4-1 2521,-2-1 0,1 1 0,0-1 0</inkml:trace>
</inkml:ink>
</file>

<file path=ppt/ink/ink20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30.8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32 871 6159,'-6'9'538,"2"-2"179,4-7 1031,0 0-818,0 3 560,0 0-952,0 0-90,0-1-11,0-1 3799,0 0-4023,0-4 22,0-4-45,0-6-10,2-5 156,6-19-134,1 6-34,1-13 11,0 11-22,-4 1-68,2 1 35,-5 2 44,2 2-112,-5 1 11,3 2 45,-3 2-11,2 2 45,-1 2-45,1 0-45,-2 3-12,0-1 1,0 0-22,0 1 10,0 0-10,0 1 33,0 2 44,0 1-21,0 2 156,0 0-134,0 3-12,0 1-10,0 3 0,0-2-34,0 1-34,0-3 11,0 1 1,0-2-23,0 0 11,0 0 0,0 2-11,0 0 0,0 0 34,0 2-34,0-1 0,0-1 11,0 0-11,0-4-11,0 3 11,0-2 0,0 4 0,0-1 22,0 2-22,0-1 34,0 0-1,0-1-33,0 0 0,0-2 0,0-2 0,0-1 11,0-1-11,0 1 23,0 5-1,0-1 23,0 4-23,0-1-10,0 1-12,0 1 0,0 0 0,0-2 0,0-1 0,0-3 0,0 0 67,0-7-34,0 4-10,0-6-12,0 9 34,0 0-45,0 3 0,0 3 0,0 0-23,0-2 23,0 0-11,0-2 11,0-3 11,0 0 1,0 0 10,0 2 0,0 2-10,0 2-24,0 2-1489,0-1 492,-2 0-951,-6 0-1906,-3 1-2443,-8 0 6309,-4 0 0,10 0 0,-2 0 0</inkml:trace>
</inkml:ink>
</file>

<file path=ppt/ink/ink20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31.7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1 174 11694,'0'3'1883,"0"-1"-1233,0-2 762,28-17-2382,-9 4 1239,25-13 184,-18 9-318,-1 2-101,-4 3 33,0-2-56,-5 4 0,3-2 1,-6 5 1053,0-1-953,-2 3 11,0-1 56,-1 1 135,1 0-46,-3 1-77,-2 3-56,-1 0-12,-5 1 68,3 0-180,1 0 45,2 0-11,7 8-1,3 4 12,3 10 0,5 3-33,0 1 10,-4 0-21,0-1-12,-9-3 22,0-3-22,-3-4 0,-3-2 22,-2-5-22,2-3 0,-5-2 0,3-2 0,-1-1-22,-1 0-2320,1 0-1109,-2-5-3485,0-7 6936,0-6 0,0 4 0,0 3 0</inkml:trace>
</inkml:ink>
</file>

<file path=ppt/ink/ink20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39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21 948 8849,'-5'2'1232,"0"-1"504,5-1-895,-2 0-34,1 0-12,-1 0-156,-1 0-202,3 0 67,-3 0-493,3-8 34,0-2-22,0-8 33,0-2 44,0-1 124,0-1 46,0-1-113,0-3-34,0-4 90,0-6-79,0-4-22,0-4-34,0-1-44,0-2 78,0 3 34,0 0 22,0 4 0,0 2-44,3 2-24,2 4 91,-2 3 44,2 4-22,-2-1-101,-3-1 67,5-3-67,-2 1-90,2-2 46,1 0 167,-1-4-179,-2 11 45,-1 1 0,-2 13 11,0 6-34,0 2-3355,0 2 0,0 0 0</inkml:trace>
</inkml:ink>
</file>

<file path=ppt/ink/ink20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39.5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17 196 7862,'-9'3'1513,"2"-1"-1076,7-2 605,0 0-247,0-9-200,0 0-170,0-11 34,7 3 46,2-2-23,9-1-124,1 0-156,0 1-57,-1 1-21,-1 3 11,-4 3-1,0 2-33,-7 3 89,1 4 113,-6 1-1,1 2-212,1 0 89,2 0 12,1 4-23,6 3-45,-3 4 11,4 4-44,-2 1 11,2 4 0,1 0-68,-1 2-33,0-1-11,-2-2-23,-3-2-929,2 0-785,-6-7-1815,3-2 3563,-6-6 0,1-2 0,-2 0 0</inkml:trace>
</inkml:ink>
</file>

<file path=ppt/ink/ink20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40.5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1006 7717,'0'9'1893,"0"-2"-828,0-7-382,0 0 1020,-2 0-929,1 0 32,-1 0-346,2-2 33,0-6 44,0-9-66,0-9-235,0-8 21,0-6 23,2-4-33,1-3-12,2-1 46,-2-1-1,0-3-23,-3 0 34,0-2-44,0 3-113,0 0 24,0 4 21,0 4-78,0 3-23,0 2 79,0-17-112,0 14-1,0-15 57,0 20-11,0 4-12,0 9 45,0 7 23,0 9-56,0 3-7643,0 4 1335,0-1 6218,0-2 0,0 1 0,0 0 0</inkml:trace>
</inkml:ink>
</file>

<file path=ppt/ink/ink20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40.9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1 157 9465,'0'-11'2655,"0"3"-2072,0 8 146,0 0-4723,85-51 4251,-47 33 296,13-11 0,-2 3-195,-21 19-55,-9 3-34,-3 3 90,-1 0-23,-3 1 3246,1 0-3403,0 0-67,-2 6-44,5 4-12,-1 8 34,2 6 22,2 4 33,-4 4 46,-3-2-169,0 0-22,-8-5-145,3-2-651,-6-6-1254,1-2 2050,-2-7 0,0-2 0,0-4 0</inkml:trace>
</inkml:ink>
</file>

<file path=ppt/ink/ink20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41.83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1071 12165,'-3'-17'2106,"0"-5"-1343,3-6-293,0-7-212,0-9 100,0-6 1,0-7-12,0-3-89,0-4 0,3-3-12,2 0 45,1 0-100,2 4-34,-3 5 22,-2 6 135,6-9-236,-7 20-22,10-9 0,-8 23-44,1 2 55,0 6 0,-2 2 11,0 2 34,-1 2-44,0-1 123,-1-1-102,1 4 34,1 2 1,-3 6-9955,3 3 9389,-3 4 0,0-3 1,0 3-1</inkml:trace>
</inkml:ink>
</file>

<file path=ppt/ink/ink20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42.3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1 209 12725,'47'-86'291,"-6"13"169,-14 57 145,-3 2-135,-10 5-99,-2 4-24,-4 1-101,-2 4-111,4-2-23,-2 2-11,3 0 33,2 0 56,1 2 57,2 5 45,2 6 32,-4 8-66,2 4-90,-5 1-45,-3 1-89,2 1-23,-4-2-11,4-1-202,-2 3-346,-2-10-629,1 3-1400,-6-13-2006,1 0 4583,-2-2 0,0-3 0,0-1 0</inkml:trace>
</inkml:ink>
</file>

<file path=ppt/ink/ink20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43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1159 13969,'33'-39'2028,"-5"1"-1512,-15 10-12,-2-4-157,-3-3-67,2-8-11,-1-3 23,1-5-169,1-2 23,0-2-23,-3-2-22,-3 1 55,-2-2-44,-3 1-22,2 0-12,-1-1 146,8-19-168,0 22 12,5-11 11,-1 31 89,-3-4 0,-1 13-56,-2-7-34,-4 14 34,2 2-11,-4 3 56,1 8-1,-2 0-88,0 5 32,0 0-55,3 1 22,-3 0-9898,3 0 9773,-11 0 1,7 0-1,-7 0 1</inkml:trace>
</inkml:ink>
</file>

<file path=ppt/ink/ink20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43.8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1 119 13947,'51'-28'358,"1"0"0,35-18-110,-58 40 547,2 0-437,-8 4-134,3 0-112,-13 2 1,5 0 32,-3 0-33,3 0 0,0 2 23,-1 4-57,4 2-22,-5 3-33,5 0-1,-7 1 157,4 3 112,-2 3-22,-2 5-66,4 1 88,-7 3-134,5 0-90,-5-1-45,5-1-22,-8-5-11,0-3-953,-1-4-761,-6-7-2074,4-1 3799,-5-5 0,0 0 0,0 0 0</inkml:trace>
</inkml:ink>
</file>

<file path=ppt/ink/ink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0:56.6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13005,'15'0'1524,"1"0"-1120,-4 1-68,0 1-101,-1 1 23,3 2 33,3 3-45,5-2-43,2 4 9,0-3-77,-2 3 10,-1-1-21,0 1-1,-1 2 22,2 0-21,0 2 32,2 1-77,1 1 33,1-1 23,-1 2-23,1-2 213,5 8-236,-10-7-10,2 4-57,-10-6 1,-1 1 44,-3 1-34,2 0-21,-5 0-1,5 0 0,-2-1 56,7 6-33,-7-8 33,5 4 0,-10-6-44,3-1 21,-3 0 57,6 6 11,-4-3-67,5 5-23,-5-2 34,0 0 35,0-2-24,0 0 0,1-4-11,-3 3 0,3-1 0,-2 7 0,-1-3 22,1 5 12,-3-6-34,0-1-34,2 0 12,-4 0 56,2 0-57,-2 1 23,0-1 0,0 9-56,0-7 0,0 5 0,0-9 0,0-1-11,0-1 11,0 0 22,0 0-22,0 1 34,0 1-23,0 1-11,0 1 0,0 1 0,-2-2 23,2-1-23,-5-2 11,4 1 22,-4-2-21,3 0 21,0-1 12,-3-1-23,3-1 1,-4 1-1,3-2-22,1 3 11,-2-1 1,2 1 55,-3 2 22,-1 1 1,-1 0 34,-3 6-91,1-6 12,-1 3-11,3-8-34,1 0 22,1-1-22,-2 4 23,2-2-12,-2 1 11,2-2 1,1-2-1,-5 3 34,2-3 22,-3 2-44,0 0-34,0 0 0,1 2 0,0-3 0,-3 6 11,3-5-11,-6 3-11,8-5 11,-3-1 22,3 1-10,-2 2-12,-1-1 0,3 2-12,2-2 12,-1 1 0,-1 0 0,-2-1 0,-1-1 0,3 1 0,2-1 0,1 0 0,-1-2-44,1 2 32,-3-3 12,3 1 0,-2-1 12,1 0-12,3 2 0,-3-1 22,1 2-22,0 1 0,-3-1-22,2 0 44,-1-1-44,-1 1 44,3-1-22,-1 1 0,-1-1-11,4 1-23,-3-1 34,3 0-11,0-1 0,0-1 11,1-1 0,0 0 22,-2 0 12,1 1-23,-2 1-11,2 1 0,-1 1-11,1 0 11,0-1 0,-1-1 0,2 0 11,-4 1-11,3-2 0,-3 2 0,1-2 0,2 0 0,0 0-7787,2 0 1691,-3-7 6096,1-1 0,-2-1 0,2 3 0</inkml:trace>
</inkml:ink>
</file>

<file path=ppt/ink/ink20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2:56.609"/>
    </inkml:context>
    <inkml:brush xml:id="br0">
      <inkml:brushProperty name="width" value="0.08571" units="cm"/>
      <inkml:brushProperty name="height" value="0.08571" units="cm"/>
      <inkml:brushProperty name="color" value="#33CCFF"/>
    </inkml:brush>
  </inkml:definitions>
  <inkml:trace contextRef="#ctx0" brushRef="#br0">22 36 6081,'-6'-5'1949,"1"2"-1467,5 3 56,0 0 45,-2-13 112,1 10 100,-1-9-101,2 12 1268,0 0-1358,-3 0-122,3 0 516,-3 0-718,3 4-68,0 3-21,0 5-11,3 4-1,4 1-22,5 2 22,4 1 0,2 2-22,-1-2 22,3 2 11,2 0-66,2 0-68,3-1-33,0-1 44,-1-2-67,1 0 11,0-1-11,2-2 45,15 6 33,-6-7-44,13 4 33,-13-7 34,-1 0-11,-2 0 10,-1-1-32,1 1-1,3-3-11,1 0 67,18 3-45,-10-4 23,13 4 22,-15-1 1,3-1-79,5 2 11,3-1-45,-2 0 0,16-1 1,-20-2 55,11 1 45,-15-2-67,2-1 78,3 1 0,4-2-33,-1 0-34,2-1-34,-5 1 0,16 1-10,-22 0-1,11-1 22,-24-3-10,0-1-1,10 0 68,2 0-1,14 0 12,6 0-56,6 0-11,5 0-12,-3 0-11,0-1 0,-8-2-11,-3-1 0,-12-3 12,-12 1-1,-10 2 11,-11 2-44,-1 0 22,-4 0 0,7-4 0,-4-1 33,12-4 35,1-1-24,10-5-44,4 1 12,13-8-1,-13 8-11,6-3 0,-21 9 22,-4 1 1,-6 1-12,-3 3-11,-3 0 0,-1 0 0,1 0-11,10-10 11,5 0 11,15-11 1,1 4-12,-3 1 11,-6 4-11,-11 8 11,-8 3 45,-8 4-22,-2 2 100,-3-1-67,2 1-44,-1-2-1,1 2 23,0-1-23,-1 0 124,1 0-101,1-1-12,-3 1 124,3 0-157,-1 1 0,-1 0-470,1-1-550,-2-2-963,0-1-1143,0-4-2466,0 0 5592,0-1 0,0 3 0,0 4 0</inkml:trace>
</inkml:ink>
</file>

<file path=ppt/ink/ink20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06.321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550 17 12748,'0'-8'1635,"0"2"-962,0 5-79,-2 1-101,1-2-112,-4 2 0,3 0-90,-1 0-89,-2 0 33,2 0-11,-3 0-111,1 4-35,-5 7 45,-1 8 79,-5 11 11,-7 25-157,7-11-23,-4 15 12,9-20 11,1 0-11,-1-1 22,3-2 11,0 0 46,0-7-46,2-1 12,1-6-34,0-1-12,5-5-44,-5-2 23,2-3-1,0-1 1,-2-3-23,5-3 0,-3-2 504,3-2-437,-2 0-55,-3 0-12,-6 0 0,-3 0-12,-4 0 12,-1 0 0,0 0 0,1 0 12,4 0-12,-2 0 0,5 0 11,-2 1-11,2 1-11,3 2-1,-2-1-10,-1 3-12,-2 3 1,-3 3-12,-3 6 45,3 3 0,-3 2-22,6 2-1,0-2 1,4 1-1,2 6 23,4-7 0,0 6-56,3-11 12,0-2-24,0-2-32,22 2 88,0-7 1,22 3 11,-6-9-56,6 0-12,-3-3 24,5 0-12,-4-7 22,-1-3 34,-4-6-34,-5-5-22,-8 0 56,2-10-11,-14 6 0,1-8 11,-11 10 22,-2-1 23,0 2 22,0-1-44,-7 9-1,0-2-22,-3 10 0,2 0-56,3 3-67,-1-1-224,1 2-370,0 0-449,-1-1-907,3 1-1098,1-3-1490,2 2 4661,0-1 0,0 1 0,0 2 0</inkml:trace>
</inkml:ink>
</file>

<file path=ppt/ink/ink20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07.514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428 27 7212,'0'-7'1849,"0"1"-1468,0 6 56,0 0 348,0-6 301,0 4 24,0-4-561,0 17-67,0 4 22,0 14-180,0 2-121,0 4-35,0 2-45,0 0-45,0 3 34,0-2 79,0 1-34,0-1-57,-2 0 80,-6 21-102,-1-15-11,-2 13-22,4-24-11,1-3-23,3-6 0,-1-5-11,1-5 0,-3-4 0,1-3 22,0 0 23,-1-2-22,1-2-23,0 0 0,2-3 33,0 0 214,3 0-202,-2 0-11,1 0-23,-4-1 22,0-2 23,-1 0-11,-4-1 0,2 2 0,-3 1-12,-2 1 35,-1 0 32,-6 0-32,-2 0 10,-5 0 56,0 4 1,1 0-12,-1 7 34,0 2-68,5 3 58,-6 16-114,15-7-21,-4 11-12,14-9 11,1 0-11,2-1 0,2 0 0,13-2 0,5-3-23,10-4-77,18-3 77,-12-7 23,16-2-57,-15-5 13,0-6-35,-4-5-33,-4-9-11,-5-3-34,-10-1 112,-1 1 23,-10 2-124,-1 1-89,-2 1 78,0 1-78,0 1-157,0 2-180,-7 3-470,-2 1-728,-7 1-1233,0 2 3003,2 0 0,6 3 0,3 2 0</inkml:trace>
</inkml:ink>
</file>

<file path=ppt/ink/ink20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08.136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97 1 8871,'-12'0'2935,"2"0"-2464,10 0 313,0 0-2699,-7 69 2319,5-35 539,-5 56-393,7-49-102,0 5-34,0 2-44,0 4-124,-2-1-43,-6 1-47,2-2 1802,-7-5-1947,5-7-11,2-10-11,1-10-45,5-7-202,0-7-303,0-3-3786,0-1 2957,0-3 539,0 2 392,-2-3 55,1 4 146,-4 0 68,5 0-651,-3-1 841,3-3 0,0 2 0,0-2 0</inkml:trace>
</inkml:ink>
</file>

<file path=ppt/ink/ink20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08.722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214 1 9117,'-54'22'1715,"2"-2"-1256,33-6 0,-5-2 23,5 3-101,3 3-112,5 3-11,4 3-57,1 1-110,3 1-91,1-1 0,2-4-12,0-1-56,5-6 12,8-3 34,6-4 0,10-4 22,3-2 11,3-1 0,5 0-22,0-5 11,1-2-11,-4-7 11,-7-1 11,-7-3 11,-6 0 1,-7-1 33,-4-1-11,-4 4-34,-2 1-11,0 3-146,0 4-336,-2 1-582,-6 4-1087,-6 0-1692,-5-1 3843,5 2 0,4 0 0,8 0 0</inkml:trace>
</inkml:ink>
</file>

<file path=ppt/ink/ink20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09.299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65 0 11414,'0'6'2141,"-3"9"-1492,-2 20-134,-3 8-144,-1 5-147,2 3-11,4 2-12,0 3 79,3 2-89,0 4-12,0 0-11,0-3-100,0-4-57,0-8 11,0-10-22,0-11-11,0-9-123,0-11-449,0-3-2028,0-3 336,0-6-1904,-2-1 4179,-8-3 0,5 5 0,-4 2 0</inkml:trace>
</inkml:ink>
</file>

<file path=ppt/ink/ink20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09.848"/>
    </inkml:context>
    <inkml:brush xml:id="br0">
      <inkml:brushProperty name="width" value="0.08571" units="cm"/>
      <inkml:brushProperty name="height" value="0.08571" units="cm"/>
      <inkml:brushProperty name="color" value="#5B2D90"/>
    </inkml:brush>
  </inkml:definitions>
  <inkml:trace contextRef="#ctx0" brushRef="#br0">102 1 8165,'-6'0'2521,"1"0"-1546,5 0-314,-38 29-4498,26-12 4375,-26 27 938,35-19-1185,3 4-168,0 0 45,0-2-123,3-1-45,12-4 3336,5-4-3347,14-4 11,1-7 11,7-3 0,-1-4 34,2 0-34,-3-4 11,-5-6 1,-1-4 33,-4-6-56,-4-1 11,-2-10 23,-12 10 89,-3-3-123,-9 13-123,0 5-437,0 0-550,-11-1-1063,-2-1-2813,-15-3 4986,-2-1 0,12 4 0,1 2 0</inkml:trace>
</inkml:ink>
</file>

<file path=ppt/ink/ink20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18.0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855 2 8849,'12'0'1265,"-2"0"-334,-10 0 3674,0 0-4213,-5-1-359,-13 2-10,-15 5-1,-18 5-11,-8 8 23,-7 0-12,-4 4 225,-2 0 145,2-3-33,6-2-202,13-3-57,9-1-77,7-1-23,1 0 0,-1 0 22,0-1 1,3 0-1,3-4 56,4 1 79,6-3-45,6-1-78,8-3-1,3-2 13,2 0-46,-3 0 0,3 0 0,-5 0-34,4 0-5490,-1 0 1927,2-4 3597,2-3 0,-1 2 0,1-1 0</inkml:trace>
</inkml:ink>
</file>

<file path=ppt/ink/ink20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18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0 9935,'-9'0'1177,"2"0"-662,7 0-504,0 0 45,-35 29 247,16-9-180,-28 26 23,28-17-23,0 1-89,3 0-23,-2 2-11,-1-2-11,0 0 11,5-5-11,4-4-12,7-8-33,1-5 56,2-4 146,0-3 123,2 0 123,16 0-224,5 1-168,16 0 0,2 0-90,1-1-1187,1-1-1535,0 0 2812,-3 0 0,-17 0 0,-6 0 0</inkml:trace>
</inkml:ink>
</file>

<file path=ppt/ink/ink20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18.9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9476,'0'-6'3462,"0"1"-1153,0 5-1447,0-3-234,0 3-57,0-3-134,0 12-212,0 8 66,0 16-146,0 12-145,0 9-22,0 4-79,3-2-415,2-5-458,1-4-236,4-10-998,-2-5-772,1-10-1166,-4-9 4146,-3-6 0,-2-4 0,0-3 0</inkml:trace>
</inkml:ink>
</file>

<file path=ppt/ink/ink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1:07.89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25 8568,'2'8'796,"0"-1"-270,-2-7 8394,0 0-8920,4 2 11,3 0 0,5 2-11,-1-1 22,4 1-22,-2 0 0,3 0 0,4 0 12,4 1-12,7-2 11,4 1-11,2 0 11,3 0-11,-2-1 0,-1 0 11,-1 0-11,-4 1 0,-3 0 0,-2-1 0,-3-2 11,3 0-11,-1-1 0,6 0 0,18 0 0,-9 0 0,12 0 12,-18 0-12,-1 0 0,-4 0 0,-1 0 11,-2 0-11,13 1 0,-5-1 0,9 1 33,-11-1-33,0 0 12,0 0-12,16 0 0,-12 0 0,14 0 22,-16 0-22,0 0 0,-2 0 0,-4 0 0,-5 0 0,1 0 0,-3 0 11,7 0-11,2 0 0,19 0 0,-12 0 0,12 0-11,-18 0 11,1 0 0,0 0 11,2 1-11,-2-1 0,24 2 0,-13-2 0,19 1 0,-18-1 0,0 0 0,-2 0 0,-3 0 0,-2 0 0,-3 0 0,1 0 0,14 0 0,-7 0 0,14 0 11,-8 0-11,6 0-11,7 0 11,8 0 0,5 0 0,-17 0 0,0 0-11,34 0-425,-32 0 1,0 0 446,25 1 0,2 0-11,0 1 0,1 0-334,-2 0 334,-3 1 0,-3 1 5,-26-2 1,0 1-6,25 1 0,-26-2 0,-2-1 12,15 2-1,1-2-11,3 0-11,-2-1 11,5 0 0,-2 0 0,2 0-12,-1 0 831,-3 0-830,-1 0 353,-2 0-342,-1 0 0,1 0 11,3 0-11,0 0-23,2 0 12,-20 0 0,2 0 11,28 0 0,-26 0 0,-1-1 0,27 1 0,0-3-11,2 3 16,-25-2 1,1 1-6,34-1-164,-34 1 0,0 0 164,23-3-11,1 0 0,-3-2 0,-1 1 11,-1 0-12,-4 0-120,-3 3 121,-7 0 22,-2 2 0,19-2-22,-21 2 11,17-1 0,-29 1 0,1 0 0,-3 0 324,-4 0-336,-4 0 127,6 0-127,-15 0 12,6 0 0,-17 0 12,-1 0-12,-1 0 0,0 0 11,3 0-22,-1 0 11,5 0 0,8 0 0,-3 0 11,2 0-11,-7 0 11,1 0-22,0 0 11,3 0 0,1 0 11,14 0-11,-4 0 0,13 0 0,-7-1 0,2 1-11,3-3 22,1 2-22,0-2 11,2 2-11,0-1 11,29 0 11,-18 2-22,20-2 11,-25 1 0,1 1 11,1-1-11,33 0 0,-20 0 0,-22 0 0,-1 0 0,23-2 0,1 2 0,2-2 0,-4 1 0,2-1 0,-1-1 0,-1 1-23,4 0 23,-2-1-6,-20 2 1,0 1 5,27-1-6,-29 1 1,0 1-6,16 0 11,-1 0 0,-3 0 11,0 0-11,-2 0 0,30 0 11,-19 0-11,22 0 11,-21 0-11,-1 0 0,2 0-22,-4 0 22,-5 0 0,-4 0-22,-5 0 33,13-1-11,-17 1 0,10-1 0,-21 1 0,-2-1 11,1-1-11,17-2 0,-14 0 0,15-2-11,-19 4 0,0 1 11,-1 1 0,-1 0 0,0 0 11,2 0-11,4 0 0,5-1 0,3 1 11,5-1-11,-1 0-11,1 1 11,0-1 0,-2 1 11,0 0 0,0 0-11,-1 0 0,0 0 11,0 0-11,-2 0 0,2 0 0,1 0 12,0 0-12,4 0 11,-1 0-11,1 0 0,-2 0 11,-3 0-11,-6 0 45,19 0-34,-20 0 11,13 0-10,-22 0-12,-3 0 33,-2 0-22,-1 0 1,-2 0-1,8 0-11,-14 0 11,4 0 0,-15 0 0,-2 0 23,-4 0 11,0 0-23,-2-1-22,3 1 45,-3-1-23,1 1-22,-4 0 23,-1 0-12,4 0 23,1 0-1,10-1 90,5 1-66,3-2-1,24 0-56,-10 0 11,13 0-11,-14 2 11,-8 0 23,-3 0-34,-6 0 0,-7 0 22,-4 0-10,-4 0-12,-3 0 22,0 0-22,-1 0-22,1 0 22,0 0-12,0 0 12,0-1 34,-2 1-23,2-2-11,-1 1 0,0 0-11,2 0 11,-3 1-11,2 0 11,1 0 33,5 0-33,3 0 12,4 0-12,-1-1 0,-1 1 22,0-1-22,-5 1 0,0 0 0,-2 0 0,1 0 0,0 0 0,4 0 0,-1 0 0,1 0 0,-2 0 0,-4 0 11,5 0-22,-1 0 22,3 0-11,1 0 0,-2 0 0,3 0 0,6 0 0,-7 0 11,6 0-11,-13 0 0,1 0 0,-2 0 0,-1 0 0,0 0 0,-1 0 0,-1 0 12,0 0-12,1 0 0,3 0 11,0 0-11,3 0 0,-1 0 0,2 0 0,-2 0 0,0 0 0,-4 0 0,5 0 0,-6 0 11,3 0-11,-6 0 0,2 0 11,0 0 0,0 0 1,0 0-12,1 0 0,-3 0 33,4 0-22,-2 0 12,0 0-1,1 0 1,-3 0 10,4 0 1,-1 0-23,5 0 23,6 0 10,-2 0 124,7 0-123,-5 0-34,2 0 1,-3 0-1,1 1 90,-3 0-68,2 1-22,0-1 23,3 0-12,-4 0 12,-1-1-12,-6 1 1,-5-1-9854,2 0 9171,-12-5 0,7 4 0,-6-3 0</inkml:trace>
</inkml:ink>
</file>

<file path=ppt/ink/ink20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19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11493,'0'-3'1781,"0"1"-772,0 2-1021,64-3-402,-22 3-1435,55-3-1401,-43 3 3250,-4 2 0,-24-2 0,-7 1 0</inkml:trace>
</inkml:ink>
</file>

<file path=ppt/ink/ink20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19.3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12053,'9'-4'2028,"-2"0"-2028,-7 4-157,26 77-335,-15-46-562,19 58-1187,-22-71-1199,-5-9 3440,-1-5 0,-2-4 0,0 0 0</inkml:trace>
</inkml:ink>
</file>

<file path=ppt/ink/ink20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19.4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5879,'0'0'0</inkml:trace>
</inkml:ink>
</file>

<file path=ppt/ink/ink20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19.9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113 0 10485,'-29'92'-157,"17"-21"78,39-65 79,6-4 22,-1-4 124,-3-10 0,-5-6-79,-2-11-67,-4-1 0,-4 5 0,-6 3 67,-1 11-67,-6 4 0,3 6 269,2 4 717,4 9 246,23 33-492,-7 5-258,17 27-23,-16-10 214,-3 2-192,-3-3-89,-12-4 23,-2-6-213,-12-5-56,-15-8-180,-32 0-492,-1-23-685,-22-1-760,16-21-450,-7-14-1064,5-12 3485,3-19 0,30 18 0,9 4 0</inkml:trace>
</inkml:ink>
</file>

<file path=ppt/ink/ink20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0.4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12748,'19'60'511,"-1"1"1,-1-5 0,-1-8-501,3-6-5671,-3-10 5648,-3-11 1343,-5-11-1432,-2-5 949,1-5-848,-1-7 90,7-9-56,3-11 3425,7-9-3437,2-3-22,4 3 280,-4 6 180,-2 9 111,-4 9 45,-2 7 46,-4 3 144,-3 4 80,8 27-718,-6-3-168,4 26-12,-8-15-324,-5-2-784,-1-5-863,-2-8-1480,0-3-2016,0-7 5479,-12-4 0,9-4 0,-9-2 0</inkml:trace>
</inkml:ink>
</file>

<file path=ppt/ink/ink20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0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50 13622,'0'-9'1759,"0"1"-1759,0 8-2421,0 0-1153,19-12 3574,-5 7 0,8-8 0,-13 10 0</inkml:trace>
</inkml:ink>
</file>

<file path=ppt/ink/ink20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1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0 11481,'-6'0'1815,"1"0"-1321,5 0-494,-7 67 0,10-24-426,1 52-605,10-44-157,0-8-470,-7-10-527,-4-8 2185,-3-9 0,0-8 0,0-4 0</inkml:trace>
</inkml:ink>
</file>

<file path=ppt/ink/ink20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1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15056,'84'-6'-3720,"-11"-1"-1132,-33 3 4852,-5-3 0,-15 3 0,-5-1 0</inkml:trace>
</inkml:ink>
</file>

<file path=ppt/ink/ink20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1.5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16961,'-1'55'-34,"-1"1"1,0 43-640,2-46-1064,0-2-4560,9 12 6297,-4-21 0,5-5 0,-7-26 0</inkml:trace>
</inkml:ink>
</file>

<file path=ppt/ink/ink20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1.9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11661,'6'1'2767,"-1"1"-2666,-5-2-146,16 55-33,-5-38-23,17 41-11,-11-53 11,-1-3 23,-3-2 78,0 0 0,3-6-22,5-4-90,6-7 89,-2 0 23,1 3-22,3 5 55,-6 5 729,5 5 23,-6 15-136,4 14 1,1 19-392,7 12 0,-3 7 33,-7 4-11,-11-3-55,-8-4-113,-5-5-112,-10-11 0,-11-7-315,-12-13-771,-15-9-1436,0-12-1175,-6-4 3697,-4-17 0,27 10 0,3-9 0</inkml:trace>
</inkml:ink>
</file>

<file path=ppt/ink/ink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42.9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301 16 10619,'-8'-8'45,"1"2"0,7 5 2924,0 0-2947,-3 1-10,-1 1 32,-3 2 1,-1 3 11,1-1 11,0 4 34,-1-3-23,3 4 12,-1-3-68,3 2-10,-1-2 44,-1 1 56,-1 0 33,-1 1-22,0 0 595,-9 22-606,7-16-11,-5 16 0,7-19-12,0 1 12,-1 0 11,-1 0-56,3 1 45,1 0 0,0 2 33,1 0 23,-2 0-11,1 1-79,-1-2 0,-1 0-22,1-1-11,1-1 33,2-1-22,-1-1 0,0 1 11,1-2-12,-3 1-10,4-1 22,-5 6-11,5-4 0,-3 6 11,1-5-12,0-1 1,2 0 0,-1-1 11,1-1 0,-2 0 0,1 0-11,-1 0 33,0-1 34,1 6-55,1-3 10,0 6 0,2-4 12,0 2-34,0 0 123,0 7-68,0-6 12,0 6-22,3-10-12,0-1-22,2 0-44,-1-2 32,-1 1 35,3 4-57,-2-4 1,-1 4-1,1-5 12,-2 0-12,1 0 0,-1-1 23,2 1-11,-4-1-23,2 0 11,-1 5-10,1-4-12,0 5-12,1-5 1,0 2 11,2-1 0,-1 0 0,1 0 0,-1-1 23,1 0-23,2 2 0,0-2 0,-1 2 0,0-2 0,-1-1-23,3 0 23,-1 1 11,0-3 1,2 4-12,-3-4 0,1 3 0,-3-4-12,0 2 12,-1-3 0,1 2 23,0-2-23,-1 0 0,-1-2 0,0 1 0,0-2 0,0 1 0,1 0 0,1-1-11,-2 2-1,1-1-10,-1 0 22,2 1-11,1-1 11,-1 1 0,0-1 11,-1-1-11,-2 0 0,2 3 11,0-3-11,3 3-11,1-2 0,-1 2 11,1 1-23,-3-2 12,6 4 0,-3-3 11,3 4 0,-1-4 0,-1 1 0,1-1 0,3 4 0,-3-3 0,3 3 11,-5-4-11,1 0 0,-1 0 0,0 1 11,0 0-11,-1 1 0,1-2 0,-3 0 0,1-2 0,-1-2-11,0 1 0,-2-2-23,-1 0-44,1 0-3171,-2 0-124,2-3-3327,-2-10 6700,0-9 0,0 7 0,0-1 0</inkml:trace>
</inkml:ink>
</file>

<file path=ppt/ink/ink20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2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326 117 14003,'40'-35'946,"0"0"1,27-12-476,-48 69-314,-6 15 101,-7 11-1,-4 0-190,-2-5-11,-7-7-56,-12-8-179,-18-8-269,-17-9 156,-13-4 80,-5-6 111,-1-7 56,9-5 23,10-7 22,19 0 235,15 4-56,12 6-22,6 3 280,2 13 370,0 12-459,0 16-136,7 18-133,4 6-135,13 30-606,-4-29-638,3 12-1131,-7-40-1211,2-12 3642,1-11 0,-7-6 0,-2-4 0</inkml:trace>
</inkml:ink>
</file>

<file path=ppt/ink/ink20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2.9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241 17 11325,'0'-9'3731,"0"2"-2745,0 7-392,0 0 201,-76 37-178,41-9-488,-13 1 0,4 3-118,22 5-11,9-2-56,11-7-56,9-5 11,19-8 45,13-7-79,17-6 12,5-3 11,-4-12-56,-1-4-12,-10-12 57,-11-1 123,-12 2 23,-12 3 66,-6 5 23,-5 6 45,0 4 213,0 6 11,0 3-45,0 1-336,0 4 0,0 5-67,0 7-695,0 4-975,7 0-616,6-2-168,14-7-740,3-4 3261,10-5 0,-21-2 0,0 0 0</inkml:trace>
</inkml:ink>
</file>

<file path=ppt/ink/ink20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3.1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139 1 18391,'-39'52'-94,"1"0"1,0-5 0,14-6-997,36-13-938,10-10-1458,16-8-1399,5-6 4885,0-12 1,-20 5 0,-6-5 0</inkml:trace>
</inkml:ink>
</file>

<file path=ppt/ink/ink20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3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17106,'0'68'288,"0"0"0,2-5 0,1-6-221,1 2-67,3-7 0,-1-4-23,-3-11-56,1-7-134,-1-13-425,7-8 56,4-6 469,12-9-44,4-11-123,13-8 112,0-7 168,0 3 67,-3 7-11,-10 8 90,-9 7 224,-8 5-23,-5 2 101,-5 0 34,-1 4-224,-2 8-112,0 6-34,-7 10-112,-16 1-90,-13-2-123,-15-1 11,0-5 68,-5-2 111,24-9 1,2 0 22,25-7 22,2 4 90,3-3 225,3 8-202,14-5-57,11 3-33,17-6-34,6-1 0,3-2-22,-3-1-269,-8 0-1323,-8-2-1602,-14-2-4021,-10-3 7226,-7 0 0,-4 2 0,0 3 0</inkml:trace>
</inkml:ink>
</file>

<file path=ppt/ink/ink20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4.0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1 132 7862,'0'11'3037,"0"-3"-2197,0-8-403,0 0-190,104-40-4174,-66 23 4095,22-8 0,-8 0 1062,-38 11-603,-10 2 135,-4 4-101,-12 2-246,-14 4 336,-16 0 3391,-6 2-3694,5 4-78,8 5-34,9 8-22,7 7-112,8 3-191,6 1-11,5 1-79,3-6-301,12-2-1178,9-9-6274,43-5 7832,-10-8 0,-3 0 0,-28-3 0</inkml:trace>
</inkml:ink>
</file>

<file path=ppt/ink/ink20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3:24.5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74 700 16748,'-24'48'-6,"-1"0"1,0 27 61,58-67 11,18-6 67,8-10-44,3-13-23,-3-12-67,-11-15 0,-8-4-33,-9-5-57,-6-5 90,-6-5 67,-6-8-44,-8-5 44,-2-3 0,-3 2 135,0 9 952,-8 0-303,2 36-223,-5 4-393,4 30-44,4 13 122,0 16 181,3 28-13,0 24 12,0 19-909,0-45 0,0 1 461,-1 0 0,2-1-45,5-2 0,2-2-23,10 39-370,10-13-884,0-14-1098,-8-12-1368,-2-15-2980,-3-13 6723,-8-11 0,0-7 0,-7-3 0</inkml:trace>
</inkml:ink>
</file>

<file path=ppt/ink/ink20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14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118 781 5801,'-6'0'403,"1"0"2589,5 0-2063,-23 2-77,14 0-180,-15 2-133,22 1-80,-1 0-67,3 1 23,-3 0 145,1-2 45,1 1 11,-1 0 0,0-1-10,-1 1-169,-3-1-113,3 2-111,-1-1-90,3 2-44,-4-1 22,5-1-45,-3 0-12,3-3 1,0 3-22,-5-2-12,4 1 11,-3-1 46,4-2 593,0-1-504,0-5 100,0-5 35,7-12-90,9-11-157,9-9 11,9-7-34,1-3-11,0-2 12,-1-1 21,-4 0-21,-1-3-23,-4 1 33,1 0 12,-4 1-22,1 5-23,-1 5 44,-1 5 12,-2 8 45,-3 3-56,-3 9 22,-5 3 45,5 1-67,-7 6 33,4 0-10,-4 7 10,-3 3 0,1 1-33,-3 0-45,1 0-22,1 0 22,4 5 89,10 7 46,7 15 45,6 13 55,2 14-123,-3 9-11,0 6-1,-4 5 12,1 1-33,-4-2-12,-1-6-22,0-7-34,-7-9 0,4-6 23,-7-8-34,2-4 22,-5-3 1,3-6-12,-3 1-11,-2-11 0,1-1 0,-7-10-8841,3-2 4213,-3-6 4628,-7-2 0,5 0 0,-5 1 0</inkml:trace>
</inkml:ink>
</file>

<file path=ppt/ink/ink20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15.1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26 16355,'-3'-2'953,"5"-2"-729,13 3-179,10-3-45,6 1 0,0 0-101,-4 0-649,-1 1-1223,3 0-1780,-1 1 3753,-2 1 0,-11 0 0,-6 0 0</inkml:trace>
</inkml:ink>
</file>

<file path=ppt/ink/ink20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16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7784,'0'-13'3574,"0"2"-2935,0 11 885,0 0-863,0-8-68,0 7 35,0-7-68,0 8 3497,0 0-4091,0 4 34,0 7 23,0 9 44,0 29-34,0-7-21,0 15 10,2-20-11,1-4 12,3-4-12,-3-7 0,-1-4 11,-2-8-22,0-4 23,0-4-2869,0-1 471,0-5-2769,0-2 5144,0-5 0,0 5 0,0 0 0</inkml:trace>
</inkml:ink>
</file>

<file path=ppt/ink/ink20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17.2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23 11369,'-2'-8'2107,"-1"2"-1368,-2 6-190,-1 0-212,-1 0-281,1 0-56,-4 9 0,4 2 22,0 10-22,4 1-44,2-2 10,0-3-22,5-3 56,5-4 0,9-5 0,3-2 0,2-3 45,-5 0 22,-3-6-33,-1-3-34,-6-6-258,1-3-527,-7 1-537,0-1-728,-3 2 2050,0-4 0,0 10 0,0-1 0</inkml:trace>
</inkml:ink>
</file>

<file path=ppt/ink/ink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4.4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25 170 11649,'-12'0'1323,"2"0"-785,10 0 89,0 0-884,-2 3 167,2 1 45,6 5 45,11 0 11,11 1-11,7-1-78,3-1-23,-2-2-112,0-3 33,-3-1 35,0-1-34,-1-1 11,0 0 22,-6-1 34,-5-1 67,-9-2 45,-5-2 0,-6-1-89,-1-3-191,0-4-12,-9-3-246,-23-15 493,-2 6 45,-12-7 0,12 13 112,8 4 68,2 3-35,8 3 57,6 4 246,2 1-224,5 2-67,0 1-78,3 1 89,0 1 89,2-1-246,10-1-11,0 1-672,21 0-224,-10 1-404,12 0-336,-6 0-1019,3 0 2655,1 0 0,-15 0 0,-5 0 0</inkml:trace>
</inkml:ink>
</file>

<file path=ppt/ink/ink20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17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 17 12277,'-3'0'2734,"0"0"-2588,3 0-90,-7 0-56,20 0-101,0 0-975,22 0-1389,5 0-2398,-5-3 4863,4-2 0,-20 1 0,-3-1 0</inkml:trace>
</inkml:ink>
</file>

<file path=ppt/ink/ink20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17.8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14193,'86'-4'11,"0"1"0,-10-2 1,-11 3 77,-15 10 34,-14 5 213,-7 6 304,-11 7-58,-9-3 1,-5 0-68,-4-3-190,0-2-224,0-1-101,-4-4-45,-2 1-347,-7-3-829,-1 0-1267,0-1-1512,1-2 4000,3-1 0,4-3 0,1-1 0</inkml:trace>
</inkml:ink>
</file>

<file path=ppt/ink/ink20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18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0 723 13814,'66'-72'366,"-1"1"0,-3 4 0,-4 6 195,10-9-124,-7 1-68,-11 5-4960,-12-1 4804,-6 10-33,-13 8 1548,-4 12-1325,-7 13 865,-2 8-876,-4 7 106,-2 5 96,0 0 2887,0 10-3425,0 11 56,0 17 101,0 20-22,2 16-112,9 8-79,5 6-12,13-3-134,4-2-727,2-9-629,-1-8-548,-9-11-1850,-4-15 3900,-10-8 0,-6-17 0,-3-4 0</inkml:trace>
</inkml:ink>
</file>

<file path=ppt/ink/ink20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18.4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23 14316,'-9'-2'1793,"2"1"-1793,7 1-134,0 0-505,36-9-1008,-6 7-1737,30-6 3384,-17 8 0,-20 0 0,-6 0 0</inkml:trace>
</inkml:ink>
</file>

<file path=ppt/ink/ink20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25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 7067,'3'-3'2308,"-1"0"-952,-2 3-527,0-2-67,0 1 3193,0-1-3719,0 0 2520,0 2-2723,0 14 12,0 5 11,0 18-45,0 2 1,0 2-1,0-2 22,0-5-21,0-6-1,0-8-11,0-7 0,0-7 0,0-3-9831,0-3 9728,0-6 1,0 4-1,0-4 1</inkml:trace>
</inkml:ink>
</file>

<file path=ppt/ink/ink20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26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8669,'0'-6'3205,"0"1"1848,0 5-4392,3 7-134,2 4-101,1 10-180,2 3-123,-5 6-11,1 2-56,-1 0-56,3-1-22,-3-6-12,1-5-156,-3-8-448,1-6-797,-2-3-6195,0-2 7630,0-6 0,0 4 0,0-4 0</inkml:trace>
</inkml:ink>
</file>

<file path=ppt/ink/ink20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27.5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22 8030,'-3'-8'1603,"1"2"-393,2 6-325,0 0-157,0-3 12,0 2 425,0-3-1120,0 15 11,0 8-23,5 16-10,5 7-12,5 5-11,3-5 0,-4-3 0,-4-10 0,1-6-90,-8-6-122,4-9 77,-6-3 12,1-3-22,-2-2 167,0-14 213,3-3-134,2-14-45,6-3 0,7 1-11,4 1-45,5 6-34,-1 5-78,-1 6-235,-2 7-595,-1 4-212,1 2-1187,2 2-853,-1 0 3194,-3 0 0,-9 0 0,-5 0 0</inkml:trace>
</inkml:ink>
</file>

<file path=ppt/ink/ink20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28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0 151 9689,'15'11'1725,"-3"-3"-1445,-12-8-122,0 0-58,119-18 1,-75 5-62,25 0 1,-4-3 4,-41-3 24,-6 1 100,-9 0 302,-5 3 68,-4 1-45,0 3-202,-2 3-67,-10 4 79,-8 1 45,-10 3-214,-2 0-67,5 0-33,-2 3-34,8 4 0,-1 8 78,6 5-33,8 4 11,3 0-56,5 1 0,0-3-123,10 0-572,13-4-818,11-1-268,16-6-1110,-1-3 2891,-1-5 0,-19-2 0,-10-1 0</inkml:trace>
</inkml:ink>
</file>

<file path=ppt/ink/ink20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28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14 7089,'0'-8'3384,"0"2"-2700,0 6 492,0 0-560,-59 6-21,32 4-147,-42 10-180,50 3-55,9 2-191,4 0-22,4-4-44,2-4-113,7-5 34,14-6-79,12-3-44,10-3 78,2-3 45,-7-7 66,-6-5 57,-8-7 45,-10 2 325,-7-3 55,-4 9 79,-3 1-32,0 10 356,0 2-906,-3 13-247,3-1-706,-2 10-661,2-3-537,0-1-1133,2-1 3362,13-3 0,-9-6 0,8-4 0</inkml:trace>
</inkml:ink>
</file>

<file path=ppt/ink/ink20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28.7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188 0 14092,'-48'16'269,"0"0"0,-28 16-224,65-3-45,7 0-56,4-1-124,0-2-346,16-5-449,10-5-414,17-7-796,8-6-247,2-5 2432,-1-10 0,-21 7 0,-10-6 0</inkml:trace>
</inkml:ink>
</file>

<file path=ppt/ink/ink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4.9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 8747,'0'-4'2365,"0"1"-1155,0 3-1064,0-1-1,0 5-66,0 4 21,0 6-66,0 3-34,0 3 0,0-1-11,0 0-112,0 1-191,0-2-145,0-1-348,0-3-437,0-3-358,0-5-818,2-3 2420,0-2 0,0-1 0,0 0 0</inkml:trace>
</inkml:ink>
</file>

<file path=ppt/ink/ink20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28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12248,'66'67'-704,"1"0"0,-2-6 0,-23-14 0,-42-37 0,0-4 0</inkml:trace>
</inkml:ink>
</file>

<file path=ppt/ink/ink20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29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28 10832,'-5'-14'2106,"0"3"-1960,5 11-561,0 0-1120,43-1-1053,-14 0 2588,38 0 0,-44 1 0,-4 0 0</inkml:trace>
</inkml:ink>
</file>

<file path=ppt/ink/ink20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29.2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9418,'72'9'-1424,"0"-1"1,0 1 0,34 0 0,-38 3 1801,-68-5 1,0-3 0,0-4 0</inkml:trace>
</inkml:ink>
</file>

<file path=ppt/ink/ink20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29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 12277,'0'-6'1938,"0"1"-3898,0 5 615,9 0-2308,1 5 3653,8 2 0,-9 0 0,-2-1 0</inkml:trace>
</inkml:ink>
</file>

<file path=ppt/ink/ink20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29.7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0 13285,'-50'39'411,"1"-1"0,4-2 0,12-3-98,29-4-133,16 7-180,12-16 0,14 1 0,13-16 0,0-4 12,14-14-12,-23-2 0,3-11-34,-33 3-124,-5 3-66,-7-1-358,0 3-438,0 2-3809,-22-1 4829,8 10 0,-10-1 0,14 8 0</inkml:trace>
</inkml:ink>
</file>

<file path=ppt/ink/ink20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30.2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11988,'81'7'-28,"0"0"0,0 1 0,31 5 0,-26-9 174,-62-13 799,-3 5-598,-5 3 213,0 1-77,0 0 201,0 5-337,0 3 4,0 7-149,0 2 325,-2 1-493,-1-2-23,-5-3-11,-2-1-102,-4-6-245,-2-1-414,0-2-450,0-2-335,0 2-897,0-3 986,0 3 1,0-2 0</inkml:trace>
</inkml:ink>
</file>

<file path=ppt/ink/ink20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32.9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26 10664,'-6'-4'1848,"1"2"-514,5 2 447,0 0-1120,-7-8-235,5 5-246,-5-5-113,7 8-34,0 0 1,0 6-34,0 10 34,7 13-34,14 13 0,10 5 0,12 0 0,-3-4 0,-2-8 0,-6-10-12,-10-7-32,-5-11-1,-8-4-45,-4-3 45,-3 0 79,1-3 134,2-8-78,3-7-90,5-10 33,1-2-22,2-3-11,2 2-11,-1 5-22,1 4-158,-4 8-313,-3 4-404,-3 3-2375,2-1-224,-4 4 3507,2 0 0,-6 4 0,-2 0 0</inkml:trace>
</inkml:ink>
</file>

<file path=ppt/ink/ink20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33.3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0 15101,'-70'17'336,"0"1"0,5-3 0,16 5-134,32 15-113,7-1-78,8-3-11,2-6 0,11-8 0,11-5 0,12-8-44,8-1 32,-2-4 12,0-9-89,-2-5-79,-9-10-291,-5 0-573,-10-1-1186,-6 3-1491,-6 0 3709,-2 4 0,0 8 0,0 5 0</inkml:trace>
</inkml:ink>
</file>

<file path=ppt/ink/ink20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33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 10518,'0'-12'1961,"0"3"-672,0 9-965,0 0-100,2 7 280,4 9-178,4 16-46,6 14-56,3 8 11,0 5-89,2 1-124,-2-2-22,0-2-11,2-2-112,-5-7-449,3-3-604,-3-12-539,-2-8-1052,-2-11-975,2-7 3742,2-5 0,-7-1 0,1 0 0</inkml:trace>
</inkml:ink>
</file>

<file path=ppt/ink/ink20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34.0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0 10395,'-9'0'2117,"2"0"-1613,7 0 136,0 0-383,-12 71 101,16-27-358,-4 42-11,16-52-134,3-21-225,-1-8-34,1-3 191,5-3 34,-2-11 45,2-6 89,-3-15 11,-4 1 34,-4-2 34,-3 6 123,-7 6 370,2 8 246,-5 8-67,0 3 112,0 3-718,0 6-100,0 7 0,0 5 0,0 7-134,0-2-359,0 0-762,0 0-750,0-6-1335,7 0 3340,0-6 0,1-4 0,-3-3 0</inkml:trace>
</inkml:ink>
</file>

<file path=ppt/ink/ink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5.1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10955,'2'-10'2319,"-1"3"-1725,-1 7-1098,0 0-303,5-1-526,0 1-919,7-1 2252,-2 1 0,-2 0 0,-4 0 0</inkml:trace>
</inkml:ink>
</file>

<file path=ppt/ink/ink20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34.9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 9476,'0'-13'3092,"0"4"-2688,0 9-348,0 0 11,26 68 78,-17-37-100,22 50-22,-25-59-23,0-8-68,-4-7-268,0-5 68,-1-2 268,1-4 11,-2-6 11,3-9 34,9-22-56,3 11 0,9-9 0,-1 21-67,-3 7 67,1 6 134,-8 4 102,1 2-57,-4 8-45,1 4 24,-3 6-46,0-1-67,-5-2-34,-1-6-11,-2-2-34,0-5-212,3-2-248,0-1 181,2 0 301,5-6-77,1-4-225,8-7 169,0-1 100,-3 4 22,-3 4-55,-5 5 168,-3 3 111,3 2 68,-2 2-67,2 6-57,2 5-78,1 6-55,7 1-12,4-2 0,7-3 33,1-5 158,7-2-113,-2-5 147,21-1-147,-9-8 12,15-7-57,-14-5-33,-7-5-145,-6 2 145,-14 2 67,-10 2 168,-6 3 79,-5 3 111,0 3-10,-3 4 123,-7 2-112,-6 2-180,-9 0-11,-1 7 23,1 3 482,-3 22-360,15-7-43,-2 10 10,15-11-179,0-1-22,0-3-45,12-3-101,8-4-504,27-4-404,-9-4-672,11-3-1009,-12-6-1310,3-9 3899,3-7 0,-17 4 0,-7 3 0</inkml:trace>
</inkml:ink>
</file>

<file path=ppt/ink/ink20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36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11852,'0'-3'3070,"0"1"-5270,0 2 0,0 0 0</inkml:trace>
</inkml:ink>
</file>

<file path=ppt/ink/ink20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36.3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13678,'-6'2'3619,"1"-1"-2868,5-1-740,-4 1-11,3-1-281,-4 2-2996,5-2 0,0 0 0</inkml:trace>
</inkml:ink>
</file>

<file path=ppt/ink/ink20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48.0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315 665 10697,'-15'-8'1166,"3"1"-785,10 5 145,1 0-22,-3-2-66,1-2 43,-3-2 1,1-3-67,2-3-57,1 0-44,2-3-45,0 0-1,0-1 136,4-7-213,2 9 10,10-7 34,3 9-11,7-5-78,6-1 22,6 0-10,7-2 234,27-7-258,-5 5 0,16-7 79,-16 10-22,-3 1-12,-2 3-45,-1 1-10,-5 2 55,5-1 23,0 1-90,9-3-56,2 1 0,0-1 11,0 0 11,-7 3-10,1 1-57,-7 2 56,-3 1-22,2 2-23,13-1-11,-11 2-11,17-1 23,-20 3 10,11 1-21,0-2 10,7 2-22,-3 0 22,19 0-22,-29 2 0,7 1 45,-30 1-22,1 0 10,6 0 57,7 0-45,3 0-45,3 5 0,-3 0 44,29 13-10,-22-4 0,19 7-1,-26-4 1,-5-2 0,-3 2 11,-5-1-12,-4 2 23,-6-1-22,1 1 44,-4 3 57,2 0-57,16 10-44,-14-6-1,9 7-10,-17-7 22,-4 2-12,2 4 12,5 12-11,-9-11-1,6 7-10,-13-15-1,-2 0 23,-3 1-34,-3 1 56,1 3-33,-3 1-12,-1 2 68,-2 16-68,0-12-11,0 10 1,0-17 21,0-3-22,0 0 12,0 0-12,0-2 45,0 10-45,0-10 12,0 8-1,0-9-11,0 0-11,0 0 0,-5 0 11,2 0 1,-8 2 32,3 0 35,-7 9-57,3-6 1,-4 6 11,3-9 0,0-1-23,-6 0 0,0-1 0,0 0 12,-13 12-12,5-7 11,-10 10 34,8-13 11,3-1-44,1-3-12,-1 2 23,-1-2 10,-2 2-32,-8 0-1,-1-1 22,-5 2 1,-26 7 0,20-10-1,-17 6-10,26-14-23,3-1 22,-3-1-22,0 1 22,-8-1 1,-27 5-12,13-4 11,-20 3-10,23-5 10,0-2-22,0-1 0,1-2 0,-1-1-22,-28 4 22,16-4-12,-20 2 12,25-3 12,4 0 32,1-2-32,2 2 10,3-3-11,0 1 34,-2-1-34,-1 0 12,-8 0-1,3 0 12,-3 1 33,8 0-45,3 0 34,6-1 34,2 0-57,-3 0-10,0 0-23,-5 0 22,0 0-22,0-4 0,0 0-11,5-5 11,3 1 11,3-1 0,7 0 34,-11-7-11,16 6-23,-7-6 11,13 5-10,0-2-12,1 1 0,-1-1 0,2 1 0,-1 0 0,2 1 22,-10-8-22,13 8 0,-6-7 0,15 8-22,-1-2-1,3 1 23,-1 0 0,0-1 0,-2-6 11,2 2-11,-4-5 0,3 4 23,-3-2-23,1 1-11,1 0-12,2 0 23,1 3 0,4 0 11,-2 3 1,3-2-1,-1 1 0,-1-4-11,1-1 0,-2-2 0,3-1 11,-3-2 12,2 2-12,-2-11-11,3 11 11,2-10 0,-2 13-11,5-1 11,-5 0 1,4 2-1,-1-3 0,2 4-11,0-1 34,0-6-23,0 5 23,0-6 0,0 10-23,0-2 11,0 4-11,0-6 1,0 1-1,0-9-11,0 7 0,0-2 0,0 11-11,0 1 11,0 2 0,0-2-12,0 2 12,0-3-11,2 1 0,4-1-11,4-2 22,4-4-12,-3 4 24,-1-3-24,-2 7 12,0 0 0,3-2-33,7-6 22,-1 3 11,4-6 0,-2 7-12,-3-1 24,-3 4-12,-2 0 11,-3 4-11,-5 1 0,2 1 0,-2 0 0,2 2-34,0-2 0,1 2 34,-1-1-22,0-1-12,-2 2 34,0-1-67,-3 2 22,2-1 34,3-2 0,1-2 22,2 1-11,-3 0 0,-2 3 0,0-1-168,-3 2 56,2-1 45,1 0 67,0-3 0,2-1 11,-5 1 34,3 1-12,-3 2-22,0 0-55,0 0 10,0-2-11,2-1 34,1-1 11,2 0 0,1 0 11,-3 0-11,-1 1 23,-2 3-12,2 0-11,-1 1 0,1 0-23,1 0 12,-3 0-9820,3 0 9641,-1-2 1,-1 2 0,1-1-1</inkml:trace>
</inkml:ink>
</file>

<file path=ppt/ink/ink20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49.9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34 7111,'3'-3'2510,"-1"0"-291,-2 3-1647,22-12 593,-17 9-795,16-9-34,-21 12 100,0 0-391,0 9 11,0 6-33,-2 11-12,-8 2 0,-7 2 23,-2-3-22,-4-2 10,8-4 146,-7 4-134,9-8 10,-2 3-10,7-9-34,5-2-11,1-4 11,2 0 45,0-5 89,0 3-33,5-3-45,8 1 11,9-1-67,5 0-11,-3 0-157,-3 0-359,-5 0-548,0 0-472,-2 0-4481,6-2 6028,-10-3 0,2 2 0,-9-1 0</inkml:trace>
</inkml:ink>
</file>

<file path=ppt/ink/ink20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51.1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22 141 9039,'-9'3'1894,"2"-1"-1794,7-2 427,0 0 526,-2 2-190,1-2 2555,-1 1-3250,14-1-12,2 0-77,13 0-1,2 0-22,3 0 45,1 0 0,4 0 44,-2 0-21,4 0-34,2 0-34,1 0-22,-4 0-12,-6 0 0,-5 0 1,-8 0 33,-1 0-34,-2 0 1,0 0 10,2 0 1,1 0 44,17 0-78,-9 0 11,12 0-11,-12 0 23,-6 0-12,0 0 101,-2 0-11,-5-1 22,6 1-67,1-3 56,9 3 101,10-4-146,20 2-56,-18-2-11,6 3 11,-29-2 1,-9 2 21,-2-1 12,-2 1-23,-1 0-22,3-1 23,0 0-1,5-2 12,3-2 11,8-2-45,-4 2 11,-2 0 1,-8 3-12,-4 0 33,-3 2-33,1-1 11,-3 2-11,4 0 0,-2 0 23,9-3-23,0 1 11,9-6-11,-2 5 0,2-4 11,-2 3-11,0 0 0,-6-2 11,0 3-11,-2-1 23,-3 2-12,2-1 0,-4 1-11,2 1-22,0 1 22,-5 0 0,7 0 0,-4 0 11,4 0 11,3 0-22,1-1 12,2 1-1,2-2 0,1 1 11,5 1-10,-2-1 44,2 1-34,-3 0-11,-2 0-11,0 0 11,-1 0 1,-6 0-12,-2 0 11,-8-2-11,-2 1 0,3-1 0,-3 1 0,5 1 45,3 0-34,-2 0 22,7-1 35,-7-1-1,4 1 11,-7 0-22,2 1-302,-5 0-213,2 0-460,-1 0-393,4 0-1018,-5-2-1648,3 0 3978,-3-3 0,0 2 0,0 1 0</inkml:trace>
</inkml:ink>
</file>

<file path=ppt/ink/ink20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51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129 1 7963,'-6'0'2533,"1"0"-1928,5 0-113,-12 0-189,9 0 213,-11 0 88,11 0-144,-2 0 112,-3 0-125,2 0-267,-2 0-180,1 0 0,-2 0-12,-1 0 12,-1 0 0,3 0 0,0 0 45,5 0 236,1 0 1724,2 0-1937,4 0-24,12 0-32,6 0 10,8 0-11,1 4 12,-1-1-1,0 4-22,-3-2 22,-4-1-10,-4 1-1,-3 0 22,-3-1 1,-4-1 0,-4-1 44,-3-1 68,-2 1 22,0 1-101,0 3-11,0 4 0,-4 4 23,-2 1-12,-7 0-44,1-2-23,2-4 0,4-2-23,2-4-235,3 0-1848,-1-3-685,-1 0-3114,-4 0 5905,-5 0 0,3 0 0,2 0 0</inkml:trace>
</inkml:ink>
</file>

<file path=ppt/ink/ink20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52.8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28 6932,'-9'-1'2129,"1"-1"-1882,8 2 346,0 0-166,-14 0 144,11 0-67,-12-1-67,15 1 67,0-1 45,-2 1 68,1 0-617,-1-2 22,2 1 46,0-2 44,0 0 100,0-1 12,2 1 90,11-1-113,4 3-66,12 0-68,3 1-45,1 0-10,1 0 11,-4 0 111,6 0-33,-12 0 33,4 3-10,-17 2-46,-1 4 12,-5 1-46,-2 2-21,0 3-23,-3 1 22,0 4 68,-19 6-23,5-5 11,-17 1-55,12-8 10,-2-4-33,2 0-11,0-1-11,1 0 11,-1-1-1,10-3 12,-1-1 0,10-4 213,0 0 90,3 0-12,14 0-33,11 0-34,17 0-101,4-2-67,-1 1-33,-5-1-23,-11 1 0,-6 1-12,-12 0-189,-4-1-516,-7-1-852,0 1-1467,-3-2 1078,0 3 1,0-1 0</inkml:trace>
</inkml:ink>
</file>

<file path=ppt/ink/ink20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4:53.6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11 7560,'-6'-4'3261,"1"0"-2634,5 4 426,0 0-549,-4-1-134,2 0 101,-2 0 694,4 1-806,0 4-191,0 3-112,0 5-23,2 4-33,3 0 12,4 2-12,1-1 0,1-1 0,-3-2 0,0-4 0,-5-2 0,2-5 11,-5-1 11,3-2 101,-3-4-22,0-4-56,0-4-11,0-4 10,2 1-32,4-1-1,2 0 22,5 1 23,-2 4-22,5 2 44,-8 3 23,5 2 68,-5 1 380,10 2-314,-6 0 90,9 1-34,-10 0-122,2 0-102,-5 0-11,2 0-45,-4 0-11,2 0-11,-5 0-684,2 0-482,-5 0-1411,5 0-2611,-4 0 5199,1 0 0,-2 0 0</inkml:trace>
</inkml:ink>
</file>

<file path=ppt/ink/ink20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04.2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 7986,'-3'0'1053,"1"0"-863,2 0-190,-5 0 0,4 0 0,-4 0 0</inkml:trace>
</inkml:ink>
</file>

<file path=ppt/ink/ink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5.8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 10081,'4'-4'1076,"0"4"-864,-1 6-144,3 6-57,-2 3 11,1 2-22,-3 2-101,0 0-55,-2 1-12,0-3 22,0-2-56,0-4 68,0-4-90,0-3-135,0-2 135,0-2 224,0-9 11,0 0 67,4-10 34,3 2 34,5-2 11,-1 3-11,5 0 33,-1 4-123,0 2 12,3 4 44,-6 1 22,4 4 56,-3 0 90,0 1-11,1 0-78,-3 4-56,3 1-79,-4 4-135,1 7-179,-6-4-324,-1 4-472,-2-6-302,-2-1-1332,0-1 2688,0-1 0,0-4 0,0-2 0</inkml:trace>
</inkml:ink>
</file>

<file path=ppt/ink/ink20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04.6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47 14092,'0'-3'2510,"0"1"-1703,0 2-281,7 1 785,-5 0-548,5 0-349,-7-1-1994,0 0-22,3 0-314,-1-4-1389,4-2-1850,-1-5 5155,-2 0 0,0 4 0,-3 2 0</inkml:trace>
</inkml:ink>
</file>

<file path=ppt/ink/ink20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09.8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32 162 9745,'-17'6'2129,"2"-1"-1659,15-5 8651,0 0-9087,0-4 33,0-5-33,0-5-1,5-8 1,-1 2-1,6-2-21,-4 3 10,1 1 34,-1 2-11,-3 3 0,-1 5 22,-2 3 0,0 3 23,0 1-57,2 1-33,-1 0-3277,1 0 0,-2 0 0</inkml:trace>
</inkml:ink>
</file>

<file path=ppt/ink/ink20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0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1 135 6529,'9'1'5726,"-2"0"-4707,-7-1-145,0 0-179,0 4-146,0-3-112,0 3-123,0-3-68,0 0 3642,0 1-3742,0-6 123,0-6-112,4-5-90,2-6 34,3 4 123,-2-1-123,-1 7-67,-1 0-23,0 4-11,1-2 0,-1 1 11,0 1 23,-2 2-12,0 1 23,-3 2-3322,0 1 0,0 1 0</inkml:trace>
</inkml:ink>
</file>

<file path=ppt/ink/ink20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1.5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0 182 9162,'6'-5'2712,"-1"1"-2432,-5 4 7575,0 0-7654,0-3 34,3-4 124,0-6 179,11-12-258,-1 4-67,8-7-90,-8 8-56,0 4 34,-2 2 22,-3 3-56,-2 3 23,-4 4 33,0 1 1,-1 3-5178,1 0 147,-2 4 4907,0 3 0,0-2 0,0 1 0</inkml:trace>
</inkml:ink>
</file>

<file path=ppt/ink/ink20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2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11 160 9252,'-3'0'4639,"1"0"-1872,2 0-2050,-3 0-190,3 0-112,-3 0 55,3-3-22,0-1 124,0-5-34,0-5-202,10-3 0,-1 0-101,9 1-55,-4 3-57,2 3 22,-3-1 12,3 2-112,-2-1 33,-1 2-33,-2 0-22,-3 3 178,0 2-44,-5 0-11,-1 3-6152,-2 0 68,0 4 5938,0 1 0,0-1 0,0 0 0</inkml:trace>
</inkml:ink>
</file>

<file path=ppt/ink/ink20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3.1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28 130 10686,'-15'3'4134,"3"-1"-3864,12-2 1377,0 0-1065,2-19 147,11 6-158,2-16-134,8 13-123,-4 2-34,0 4-101,-6 3-67,0 0-33,-2 1 22,2 3 33,-2 1 23,5 1 33,-5-1 12,0 1-34,-4-2 79,-4 3-180,0-1-7653,-3 1-33,0 5 7619,0 1 0,0 0 0,0-1 0</inkml:trace>
</inkml:ink>
</file>

<file path=ppt/ink/ink20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3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83 7201,'0'-11'2835,"0"3"-2678,0 8 5042,0 0-4695,0-2 191,0-2-112,10-1-180,6-2-67,12 0 426,11-3-415,-10 2 147,9-1-371,-18 6-33,3 0 10,-9 3-32,-1 0-35,-3 0 34,-1-1 23,-2 1-45,-4-3-45,0 3-3277,-3-1 0,0 1 0</inkml:trace>
</inkml:ink>
</file>

<file path=ppt/ink/ink20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4.5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36 8905,'-6'-3'4482,"1"1"-3631,5 2 606,0 0-819,-4-4-189,2 3 43,-2-4 136,4 4-112,4-2-169,14-1-123,5 0-101,14 0 11,-9 1 23,1 2-44,-8 1-24,-2 0 12,-1 0-34,-2 0 45,3 0-33,-3 0 78,5 0-135,-11 0 0,-1 0 1,-9 0-8573,0 0 8550,0 2 0,0-1 0,0 1 0</inkml:trace>
</inkml:ink>
</file>

<file path=ppt/ink/ink20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5.6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30 6215,'-12'0'1983,"3"0"-1882,9 0 773,0 0-269,-15 0 314,12 0 325,-11 0-101,14 0 4101,0-1-4897,2-2-44,13-2-46,7-2 35,11 0-135,1 2-23,-4 3 23,-3 2 22,-1 0-67,-4 0 146,9 0-146,-13 2-45,5 0 11,-17 2-10,1-2-12,-7-1-4247,3-1 12,-3 5 4179,0 0 0,0 1 0,0-3 0</inkml:trace>
</inkml:ink>
</file>

<file path=ppt/ink/ink20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6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14 9263,'-9'-7'3921,"2"0"-3304,7 7 1131,0 0-695,-3 0-571,3 0 1423,-3 0-1648,8 4-156,8 3 11,11 4-55,4 1 21,4-2 12,-6-3 33,-6-1 23,-2-1-12,-10-2-44,-3 1-23,0-2-11,-4-1-2462,1-1 1,-2 0 0</inkml:trace>
</inkml:ink>
</file>

<file path=ppt/ink/ink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6.5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14 10339,'-65'-1'482,"9"3"-314,38 5 56,1 3-135,3 0-89,5-1-78,3-1 55,5-1-33,1-1-44,6-1-102,4-3-11,10-1-11,4-1-79,0 0 45,1-3 180,-3-1 33,-3-4 45,-1 0 0,-3-2-56,-4 0 45,-1 2 11,-4-2 11,-2 4 45,-1 0-22,-3 2 190,2 2-67,-2 2-45,2 0 247,-2 3-57,7 5-89,-3 6-79,7 7-22,0 7 79,3 7 66,3 2-189,1 2-23,-3-1 78,-4-5-11,-5-4 157,-5-6 67,-1-5 303,-8-3-639,0-8-68,-12-1-492,-2-5-639,-7-1-146,-11-8-1982,-10-6 3327,-7-11 0,23 10 0,6 2 0</inkml:trace>
</inkml:ink>
</file>

<file path=ppt/ink/ink20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7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20 9308,'-15'-10'3832,"4"1"-3316,11 9 4470,0 0-4740,9-1-145,12 6-56,8-1 22,10 9-34,-4-2 483,19 15-337,-22-13-44,13 11-113,-33-19-11,-2 0 12,-8-5-9854,-2 0 8857,-5 0 0,4 0 0,-4 0 1</inkml:trace>
</inkml:ink>
</file>

<file path=ppt/ink/ink20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8.0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6350,'0'15'3305,"0"-3"-2431,0-12 258,0 0 425,-3 0-851,3 0 3316,-3 0-3853,3 6 100,0 3-168,3 8-45,7 4-23,9 5 303,11 2-89,14 11-158,-11-13-33,2 2 0,-16-19-11,-8-3 34,-3-5-23,-6 0-3333,-2-1 0,0 0 0</inkml:trace>
</inkml:ink>
</file>

<file path=ppt/ink/ink20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8.7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8310,'3'0'3553,"-1"0"-1816,-2 0-1122,12 0-66,-7 5 1,10 5-1,-10 5-124,3 4-55,-2 2 67,2-2-101,-1 1 23,-1-4-157,2-2-124,-3-5-33,1-2 67,-3-4-33,-1-1-12,0 0-34,-1-1-2962,1 1 1,-2-2 0</inkml:trace>
</inkml:ink>
</file>

<file path=ppt/ink/ink20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9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0 8232,'-6'6'3216,"1"-1"-2230,5-5 2364,0 0-2980,0 5 224,0 3-168,0 6-113,0 4-44,0-1-33,3-1-135,-3-2-56,5-4 11,-2-3-34,0-5-22,-1 0 0,1-2-22,-3 0-2761,3 0 0,-3 0 0</inkml:trace>
</inkml:ink>
</file>

<file path=ppt/ink/ink20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19.9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7392,'0'16'2297,"0"-2"-1849,0-14 2611,0 0-1972,0 2 0,0 0-303,0 2-44,0 0-113,0 0-122,0 4-113,0 2-112,0 4-101,0 1-56,3 1-123,-3-2 0,5 0 0,-4-6-224,1-1-347,-2-3-2029,0-1-291,0 0-2577,0-1 5468,0 0 0,0-1 0,0-1 0</inkml:trace>
</inkml:ink>
</file>

<file path=ppt/ink/ink20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20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49 1 7773,'0'18'2184,"0"-4"-1724,0-14 1053,0 0-751,0 15-45,0-9 67,0 9 225,0-11-281,0-4-123,0 3-78,0 0-158,-3 3-78,3 5-89,-5 5-33,0 0 44,-1 3-113,-2-2-66,3 1-34,2-3 0,-2 0-22,4-5-225,-1 0-694,2-3 403,0 0-571,0-1-594,0-3-1166,0-2 2869,-2-1 0,1 0 0,-1 0 0</inkml:trace>
</inkml:ink>
</file>

<file path=ppt/ink/ink20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21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182 19 6372,'-8'-10'2678,"3"1"-1614,0 9-223,4 0-12,-1 0-235,0 0-280,-1 4 257,-3 3 46,1 6-46,-3 3 57,2 1 133,-1 0-32,1 0-147,1 1 113,-3 0-67,0 3-281,-5 4-112,-1 3-22,-4 2-101,1-1-112,1-6-45,5-6-280,6-10-807,3-3-784,2-4-1355,0-5 3271,0-6 0,0 3 0,0-1 0</inkml:trace>
</inkml:ink>
</file>

<file path=ppt/ink/ink20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0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27 660 9767,'-9'10'3317,"2"-1"-2264,7-9 986,0 0-459,-5 11-918,4-7-46,-4 8-11,5-9-90,0-1 2432,0-1-2880,0-5-22,0-4 56,0-12-56,10-12 11,6-14-56,14-11 0,2-8 11,3 0 0,-6 1-11,3 2 0,-7 4 0,3 3 0,-8 8 23,-2 8-23,-5 8 11,-4 9 11,-2 6-22,-1 7 0,-3 2-33,-1 4 33,0 2-23,1 1 23,0 0 0,0 0-45,-3 0 45,2 1 12,8 10 77,7 12-10,12 15-12,1 12-45,7 10 12,-4 5-1,1 5-33,-4-1 12,-1-3 10,-5-8-11,-3-8 0,-2-12 1,-6-10-12,-2-10-12,-3-8 12,-5-5 0,-1-3-11,-2-2-45,2 0-201,-1 0-5166,1 0 2285,-2-3-2453,0-2 5591,-7-3 0,6 3 0,-7 1 0</inkml:trace>
</inkml:ink>
</file>

<file path=ppt/ink/ink20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1.0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20 12053,'-9'3'2521,"2"0"-1624,7-3-349,0 0 226,29 0-293,4-3-234,26-1-23,-6-2-79,-5 1-145,-10 1 0,-4 2-560,-10 1-1042,0 1-1647,0 0-3362,0 0 6611,-5 0 0,-5 0 0,-10 0 0</inkml:trace>
</inkml:ink>
</file>

<file path=ppt/ink/ink20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1.5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33 9677,'0'-5'2746,"0"2"-1491,0 3-695,59-11-123,-32 8-123,45-8 11,-51 11-23,-2 4 34,-6 3-11,3 8-112,-8 4-33,3 6-12,-9 0-12,1 1-32,-3-3-12,-67 31-112,41-29-12,-45 18 12,59-37 0,9-4 23,0-1 447,3-1-43,12 0-136,10 0-123,11 0-112,7 0-56,-5 0-34,0 0-358,-3 0-673,-3 0-862,-2 0-1737,-6 0 3664,-9 1 0,-5-1 0,-7 2 0</inkml:trace>
</inkml:ink>
</file>

<file path=ppt/ink/ink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6.9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12927,'0'39'1266,"0"2"-919,0 1-89,0 3-169,0 1-65,0-1-24,0-5 0,0-4-113,0-6-369,0-7-504,0-6-470,0-7-1009,0-5 2465,0-3 0,0-2 0,0 0 0</inkml:trace>
</inkml:ink>
</file>

<file path=ppt/ink/ink20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0 15695,'-79'15'548,"16"3"-289,55 3 99,3 2 79,5 12-348,9-12-77,17 5-12,18-20 0,16-3 0,1-5 11,-4-6 0,-12-4 34,-10-8 44,-16-2-10,-9 1 33,-8 0-112,-2 4-79,0-1-369,-9 3-706,-3 2-5087,-17 4 6241,9 3 0,1 3 0,12 1 0</inkml:trace>
</inkml:ink>
</file>

<file path=ppt/ink/ink20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2.3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17 13577,'-15'0'3406,"3"0"-3305,12 0 291,0 0 225,24 0-270,13 0-213,30 0-134,8 0-56,0 0-538,0 0-873,-8-2-1491,1 0-1760,0-2 4718,-4 0 0,-26 2 0,-12 0 0</inkml:trace>
</inkml:ink>
</file>

<file path=ppt/ink/ink20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2.6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14 14652,'-6'0'1233,"1"0"-819,5 0-369,95-6-34,-50 4-11,16-1 0,0 0 56,-20 5 57,-5 5 201,-11 6 145,-7 3-67,-7 2-157,-6 1-122,-2-2-57,-3 1-56,0 0-79,0 0-448,-3 1-605,-7-1-1343,-2-2-2254,-4-2 4729,3-5 0,7-4 0,1-4 0</inkml:trace>
</inkml:ink>
</file>

<file path=ppt/ink/ink20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3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16 731 12042,'-9'3'2577,"2"-1"-1692,7-2-560,0 0 134,21-64 359,-1 24-443,0-7 1,2-2 129,10-7-35,3-5-56,-3-1-144,-3-2-13,-2 3-145,-3 1-89,-5 9 10,-3 7-33,-3 11 90,-7 9 89,-2 12-22,-4 6 33,0 4 79,0 2-202,3 0-33,0 0 67,2 5 34,3 5 44,5 9 0,4 8-33,4 8-23,0 8 23,1 9-46,-1 6-44,-2 4-11,2 0-45,-5-2 0,5-2-22,10 16-1,-7-22-21,9 10-158,-14-30-201,0-8-113,-8-7-1097,2-9 369,-8-4-224,1-4-874,-4 0-1927,-2-8 4269,0-2 0,0 1 0,0 0 0</inkml:trace>
</inkml:ink>
</file>

<file path=ppt/ink/ink20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3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25 15538,'-3'0'3316,"1"0"-2609,2 0-304,9 0-213,10-2-156,12-1-34,8-1-45,2-2-392,-1 3-639,0-1-638,-7 3-1748,-2 0-2746,-9 1 6208,-4 0 0,-9 0 0,-5 0 0</inkml:trace>
</inkml:ink>
</file>

<file path=ppt/ink/ink20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4.3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61 15863,'84'-17'295,"0"0"0,-8 1 0,-15 5 52,-37 11 0,-8 2-11,-11 5-44,-2 5-146,-3 7-56,-3 2 22,-7 0-12,-9-1-77,-8-1-12,-5-1 23,-3 0 44,7-3 236,2-2 145,13-5-89,3-4 145,7-3-504,0-1 12,3 0-23,10 0-325,9 0-740,9 0-839,11 0-1726,1-1-3071,6-2 6701,-3-2 0,-17 1 0,-10 1 0</inkml:trace>
</inkml:ink>
</file>

<file path=ppt/ink/ink20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4.6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18462,'0'19'1983,"0"3"-1602,3 3-280,0 0-101,2-2-168,0-3-661,1-4-1166,-3-2-1971,-1-1-4269,-2-1 8235,-9-3 0,6-3 0,-6-4 0</inkml:trace>
</inkml:ink>
</file>

<file path=ppt/ink/ink20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5.3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15090,'25'43'532,"1"0"0,21 34-263,-27-31-146,1-4-22,-8-4-4285,-2-4 4195,-6-7 860,-2-8-871,-3-8-23,0-5 23,0-5 34,0-1 67,0-4 3414,0-7-3369,0-8-68,0-8-33,0-2-45,2 2-23,6 1-10,8 4-169,8 0-762,6 4-1332,6 3-2231,-2 4 4527,0 5 0,-17 4 0,-5 2 0</inkml:trace>
</inkml:ink>
</file>

<file path=ppt/ink/ink20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5.7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1 212 12232,'70'-38'179,"0"0"1,-5 3-1,-16 6 471,-39 17-67,-4 0-91,-4 1-43,-2 0-102,0 1 527,-47 2-414,20 3-1,-38 3-224,33 7-78,5 3 101,3 6-22,8 5-91,8 3-22,3 2-11,5 3-89,0-2-23,2-2-135,13-3-280,8-8-570,14 0-1279,6-5-1758,3-2 4022,6-3 0,-24-2 0,-2 0 0</inkml:trace>
</inkml:ink>
</file>

<file path=ppt/ink/ink20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6.2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0 15930,'-33'45'263,"1"0"1,-20 33-264,52-57-169,16-5 12,7-9 45,20-5 34,3-7 0,-3-8 66,-1-7 12,-12-9 0,-1 0 34,-15 1 33,-1 3 213,-10 5 258,-1 6 392,-2 8 68,0 3 861,0 3-1825,0 9-34,0 0-45,0 10-156,0-2-662,0 1-1031,2-2-1120,13-1-1120,10 0 4134,13-5 0,-14-3 0,-5-5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2.60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118 0 14619,'-67'74'583,"16"-13"-550,67-37-21,7-7 32,14-5-44,3-6 34,-1-4-34,-3-2 45,-8-2 33,-8-5 23,-7-4-23,-8-4-78,-2-2-179,-3-1-358,0 0-506,-6 0-794,-5 3-1099,-6 2 2936,0 7 0,8 2 0,4 3 0</inkml:trace>
</inkml:ink>
</file>

<file path=ppt/ink/ink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7.7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5 131 6619,'-3'4'1367,"2"-1"-1323,1-3-44,13 1 12,3-1-12,12 1 67,-1-1 168,-3-1 23,-2-1-113,-2-3-43,0-2-58,-3-1-32,2-1-1,-4 0 11,0-1 23,-2 0 33,-6 0 46,0 0-12,-5 1 0,0-1-56,-2 1 134,0 1 168,0-1-134,-5 3-212,-3 2 32,-6 2 226,-5 1-236,1 1 100,-7 0 202,9 2-67,-4 1-34,11 5 0,2 1-89,3 2-22,3 1 10,1 0 191,0 8-202,0-6 34,4 3-68,7-7 23,8-2 12,7-1-1,13 3-56,-7-4-67,5 1-56,-12-4-11,-3-2-168,-1-1-191,-1 0-448,-4 0-953,-1 0-1366,-6-2 3193,-3-1 0,-5 1 0,-1 0 0</inkml:trace>
</inkml:ink>
</file>

<file path=ppt/ink/ink21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6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0 17543,'-65'58'942,"13"-6"-987,52-24-269,0-4-571,2-6-594,13-6-4569,10-6 2272,15-3 3776,6-3 0,-20 0 0,-4 0 0</inkml:trace>
</inkml:ink>
</file>

<file path=ppt/ink/ink21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6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15653,'74'25'-2458,"0"-1"0,-1 1 1,31 7-1,-33-2 2615,-67-10 0,-4-9 0,0-5 1</inkml:trace>
</inkml:ink>
</file>

<file path=ppt/ink/ink21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6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49 13700,'-6'-7'1479,"1"1"-1479,5 6-2095,0 0-392,112-16 1636,-56 12 1,6-5 0,-5 2-1,-29 7 1</inkml:trace>
</inkml:ink>
</file>

<file path=ppt/ink/ink21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7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13913,'0'-3'2689,"0"0"-2252,0 3-672,7 47-863,-1-26-1199,7 34-1087,-7-40 3384,-1-7 0,-5-4 0,0-3 0</inkml:trace>
</inkml:ink>
</file>

<file path=ppt/ink/ink21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7.1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13857,'0'0'0</inkml:trace>
</inkml:ink>
</file>

<file path=ppt/ink/ink21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7.6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17 9946,'-15'0'3294,"3"0"-2733,12 0 1467,0 0-1311,-57 0-235,33 8 123,-42 2-67,52 8-291,6 4-180,6-1-34,2-1-33,10-2-56,13-7-22,18-4-23,13-5-11,3-2-11,-4-8 78,-12-4 45,-7-9-33,-13 1 33,-7-1-124,-7 4-145,-4 1-953,-3 4 237,-5 3-114,-1 3 12,-2 3 147,2 0-338,4 0-1411,2 2 2689,0 0 0,0 1 0</inkml:trace>
</inkml:ink>
</file>

<file path=ppt/ink/ink21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8.1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12613,'3'0'3630,"-1"0"-3203,-2 0-349,36 52-67,-25-30-11,30 37-11,-35-45-45,-1-8-101,0-3-23,-4-3 102,6 0 78,1-2 90,11-10-46,3-4 125,4-6 133,-1 1 214,-4 7 21,-5 5-21,-5 5-113,1 3 45,-1 1-100,8 0-90,2 0-57,3 5-122,3 2-34,-3 5-45,-2 1-202,-6-2-717,-5-3-952,-6 0-1737,-3-1-3496,-2 0 7104,0 0 0,0-4 0,0-1 0</inkml:trace>
</inkml:ink>
</file>

<file path=ppt/ink/ink21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8.3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6 14215,'-6'0'2746,"2"0"-4214,4 0-571,-3-2-2163,3 1 4202,-3-1 0,3 2 0</inkml:trace>
</inkml:ink>
</file>

<file path=ppt/ink/ink21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9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10977,'0'-16'3630,"0"2"-3102,0 14 748,0 0-954,52 39 148,-13-7-313,1 2 0,2 2 79,17 16-90,-8-1-102,0-5 43,-11-12-98,-8-8-45,-8-13-123,-11-8 179,-3-2 67,-2-10 224,-2-11-145,4-13 208,-2-10-254,1-5-66,-2 1-34,1 3-56,1 5-101,1 8-549,1 8-952,0 8-1771,2 8-2790,-2 2 6219,2 3 0,-7 0 0,-1 0 0</inkml:trace>
</inkml:ink>
</file>

<file path=ppt/ink/ink21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9.4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156 11 16535,'-43'41'784,"0"0"1,-26 28-561,69-41-56,14-9 22,13-4-10,17-9-57,10-3-56,-3-3-56,-6-8-11,-5-4-67,-13-10-101,-8-3-45,-12-1-369,-4-1-393,-3-1-964,0 3-1456,-3 1 3395,-11 6 0,8 6 0,-9 6 0</inkml:trace>
</inkml:ink>
</file>

<file path=ppt/ink/ink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9.2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4 394 7201,'-2'5'2174,"0"-1"-146,2-4-1568,5-2-169,4-1-45,5-4-22,4-2-33,-2-2 22,2-1-68,2-4-111,2-2-1,1-3-33,2-3-78,-4-2-23,0-3 12,-3 1 21,-1-1 35,-1 1 33,-3 2 11,2 1 0,-4 4-11,2 4 56,-1 0-56,-5 8 0,1 0-11,-6 4 11,2 2-11,-1-2-23,-1 4 34,1-1 0,-2 2 11,0 0 12,1 0 268,-1 0-168,2 0 1,0 6-57,5 2-11,1 9-22,4 5 0,-2 3-34,2 4 11,-6-1 11,0 4-22,-3-1 0,0 0 0,-2 0 0,-1-2 0,-1-3-11,0 4-11,0-11-135,0 2-57,0-13 35,0-2-23,0-4-66,0 1-68,0-3 201,2 2 124,-2-1-740,2 0-1120,-2 1 0,0-1 0</inkml:trace>
</inkml:ink>
</file>

<file path=ppt/ink/ink21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39.7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10832,'3'-1'3887,"-1"0"-1544,-2 1-1582,28 50-222,-11-15-405,23 44-134,-21-26-22,5-3-707,-5 0-817,7-2-818,-1-3-2566,4-2 4930,0-7 0,-11-16 0,-4-8 0</inkml:trace>
</inkml:ink>
</file>

<file path=ppt/ink/ink21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40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13196,'-9'0'3092,"2"0"-2722,7 0-235,0 0 122,12 66-10,12-37-202,12 48-45,9-57 0,-4-7-79,-4-7-89,-3-3 45,-6-3 33,0-6-22,-6-7-33,-1-9 66,-7-6 79,-4 0 45,-7-1 134,0 5 169,-3 5-12,0 7-12,0 6 69,0 4-236,0 2-157,2 0-22,3 10-292,6 3-4165,3 14 1913,-1 3-2788,3 1 5354,0-3 0,-7-12 0,1-6 0</inkml:trace>
</inkml:ink>
</file>

<file path=ppt/ink/ink21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40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94 14428,'0'-5'2566,"0"2"-2286,0 3-246,19 65-12,-14-40-22,14 48-22,-19-59-124,0-6-122,0-4-1,0-1-45,0-3 67,0-6 247,0-8 0,0-9 11,7-6 12,4 0 111,11 4 203,0 7-102,2 6-67,-3 8 78,0 2 79,-2 2 22,0 2 270,6 17-471,-6-2-124,6 12-22,-14-8-22,-3-5-191,-6-1-213,-2-5-224,0-4-168,3-4 79,0-2 447,4-6 203,9-7 44,6-6-358,5-4-57,0 5 258,-8 9 12,-4 4 190,-7 5 22,3 0 314,-3 3 102,3 4-125,-1 3-66,3 3-34,8-2-12,6-2 561,18 1-594,6-3-156,16-3 21,-16-2 1,1-2-34,29 0-12,-30 0 1,-2-3-33,10-7-57,-11-5-22,-6-6 100,-9-2-89,-7-2-34,-7 0 146,-11-2 0,-3 3 34,-5 0 112,-7 5 67,-14 7 111,-12 6 68,-15 4 68,-6 10-68,5 8 213,-1 11 941,5 26-940,16-14-125,6 11-178,19-24-180,6-4-78,15-6-45,11-3-191,15-4-413,10-4-450,-1-3-682,6-2-1256,-4 0-1882,2 0 4874,-8-5 0,-19 4 0,-10-4 0</inkml:trace>
</inkml:ink>
</file>

<file path=ppt/ink/ink21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41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 20871,'-6'0'583,"1"0"-7262,5 0 394,0 5 6285,0 7 0,0-4 0,0 3 0</inkml:trace>
</inkml:ink>
</file>

<file path=ppt/ink/ink21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41.7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 14708,'0'12'5760,"0"-2"-4606,0-10 101,0 0-672,-5 1-404,4-1-179,-4 2-3277,5-2 0,0 0 0</inkml:trace>
</inkml:ink>
</file>

<file path=ppt/ink/ink21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45.3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1228 12 13005,'0'-3'3104,"0"0"-2409,0 3-370,-7 0 11,-16 0 101,-13 0-246,-20 0-34,-6 5 55,-2 5-10,-8 5-56,5 6-23,-5 1 22,3 1 79,-1 4-3537,1 1 3358,-1 4 11,1 3-97,2 4 153,-2 6-67,7 3 56,5 5-1,10 3 46,12 3 11,6-1-12,8-2-55,7-3 3282,4-3-3283,5 17 96,2-13-151,0 16 10,3-17-10,0-1 11,0 1-34,0-4 34,0-2 44,0-1-55,0-2 135,12 22-136,1-14 12,13 14 33,0-15 68,9-3 22,3 2-90,9-4-22,7-4 0,-7-17 0,3-2-22,30 8-6,-24-12 0,-1-2 17,21 3-23,-2-2 1,-5 1-3415,3-1 3436,5 0 35,9-1-308,12-4 246,-43-7 0,2-1 39,5 0 0,2-1-56,4-1 0,1-1 0,0 0 0,1-1-6,0 0 0,-1-1 6,-4 0 0,-1 0-6,-5 0 1,-1 0-12,-5 0 1,-2 0 16,40 0 50,-32 0 0,0 0-5,27 0-34,-31-2 1,0 0-1,17-1-11,-2-4 11,-4 3-22,-2 0 11,0 1 3234,3-1-3234,2-1 5,-17-1 1,2 0-6,29-5 0,-29 3 0,0 0 12,16-3 475,-4-1-454,-5 0-33,-2-1 12,-5-1 0,18-7-1,-24 5 0,11-8-11,-25 7 22,-2-3 1,-2-1 10,20-19-21,-13 6-1,15-13 0,-16 13 34,-3 1-34,1-1 0,-4 0 12,-1 0 21,-7 4 24,-3 1 55,-6 2-34,-5 1 46,4-15-90,-7 10 33,4-10 12,-4 14-23,1-1-34,2 1 1,-3-1 33,-2 2 247,0-11-247,-3 7-56,0-10 57,0 9-12,0-1-11,0 2 22,0 1 0,-5 1 45,-3 2-22,-4-1 55,-10-9-111,4 7-12,-8-6-22,2 9 0,-3 1 0,0-2 23,-2-1-23,2 2 11,1 0 67,-1 4 12,-12-5-45,5 6-23,-10-4-11,6 6-11,-2 0 0,2 1 12,1 0-1,3 3-11,6 2 0,0 0 0,4 3 56,-6-3-23,1 1 12,-3 0 0,0 2-23,-3 0 12,3 1-23,-5 0 0,4 0 12,-1 2-23,4-2 11,1 3-11,0-3 0,-1 3 0,-4-2 11,-3 1 0,-4-1 12,-1 0-12,-15-1-11,15 2 0,-9 1 0,21 1 0,4 0 11,0 2-11,-13-1 0,6 3-11,-10 0 11,13-1 0,3 1 11,3-2 0,3 0-11,-3 1 0,-2-1 0,-11 1 0,-6 1-11,-8 1 0,-5 0 0,-1 0 11,6 0 0,1 0 0,12 0 11,4 0-22,4 0 11,4-1 0,2-1-34,0-2 23,5 1 11,-2-1 11,2 3-11,-5 0 0,0-1 0,-3 2 0,3-2 0,3 1 0,5 0 0,0 1-11,-2-1 11,3 1-22,-3-3 22,7 2-23,-4-1 12,1 0 0,-9 0 0,3 1 11,-4-1-12,3 1-10,2 0 22,1-2-11,2 1 11,0 0 0,2 2 0,-1-2 0,3 2 0,-3-1-23,4 0 1,-5-3 22,5 2 0,-2-1 0,2 3-11,0 0 11,1 0 0,4 0 0,1 0-11,3 0 22,1 0-34,-1 0 23,-1-1-11,0 1 11,-2-1-11,2 1-23,1 0-9797,2 0 3180,0 11 6651,0 7 0,0-3 0,0 1 0</inkml:trace>
</inkml:ink>
</file>

<file path=ppt/ink/ink21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46.5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6 10305,'9'-4'1614,"-2"2"-1200,-7 2 437,0 0-603,0 2-181,0 5 90,0 7 111,0 7-10,-7 4-57,-2 5-10,-7 0-12,0 3-123,-3 0-22,3-3-34,0-2 22,3-6-22,7-7-11,1-7 11,5-4 437,0-4-213,0 1 146,2 2-236,11 1-111,9 1-23,8-1 0,4-3 0,1 0-101,-7-1-448,0 0-706,-9 0-493,2 0-1311,-4 0 3059,-4 0 0,-5 0 0,-6 0 0</inkml:trace>
</inkml:ink>
</file>

<file path=ppt/ink/ink21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47.2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92 9263,'-6'0'2611,"2"0"-695,4 0-605,-3 0-236,3 0 2007,-3 0-2970,25 0-23,12 0-32,25 0 77,8 0-33,-5 0 11,-6 0 11,-11 0 12,-5 0-1,-1 0-22,7 0 45,7-3-68,9 1-21,0-2-12,4 2-12,-14-2-44,0 1 45,-11-1-11,-2 1 11,1 1-34,-4 1 0,3 0 0,-9-1-11,2 0 23,-3-2-12,0 1 11,6-1 1,2 1-23,3 0 34,8-1-12,-7 0-11,6 0 1,-16 0-1,-2 2 0,-11 1 0,-4 1 0,-1 0 1,-3 0 10,3 0 23,1 0 78,16 0-101,-5 0-10,8 0-12,-6 0 33,-6 0 12,-2 0-11,-5 0 66,-7 0 1,-1 0-11,-3 0-34,1 0 0,2 0 56,2 0-23,5 0-10,1 0-12,2 0-33,-3 0-12,-4 0-302,-5 0-5916,-4 0 212,0-4 5984,0-3 0,0 2 0,0-1 0</inkml:trace>
</inkml:ink>
</file>

<file path=ppt/ink/ink21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47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4 11056,'-3'-2'4482,"1"1"-1356,2 1-2476,-5 0-426,4 0 11,-4 0-33,15 0-112,11 0-90,17 2 11,8 3-22,0 2 22,-9 0 11,-12-1 12,-7 0 33,-13-1 45,0 3 56,-5 2-168,0 5-22,0 2-606,-9 2-1108,-3-1-1727,-12 0-2980,0-3 6443,-3 0 0,12-8 0,3 0 0</inkml:trace>
</inkml:ink>
</file>

<file path=ppt/ink/ink21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48.2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80 15135,'-3'-26'2050,"0"5"-1546,3 21 505,0 0-662,0 7-101,0 5-156,12 10-12,-2 3-67,13 2 12,-6 0-11,-1-4-12,-3-5 11,-5-4 11,-2-7-11,-4-3-11,-2-3-303,0-1 303,0-4 56,5-7-11,1-7-34,9-7 57,4-1 78,5 1-12,5 3 68,4 2-45,4 2-68,3 1-44,1 4-45,-9 3 0,-6 3-45,-10 4 12,-5 2-214,-3 1-358,-1 0-638,-1 0-764,7 0 2007,5 0 0,-7 0 0,3 0 0</inkml:trace>
</inkml:ink>
</file>

<file path=ppt/ink/ink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2:59.5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7 8781,'-4'-3'1300,"0"2"-45,4 1-1222,28-1 1,-11 1-34,23-1-101,-20 1-358,0 0-852,-3 0-1098,-1 0 2409,-2 0 0,-5 0 0,-3 0 0</inkml:trace>
</inkml:ink>
</file>

<file path=ppt/ink/ink21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49.1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1 184 6563,'2'6'1131,"1"-1"-627,-3-5 9326,0 0-7233,0-5-2709,0-2-583,0-7-549,2-1-560,-1-4-1826,1-5-3776,-2-7 7406,0-7 0,0 16 0,0 2 0</inkml:trace>
</inkml:ink>
</file>

<file path=ppt/ink/ink21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49.6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1 160 16614,'10'-13'1389,"-1"-1"-1042,4-3-190,0-4-101,-2 2-22,0 0 11,-3 2-1,-3 3 12,0 3-11,-2 3 11,0 4-33,-3 1-9854,0 3 9182,0 5 0,0-3 0,0 2 0</inkml:trace>
</inkml:ink>
</file>

<file path=ppt/ink/ink21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0.1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0 160 9397,'3'-1'3093,"0"0"-1569,-3 1-830,0-5-111,0-1 11,0-4-112,0 0 56,0 3-157,0 2-146,0 1-90,0 0-66,0-3-46,4-1-33,2-6 0,3 1 23,1 0 22,-7 2-12,4 2-22,-4 4 1,0 2-12,0 2-23,-1 1-22,-1 0-111,3-1-427,-1 0-4022,0-3-1636,0 1 6241,-3-4 0,0 5 0,0-2 0</inkml:trace>
</inkml:ink>
</file>

<file path=ppt/ink/ink21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0.4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0 226 10047,'6'-8'3463,"-1"2"-3015,-5 6 448,0 0-324,5-22-79,-2 11 168,7-20 67,-6 18-168,3 0-122,-7 3-91,3 0-202,-1 1-122,4-1-23,2-3-34,5-1 1,1-1-12,2 0-22,-3 5-68,0 0 12,-4 7-202,-4 1-482,-3 2-3664,-2 0 4471,-2 8 0,1-5 0,-1 5 0</inkml:trace>
</inkml:ink>
</file>

<file path=ppt/ink/ink21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0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0 108 10933,'6'-2'1994,"-1"1"-1972,-5 1 337,5-13-3826,-2 7 4599,3-11 679,-2 13-1396,-3-2-202,6 0-101,-1-3-101,5 0-11,0 0 3347,-1 0-3403,-2 3-112,3 1-471,-5 3-985,1 0-875,-4 1-2554,0 1 5053,-3 0 0,0 0 0</inkml:trace>
</inkml:ink>
</file>

<file path=ppt/ink/ink21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1.2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0 237 12453,'75'-35'459,"0"0"1,-1 0 0,32-14-1,-32 14 2004,-67 29-2228,1 2 699,0-1-923,8 0 488,-2 0-600,4-2 1397,-2 3-2226,0-1-359,-2 3-717,-1 1-1008,0 1-1255,1 0 4269,2-1 0,-7 0 0,-2 0 0</inkml:trace>
</inkml:ink>
</file>

<file path=ppt/ink/ink21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1.7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1 102 8042,'6'-16'3607,"-1"4"-2475,-5 12 1121,0 0-1133,0-17-358,0 13-236,0-13-167,0 17-281,0 0-78,2-3 0,8 0 0,7-3 23,7-1-12,-2 1-11,-4 1-11,-7 2-34,-3 1-235,-3 1-437,0 1-336,1 0-706,1 0-673,-1 0-974,4 0 3406,-6 0 0,1 0 0,-5 0 0</inkml:trace>
</inkml:ink>
</file>

<file path=ppt/ink/ink21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2.2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3 13924,'-5'0'3552,"0"0"-3104,26 0-279,6 0-124,18 0-12,-2 0 1,-8 0-1,-8-1-33,-6 1 0,-10-2-22,-1 2-101,-5 0-292,-2 0-2319,2 0-179,-4 0-1188,1 0 4101,0 3 0,-1-2 0,1 1 0</inkml:trace>
</inkml:ink>
</file>

<file path=ppt/ink/ink21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2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12636,'6'0'3092,"-1"0"-2061,-5 0-392,14-2-147,-1 1-267,10-1 10,-4 2-167,-3 0-35,0 0-33,-2 0 0,1 0-67,-1 0-191,-1 0-168,3 1-212,-7 1-517,3 0-1320,-6 1-1112,-1 1 3587,0 0 0,-4 0 0,1-2 0</inkml:trace>
</inkml:ink>
</file>

<file path=ppt/ink/ink21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3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17319,'32'0'1491,"-2"0"-1312,2 0-112,-8 0-22,-1 1-79,-11 2-257,3 1-448,-9 3-539,6 0-997,-5 1-1624,5 1 3899,-1-2 0,-4-3 0,0-2 0</inkml:trace>
</inkml:ink>
</file>

<file path=ppt/ink/ink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0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37 19 6910,'0'-3'1972,"0"0"-481,0 3-831,0-5-32,0 3-79,0-4-112,0 6 549,0 0-773,0 5-34,0 2-78,0 7-45,0 4-45,2 3 0,-2 1 0,3 1 34,-2 2-22,0-1-12,-1 3 0,0-3 0,0 1-11,-3-2 0,1-1-11,-5-1 11,-1-1-22,2-2 22,-2-1 11,4 0-11,0-7-11,2 0-12,2-6-122,0-3-225,0 0 348,0-6 11,0-1-12,0-7-44,4-1-34,5-2-56,2-3-23,7 0-77,-1 0 100,0 0 11,1 4 23,-3 1 0,1 3-56,-3 2 11,-1 2 11,-1 2-12,0 2 113,0 2 56,2 1 0,-2 0 23,0 0 44,-2 0 57,3 6-113,0 1 11,5 6 23,-3-1 11,2 1 191,-1 1-147,7 4-44,-13-7 56,2 5 34,-11-9 44,0 1 146,0-2-55,0-1-1,0 0-112,0-2-45,-6 1-33,-1-1-23,-5-1-56,-6 0-179,6-2-392,-4 1-325,8-1-549,-2-1-1401,-1-3 2835,-7 0 0,7 0 0,1 2 0</inkml:trace>
</inkml:ink>
</file>

<file path=ppt/ink/ink21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3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11941,'6'-4'4280,"-2"0"-3932,-4 4 145,0 0-124,7 0-78,-2 0 35,7 0-102,-4 0-146,5 0-78,1 1 12,0 3-12,-1 2-236,0 1-313,-4 1-414,3-1-764,-6 0-1040,2 1-1849,-3-3 4616,-2 0 0,0-4 0,-3 1 0</inkml:trace>
</inkml:ink>
</file>

<file path=ppt/ink/ink21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3.8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16857,'74'32'-140,"0"0"0,0 0 0,31 12 0,-29-9-914,-64-24-962,5-2-1066,-3-2-1302,5-3 4384,-3-1 0,-7-3 0,-2 0 0</inkml:trace>
</inkml:ink>
</file>

<file path=ppt/ink/ink21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4.3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16793,'-3'3'1647,"0"0"-1602,3 5-45,0 1 0,0 0-34,0 4-268,5-1-371,3 2-672,4-2-1287,-2-1-1974,0-4 4606,-4-3 0,0-3 0,-4-1 0</inkml:trace>
</inkml:ink>
</file>

<file path=ppt/ink/ink21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4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9341,'0'5'3944,"0"-1"-1848,0-4-382,0 1-1098,0 0-66,0 2-237,2 0-167,6 1-101,3 0-45,5 4-213,0 1-695,-2 2-1030,-1 1-1569,-7 0 3507,1 2 0,-6-6 0,1-2 0</inkml:trace>
</inkml:ink>
</file>

<file path=ppt/ink/ink21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5.2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9375,'0'6'4773,"0"-1"-2307,0-5 604,0 1-2488,0 1 79,0-1-571,0 2-90,0-2-112,0 2-493,0 1-404,0 2-414,3 2-291,7 0-572,4-1-672,7-1-1322,-2-5 4280,-5 0 0,-6-1 0,-6 0 0</inkml:trace>
</inkml:ink>
</file>

<file path=ppt/ink/ink21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5.6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0 11045,'0'11'4224,"0"-3"-3664,0-8 2992,0 0-4056,0 4-269,0 1-751,0 4-1199,0 3-1591,0 4 4314,-3 2 0,3-8 0,-3-1 0</inkml:trace>
</inkml:ink>
</file>

<file path=ppt/ink/ink21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45:55.8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11728,'0'8'3653,"0"-2"-3328,0-6-213,0 0-1008,2 1-1861,1 2-2834,0 0 5591,-1 1 0,-2-2 0,0-1 0</inkml:trace>
</inkml:ink>
</file>

<file path=ppt/ink/ink21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02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1239 7011,'-6'6'4022,"1"-1"-3215,5-5 392,-9 17-694,6-12-46,-6 14 22,9-16-54,0-2 1780,0 1-2039,0-12 156,0-6-21,0-19-157,12-11-101,2-15 0,13-12 22,5-9-431,-2-6 364,7-2 11,-5-4-11,0 1 11,-3-1-11,-2 2 45,-5 7-45,-1 6 0,-8 11 22,0 13 45,-4 10 68,3 4-23,-5 17-11,3 5 353,-7 14-387,-1 4 302,-2 1-324,5 3 134,3 10 136,11 15-47,5 20-100,10 15 68,4 15-57,5 6-56,-3 0-683,3 1 672,-3-3 1,3 3-345,-3 0 355,0 1-34,-8-5-44,-3-11-34,-5-10 1,-7-13-12,-2-10 11,-4-10-11,-3-7-11,0-8 613,-3-5-781,-2-5 267,-1 0-4536,-2-2 941,0-11-2241,0-3 5748,-11-11 0,8 11 0,-9 3 0</inkml:trace>
</inkml:ink>
</file>

<file path=ppt/ink/ink21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03.0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64 7986,'-6'0'1467,"1"0"-155,5 0-484,-28 1-110,18 0-102,-19 1 202,25-1 0,3-1-134,-4 0-46,2 0-89,0 0-89,1 0 380,2 0-604,17 0-12,10-2-101,22-3 11,7-2 1,3-1 55,28 0-50,-35 2 0,0 1-28,33-2 11,-5-1-11,-58 4-10,-7 1-46,-7 1-23,-5 1-10,-1 0-2462,-2 1 0,0-2 0</inkml:trace>
</inkml:ink>
</file>

<file path=ppt/ink/ink21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06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36 8758,'-9'-9'2163,"2"2"-1154,7 7 1500,0 0-1545,-28-6-236,16 4-89,-25-4-101,23 6-202,-2 0-213,-5 6-56,2 5-67,-7 13 45,4 7 0,3 9-23,8 4-22,6 1 0,5-4-33,8-8-34,10-8-236,31-9 158,3-9 10,21-3-10,-11-16-46,-3-5-22,0-13 34,-16-2 123,-6 0 34,-13 0-46,-13 2-66,-4-12-146,-7 14-381,-7-6-572,-4 16-817,-10 6-2219,-1 4 4269,-2 4 0,12 2 0,2 2 0</inkml:trace>
</inkml:ink>
</file>

<file path=ppt/ink/ink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1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12624,'0'16'180,"0"1"-180,0 2-79,5 0-89,2-4-89,10-3 10,1-4 158,4-4 77,2-2 12,-5-1 0,4-1 0,-6 0-11,4-2-67,0-5-57,-1-3-78,2-4 56,-5-1-11,0-1 112,-4 4 23,-3 2 33,-5 6 100,-3 2-21,-2 2-57,0 8 79,0-1-101,1 7-22,6-2-23,3-2 34,8-2-12,1-1 23,3-3 0,1-2 45,-2-2 22,-1 0-33,-4 0 33,-1-4-67,-2-1 0,-1-3-90,-1-2-156,-1-1-269,-3 1-449,-3-2-168,-3 2 1132,-1-2 0,0 5 0,0 1 0</inkml:trace>
</inkml:ink>
</file>

<file path=ppt/ink/ink21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06.7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11515,'6'-9'1356,"-1"2"-504,-5 7-729,0 78-123,0-41 0,9 62-190,1-61-1066,6-6-1243,-5-2 2499,-6-8 0,-3-9 0,-2-5 0</inkml:trace>
</inkml:ink>
</file>

<file path=ppt/ink/ink21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07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16143,'54'0'-396,"-1"0"0,0 0 0,-2 0-2226,29 0-1949,-2 0 4571,-1-1 0,-36 0 0,-10 0 0</inkml:trace>
</inkml:ink>
</file>

<file path=ppt/ink/ink21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07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11045,'94'5'657,"-1"-1"0,-9 1 1,-15 5 373,-26 21 123,-14 3-247,-7 1-11,-9 2-190,-8-1-291,-3 0-295,-2-1-120,0-2-356,-2-4-988,-8-6-1513,0-5-2208,-7-7 5065,3-5 0,5-4 0,2-2 0</inkml:trace>
</inkml:ink>
</file>

<file path=ppt/ink/ink21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07.90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1148 10989,'0'5'1109,"0"-2"-515,40-82-6008,-6 24 5464,0-7 0,0-3 186,12-20 1370,-4-2-1191,-10-4-113,2-2-218,-20 45 0,-1-1-34,3 2 1,0-1 162,9-42 45,1 11 100,-7 14 869,-3 17-768,-3 17 57,-5 12-46,-2 10 3261,-4 5-3282,-2 2 698,0 2-879,5 18 136,3 11 44,10 30-348,7 21 68,-9-33 0,2 1-90,2 6 1,0 0-51,4 0 1,0 1-24,2 0 1,-1-1-6,2-1 0,0 0 0,-1-1 0,-1 1-62,-1-3 0,0 0-213,-2-3 1,-1-2-678,14 38-751,-6-16-617,-10-16-1288,-9-14-1916,-5-20 5524,-5-7 0,0-10 0,0 0 0</inkml:trace>
</inkml:ink>
</file>

<file path=ppt/ink/ink21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08.0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15291,'99'-10'-1635,"-8"2"-1525,-27 7 3160,-6 2 0,-26 0 0,-8 0 0</inkml:trace>
</inkml:ink>
</file>

<file path=ppt/ink/ink21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08.4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17 11627,'0'-9'3765,"0"2"-2622,0 7-258,0 0-156,-2 22-281,10-1-325,4 24-123,13-8-34,-1 2-582,0-5-695,-5-4-1177,-3-4-1691,-1-6 4179,-1-9 0,-5-5 0,-2-6 0</inkml:trace>
</inkml:ink>
</file>

<file path=ppt/ink/ink21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08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 12255,'0'-3'2868,"0"0"-1445,0 3-571,19 29-157,-10-10-292,16 24 23,-12-17-23,-1 1-223,1-2-180,-5 1-12,2-2-246,-2-2-559,3-3-887,2-4-1982,1-4 3686,-1-5 0,-4-4 0,-5-2 0</inkml:trace>
</inkml:ink>
</file>

<file path=ppt/ink/ink21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09.9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30 14933,'-12'-10'1546,"3"1"-1546,9 9-448,0 0 44,0-5-784,0 4-783,0-4 872,0 5 1,0 0 0</inkml:trace>
</inkml:ink>
</file>

<file path=ppt/ink/ink21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10.1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12860,'0'9'436,"0"-2"674,0-7-965,0 0-223,0 8 11,0-7-998,0 7-1164,0-8-830,2 0 3059,6-5 0,-4 4 0,3-4 0</inkml:trace>
</inkml:ink>
</file>

<file path=ppt/ink/ink21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15.4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15303,'17'5'1075,"5"1"-6488,13 6 5849,22 9 1020,-10-4-1322,15 6 927,-19-7-714,18 4-234,-15-2-12,12 2 33,-20-5 23,4 0 33,3 0 3584,11 3-3628,6-3 142,5 3-7,5-3-91,0 1-66,3 0-35,0 0 57,-5-2-57,-2 2 57,-6-2 0,2 1-23,-5-2 67,2 0 1,24 7-56,-18-5 33,26 8 33,-23-9-100,5 1 45,-3-3 22,5 0 11,-4 1-90,4-1 12,0 1 28,-21-5 1,1 1-97,35 2-11,-33-4 1,0 0 145,27 1-146,-1-1 1,-2-1 10,-3-1-21,-5-1 21,-1 1 1,-2 0 27,-15-2 1,2-1-17,28 3-6,-30-3 0,-1 0 73,21-1-78,-7-1-12,-1 0 34,0 0 11,-4 0 79,32 0-124,-21 0 12,23-4 11,-27-2-45,-5-3 11,-6-2-11,-7 0 22,-9 1-10,2-1-1,-13 4 0,2-1-11,-7 0 67,3-2-33,13-2-12,9-3-11,8 0 23,30-9-12,-21 6-10,20-6-12,-35 9 11,-6 0-11,-5 0 22,-2-1 1,5-1-23,0-1 11,3 1-11,14-4 0,-23 9 0,6-3 12,-24 9-12,-5 1 11,-3 0-11,-3 2 0,-2-4 22,-1 3-22,6-4-22,10-3 33,-3 1-11,8-2 11,-7 1-22,-2 2 11,4 0 0,-4 1 11,4-2-11,1 0 0,5-2 23,24-5-23,-11 3 11,12-3-11,-22 8 11,-11 2-11,-6 2 11,-2 0-11,-10 2 0,4-1-11,-10 3-124,3-1-548,-1 1-998,-1 0-1255,1-2-2431,-2 1 5367,-14 1 0,10 1 0,-10 0 0</inkml:trace>
</inkml:ink>
</file>

<file path=ppt/ink/ink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1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83 7437,'6'5'1254,"-1"-2"-1130,-5-3-124,0 0 0,84-4-34,-43-2 6,12 1 0,0-1-17,-15-6-67,-9 1-67,-7-1 179,-9 1 358,-8 3 259,-3 1-91,-2 2-246,-7 3-213,-4 1 214,-9 1-34,-3 0-236,0 0 34,1 0 235,3 0 134,1 5-123,7 2-89,2 3 0,5 2-56,3 1-23,1 0-56,0 0-67,0-2-706,9 0-964,2-7-660,9 0 2330,-2-4 0,-8 0 0,-2 0 0</inkml:trace>
</inkml:ink>
</file>

<file path=ppt/ink/ink21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16.9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69 11919,'-8'-22'2095,"2"3"-1591,2 15-359,1 1-89,-3-1 23,3 0-12,-1 1 158,3-1 156,-1 1 44,2 2 1547,0 0-1691,-3 1 55,3 0 470,-3 0-660,3 2 11,0 8 56,0 11-23,0 11-55,0 11 66,10 29-10,-1-11 10,7 22 79,0-23-44,-5-2-12,4-2-67,-3-5-11,1-4-34,0 10-68,-4-17-21,-2 7-1,-2-21 12,-4-1 11,4-6-12,-5-2-33,3-4 11,-3-3-11,2-1 0,1 1 0,0-4 0,-1 0 0,-2-3-11,0-2-515,0 1 436,3-2 68,-3 0-101,3 0 55,-11 0 57,-5 0 0,-9 0-11,-7 0-23,1 3 34,-1 3 11,5 6 0,0 1 11,5 6 0,3 0 0,3 7 0,7 2-11,2 0 0,4 0 12,11 9-12,9-8 0,17 5 0,9-16 0,5-7-23,5-5-33,0-5 34,3-6-45,0-8-12,-8-8-123,6-22 168,-26 11-10,-2-9-1,-23 17-45,-4 4-78,-2 6-302,0 2-606,0 4-4829,-19-3 5905,-2 5 0,-3-1 0,8 6 0</inkml:trace>
</inkml:ink>
</file>

<file path=ppt/ink/ink21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18.4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284 28 7560,'-3'-3'3686,"0"0"-1422,3 3-943,-2-1-155,-1 1-191,0-1-258,-2 1-190,5 0-68,-3 0-504,3-4 45,0 1 34,0-3 22,-2 2 78,1 3 2253,-1-1-2320,2 14-22,0 4 11,0 15 0,0 6 101,5 33-56,5-16 11,2 26 0,6-28-45,-7 3 23,2-4-34,-2-2-12,-3-4 1,0-6-11,-3-7-12,1-9 1,-3-6-1,1-8-11,-3-5 23,1 0-23,-2-4 281,0 1-202,0 3 10,0 1-32,0 7-12,-2 3 22,-13 8 280,-38 37-302,5-18 0,-24 25 56,27-31-56,7-4 23,2-3-34,11-8 33,4-4-44,10-5-34,6-3 0,2-4 11,3-2-9842,0-2 8490,3-2 0,-3 1 0,3-2 1</inkml:trace>
</inkml:ink>
</file>

<file path=ppt/ink/ink21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19.1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11 7997,'0'-4'2488,"0"0"-1189,0 4-783,-5-1 88,2 0 47,-7 0-58,4 1-100,-4 0-11,1 0 11,1 0-34,3 0 68,2 0 2936,3 0-3183,0 3 44,10 4 12,16 8 12,18 5-101,18 6-46,7 2-44,3 2 44,-14-2 1,-1 1-101,14 5-45,-23-8 1,-3-1 21,-11-7-22,-10-3 56,-3-6 11,-7-2-55,-4-4-12,-4-2-23,-4-1-33,0 0 0,-1 0 0,1 0-112,1 0-393,-3 0-4985,3 0 594,-3-2 4896,0-3 0,0 2 0,0-1 0</inkml:trace>
</inkml:ink>
</file>

<file path=ppt/ink/ink21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21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16 951 9543,'-9'15'2129,"2"-3"-1837,7-12 2991,0 0-2791,3 0-189,2 0-90,3-1-79,10-4-44,6-4-23,11-6 34,8-2 78,7-4 23,7-3 112,7-2-68,3-1-100,2 0-113,-2 1 23,0 3 45,2-1 34,1 0-79,14-3-467,7-2 489,-38 13 0,1 0-22,2-1 0,3 0 17,30-7 0,2 0-40,-21 5 1,0 0 5,21-5 1,-2 1 4,-26 6 1,-4 2 5,1 0 1,0 0-29,-1 0 1,3 1 33,27-3 0,1 0-40,-22 4 1,-1 1 22,22-2 1,-1 0-494,-30 6 0,-3 0 532,1 0 1,-1 0-18,-2 1 1,-1 0-28,1-2 0,0 0 39,-1 1 0,0-1-12,0 1 1,1-1-12,-1-1 1,4-1-12,24-2 0,2 0 0,-18 1 1,0 1-35,19-2 1,-1 1 22,-26 4 0,-3 1 11,-2 1 0,0 1 73,45-5 185,-3 3-185,-2-1 174,-25 5 0,1-1-236,-14 1 1,1 0 27,16 1 1,1-1 84,-14 1 0,-2 0-102,1 1 1,1-1-40,4 0 1,0 0-34,-1 1 0,-2 1 33,1-1 1,0 1-7,-4-1 1,0 2-12,-4-1 1,1 0 72,15 0 1,-2 0-22,32 0-35,-38 0 1,-2 0 44,15 0 45,-10 0-23,-4 0 57,-7 4-79,2 3 68,21 10-91,-12-4 24,18 7 21,-23-5 257,-2 3-256,-1 0 1012,-6 1-1035,-3-1 357,-5 0-357,-2-1 11,4 1-33,6 2 180,13 4 133,9 3-336,12 2-22,-3 1 0,-4-5-11,-14-2 0,-15-9-34,-17-5-156,-11-3-170,-12-5-278,-4 0-9182,-2-1 9804,-36 0 0,27 0 0,-26 0 0</inkml:trace>
</inkml:ink>
</file>

<file path=ppt/ink/ink21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22.3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220 618 9521,'-3'2'2958,"1"-1"-2174,2-1-369,-3 2 190,3-1 1882,-3 1-2330,3-9 101,0-6-79,0-12-112,-2-8-11,-1-4 146,-2-7-113,-1-2-21,-1-5 112,-2-2-57,-1-1 11,-3 2-33,1 3-11,-1 6 33,5 8 22,0 8 35,5 8 21,-2 8-22,5 6-167,-3 2-1222,3 3 358,0-1-134,0 0-257,-2-3-1223,-8-1-2419,-9 1 4885,-13 1 0,13 2 0,0 1 0</inkml:trace>
</inkml:ink>
</file>

<file path=ppt/ink/ink21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23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7717,'0'-6'2902,"0"1"-740,0 5-1781,9-6-134,-4 3-79,5-3-56,-8 5 280,-2 1-90,3 0-44,2 9-146,3 9-11,1 11-68,1 9-21,-4 5 11,4 4-23,-4 2 0,1-2 0,-1-2 0,-1-7 0,0-7 0,1-9 0,-1-3-23,0-9-33,1-2 56,-1-5 22,5-3 102,6 0 44,8 0-45,13 0-89,9 0-12,8 0-22,5-3-11,-1-1 11,-4-2 0,2 0 0,-13 1-22,0 2 22,-14-1 0,-5 0 0,-8 1-56,4-2 56,-5 1-12,3-2 1,-7 1 11,-3-2 0,-5 1 0,1-2 0,-3-1 0,1-4 11,-2-7 1,0-6 21,0-5-33,0-4 0,0 0 11,0 3 12,0 0-12,0 3 0,-4 1 0,-2 2-11,-5 4 23,3 4-12,2 5 11,2 4 12,3 4 11,-1 4 336,2 0-247,-3 1 101,3 0 113,-3 0-90,-4 0-79,-4 0 146,-15 0-23,-4 0-112,-10 0-21,-3 3-102,0 2-44,-5 3-23,3 1-11,-1-1-1,8 0-21,7-4-102,12-1-134,8-1-370,4-2-873,6 2-1558,-1-2 3070,2 2 0,0-1 0,0 1 0</inkml:trace>
</inkml:ink>
</file>

<file path=ppt/ink/ink21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24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 10036,'0'-12'3148,"0"2"-2632,0 10 459,0 0-179,0 17 10,0 7-369,5 21-22,1 6-1,7 3-134,1 2-224,2-4-56,0-3-22,-3-7-292,0-8-380,-4-6-393,1-8-504,-7-8-717,4-6-650,-6-5-146,4-1 3104,-5-6 0,3 5 0,-3-5 0</inkml:trace>
</inkml:ink>
</file>

<file path=ppt/ink/ink21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25.0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33 13756,'-3'7'728,"1"5"-605,2 12-89,0 5 44,0 24-78,0-13 12,0 15-12,0-23-12,0-3 12,0-9 0,0-6-33,0-6-34,0-5 22,0-2 56,4-1 56,12 0-33,9-4-34,15-2 22,5-2-22,6-2 0,5 1-22,-4 2-1,-4-1-21,-13 1-46,-9 2 23,-10-1 44,-6 1 12,-2-2 22,-3-4 34,-2-2-34,0-2-11,-3-3 23,0 2-12,0-3 11,0 1-22,0-2 34,-5 0 0,-6-6-34,-3 6-12,1-3 12,2 9 0,8 2 12,1 4-1,2 1-11,0 4 45,0-1-12,-2 1 1,1 0 33,-4 1 180,2 1 179,0 0-1,1 0-21,-3 1-57,-3 0-145,-8 0-79,-20 0-112,6 0-11,-14 0-11,12 1-235,0 1-393,2 3-896,-3 1-975,2 2 2510,-12 5 0,22-7 0,-2 3 0</inkml:trace>
</inkml:ink>
</file>

<file path=ppt/ink/ink21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25.6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 15011,'0'1'2163,"-2"8"-1458,-1 17-256,0 11-135,1 8 66,2 8-133,0 4-158,0 2-89,0-3-11,5-5-146,0-6-369,4-7-135,-4-8-325,-3-4-706,-2-9-4684,0-3 6376,0-8 0,0-2 0,0-4 0</inkml:trace>
</inkml:ink>
</file>

<file path=ppt/ink/ink21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26.4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11 110 12176,'-3'0'2107,"1"9"-1760,2 8-269,0 9-78,0 4-22,0-1-23,-2-2-67,1-4-11,-1-5-12,2-4 46,0-4 78,0 0-79,0-3-33,7 0-67,6-4 55,14-2 23,8-1 45,8 0 67,26-3 11,-17 1-11,12 0 11,-30-1 12,-12 3-12,-4-2-11,-7 0 11,-3-1 157,0-3-33,-3 0 10,-2-5 23,2 1-11,-2-4-56,0-4-23,-1-7-78,-2-4 22,0-19 12,0 11 22,0-9 45,-2 20 224,-4 5 67,0 8-123,1 4-90,3 5-89,2 3-90,0 1-448,-3 0-516,-4 0-1534,-5 6 2498,-13 2 0,14 0 0,-6-2 0</inkml:trace>
</inkml:ink>
</file>

<file path=ppt/ink/ink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4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7750,'8'0'1659,"-1"0"-1167,-7 0-346,0 0-157,10 26-90,-6-15 34,8 21-191,-10-23-403,-1-2-762,-1 1 1423,0-3 0,0-2 0,0-1 0</inkml:trace>
</inkml:ink>
</file>

<file path=ppt/ink/ink21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36.40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 1 5790,'-3'1'-14,"0"0"0,3-1 0,0 0 0</inkml:trace>
</inkml:ink>
</file>

<file path=ppt/ink/ink21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36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75 0 6451,'-38'20'100,"7"-4"-122,31-16-23,0 0-11,-3 0-123,3 1-146,-3-1 325,3 3 0,0-2 0</inkml:trace>
</inkml:ink>
</file>

<file path=ppt/ink/ink21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38.3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2227 898 6451,'-3'0'1714,"1"0"0,2 0-1064,-3 0 0,3 0 11,-3 0-235,1 0-79,-1 2 45,-7-2-134,1 2 336,-4-1-213,2 0-224,3-1 33,-4 0 34,0 0-22,-6 0 22,-3 0 146,-4 0-90,1 0-67,-2 0-23,4 0-21,0 0-35,2 0-33,1 0-11,0 0 55,-4 0-10,5 0-1,-7 0 68,3 0-124,-12 0 45,1 0 135,-9 0-157,1 0-56,3 0 34,-3 0 55,8 0-67,-9-1-22,9-2 101,-1 0 89,2-2-67,5 2-123,-5-4 22,5 1-34,-2-2 35,2 0-24,3 1 91,-12-3-90,10 2-1,-13-3 12,12 4 12,-5-1-1,5 0 79,-19-7-112,13 2 10,-13-6-10,16 4 0,1-3-1,5 2 57,-2-3 33,4 2-56,-4-1-56,1 1 12,-16-11-23,11 6 33,-11-6 1,15 12 33,1 1-11,2 2 23,4 2-46,-2 0 34,-5-6-55,0 2 10,-3-3 12,5 4-12,5 0-22,1 2 0,0-2 0,1 1 0,-4-4 11,5-1-11,-15-6 11,12 5 1,-9-2-1,15 6 11,-3 2-22,5 1 34,-4 1-34,3 0 11,-8-5 0,5 5-11,-3-3 0,5 5 0,2 2 0,3-2 0,-2 3 0,4-5-11,-4 0 0,4-2-12,-9-10 12,6 5 11,-7-6 0,6 8 11,4 4 1,1 4-12,5 6-23,0 0-425,-2 2-134,1 0-2695,-1 0 0,2 0 0</inkml:trace>
</inkml:ink>
</file>

<file path=ppt/ink/ink21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38.9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72 5812,'-12'4'1882,"3"0"-1725,9-4 2992,0 0-3004,4-4-89,7-3 0,3-5 12,2-2-35,-3 0 12,-4 2 78,-2 3 191,-1 4-190,-1 2-1,0 3-90,1 0 12,1 0-22,2 0 33,4 0 22,3 0 0,0 0 23,5 0 45,-2 0-23,5 5 11,-2 1-22,2 6 157,4 6-122,-7-6-69,2 3-33,-10-9-12,-5-1-33,0-3-11,-5 0-11,2-2-181,-5 0-603,3 0-1188,-1 0-1827,3 0 3821,6 0 0,-4 0 0,0 0 0</inkml:trace>
</inkml:ink>
</file>

<file path=ppt/ink/ink21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0.5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0 978 6204,'0'11'1490,"0"-2"-1467,0-9 1198,0 0-414,0 4 134,0-2 146,0 3 2051,0-5-2948,7 0-11,9 0 12,14 0-79,8 0 56,7 0-34,3 0-22,-2 0-67,2-3 56,-10-1-57,-4-3 1,-5 0 67,-5-1 23,0 3-23,-3-2 0,3 1-22,-2-5-12,4 0 34,13-13-45,-7 6 34,10-9-11,-11 8-57,-3 0 1,-2 1 0,-2 1-1,-5 4 1,2 0 33,-5 2 56,12-6-100,-9 3-1,9-4 45,-7 3 0,3 0 34,3-2-45,2 0 23,-2 0-11,12-7-46,-15 8 12,4-2 22,-15 9 33,-7 0-22,4 0 23,-4-3-12,4-4-44,13-16-23,-5 4 12,11-11-12,-8 11 0,-2 4 0,-3 1 34,-3 4-23,-7 1 46,1 0 88,-2 2-10,8-7-101,-3 7-34,2-3 0,-6 10 23,-3 1-34,-1 4 11,-2 0-11,0 1-11,3-1 11,-1-2-23,4-6-10,-1-4 33,0-3 0,-2-2 0,0 3 0,-3-1 22,0 6 1,0 5-12,0 3-45,0 5-604,0-1 358,0-2 45,0 1 200,0-3 35,0 1 11,0 0-11,0-2 0,0 2-22,0 1 11,0-1-12,0 4-1601,0-1-527,0-1-1468,-3 1 3619,-4-3 0,3 4 0,-4-1 0</inkml:trace>
</inkml:ink>
</file>

<file path=ppt/ink/ink21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0.9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11 141 8411,'-6'0'1759,"2"0"-560,4 0-773,2-22-45,8 9-67,4-17-101,8 15-112,-1 4 33,-2-1 124,-3 3 67,-5 2-45,-4 2 101,1 4-45,-2-1-101,4 1 1,1 0-79,0-2-101,4-1-11,-3 2 78,1 0 146,-3 2-45,-1 1-23,-2 7-89,1 1-101,0 6-11,1-2-1512,-2 4-606,-4-5-1568,0-1 3686,-3-5 0,0-3 0,0-2 0</inkml:trace>
</inkml:ink>
</file>

<file path=ppt/ink/ink21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2.6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8568,'3'0'3687,"-1"0"-3889,-2 0-885,5 4-605,1 0-1400,10 3 3092,-4 0 0,-2-4 0,-5 0 0</inkml:trace>
</inkml:ink>
</file>

<file path=ppt/ink/ink21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2.8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11560,'11'0'751,"4"1"-684,2 2-67,7 0-190,0 2-427,3-1-1512,2 2-1579,-2-1 3708,2 1 0,-14-3 0,-3-1 0</inkml:trace>
</inkml:ink>
</file>

<file path=ppt/ink/ink21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3.0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10316,'61'15'-512,"0"0"0,-4-1 1,-14-3-1,-32-8 0,-4-1 1</inkml:trace>
</inkml:ink>
</file>

<file path=ppt/ink/ink21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3.1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8165,'9'2'-538,"-2"-1"-941,-7-1 1479,0 0 0,0 0 0</inkml:trace>
</inkml:ink>
</file>

<file path=ppt/ink/ink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2.6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7123,'0'0'0</inkml:trace>
</inkml:ink>
</file>

<file path=ppt/ink/ink21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3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9185,'3'0'0,"-1"0"-325,-2 0 0,0 0 0</inkml:trace>
</inkml:ink>
</file>

<file path=ppt/ink/ink21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3.4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 8938,'6'0'213,"-2"0"-2779,-4 0 2566,62-3 0,-46 3 0,45-3 0</inkml:trace>
</inkml:ink>
</file>

<file path=ppt/ink/ink21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3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6 9397,'3'0'180,"-1"0"-2007,-2 0-189,33 0 2016,-15-3 0,18 3 0,-27-3 0</inkml:trace>
</inkml:ink>
</file>

<file path=ppt/ink/ink21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3.72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9521,'3'0'492,"-1"0"-2486,-2 0 179,26 0 1815,-15 0 0,17 0 0,-24 0 0</inkml:trace>
</inkml:ink>
</file>

<file path=ppt/ink/ink21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3.8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8938,'0'0'0</inkml:trace>
</inkml:ink>
</file>

<file path=ppt/ink/ink21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4.0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7325,'9'0'157,"-2"0"-1110,-7 0 953,0 0 0,0 0 0</inkml:trace>
</inkml:ink>
</file>

<file path=ppt/ink/ink21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4.1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0 209 4964,'71'-38'0,"0"-1"0,1 0 0,13-7 0,0 0 0</inkml:trace>
</inkml:ink>
</file>

<file path=ppt/ink/ink21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4.4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145 19 7246,'-9'0'1905,"2"0"-1894,7 0-448,0 0-818,-43-2 1255,18-5 0,-21 3 0,32-2 0</inkml:trace>
</inkml:ink>
</file>

<file path=ppt/ink/ink21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4.7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519 63 4807,'-74'-11'140,"0"-1"0,0 0 0,-32-5 0,33 6 857,68 11 231,0 0-1026,2 0 314,-2 0-281,4 0-24,-4 0-200,2 0 407,-2 0-396,-3 0-22,0 0-78,0 0-270,-2 0-727,-1 0 1075,-7 0 0,8 0 0,-2 0 0</inkml:trace>
</inkml:ink>
</file>

<file path=ppt/ink/ink21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4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6764,'0'0'0</inkml:trace>
</inkml:ink>
</file>

<file path=ppt/ink/ink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3.3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67 2 8916,'-11'-1'627,"3"1"-448,8 0-145,0 0-45,-21 20 11,16-9-23,-16 14 23,21-14 34,1-2-23,8-3-11,4-3-78,9-2-34,1-1-23,0-2 57,-1-5 33,-5-3 45,-3-2 0,-6 2 168,-5 2 78,-1 3-100,-2 2-56,0 1 784,2 1-717,0 7 44,3 4 113,2 9-213,4 8 336,2 6-146,5 5-55,-2 3-124,1 0 123,-4-4 0,-3-4-22,-5-4 45,-3-6 22,-2-3-101,0-7-123,-4-1-56,-4-5-45,-8-3-335,-5-2-338,-7-2 46,-3-5-773,-2-5-415,0-9-583,7-7 2443,7-3 0,11 12 0,4 3 0</inkml:trace>
</inkml:ink>
</file>

<file path=ppt/ink/ink21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5.0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 0 7201,'-6'0'45,"1"0"-213,5 0 0,0 0 0</inkml:trace>
</inkml:ink>
</file>

<file path=ppt/ink/ink21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5.1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406 44 7025,'-74'-8'-208,"-1"0"1,0 0 0,-28-2 0,31 2 0,65 7-1</inkml:trace>
</inkml:ink>
</file>

<file path=ppt/ink/ink21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5.3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1 8109,'-12'0'1524,"2"0"-1524,10 0-1155,0 0-660,-23 0 1815,7 0 0,-10 0 0,17 0 0</inkml:trace>
</inkml:ink>
</file>

<file path=ppt/ink/ink21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5.46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5969,'0'0'0</inkml:trace>
</inkml:ink>
</file>

<file path=ppt/ink/ink21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5.63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49 1 8254,'-25'0'-669,"11"0"1,5 0 0</inkml:trace>
</inkml:ink>
</file>

<file path=ppt/ink/ink21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5.7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6081,'0'0'0</inkml:trace>
</inkml:ink>
</file>

<file path=ppt/ink/ink21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5.93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70 0 8523,'-37'12'-504,"11"-3"0,19-8 0</inkml:trace>
</inkml:ink>
</file>

<file path=ppt/ink/ink21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6.09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5823,'0'0'0</inkml:trace>
</inkml:ink>
</file>

<file path=ppt/ink/ink21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6.2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5734,'0'0'0</inkml:trace>
</inkml:ink>
</file>

<file path=ppt/ink/ink21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6.4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5947,'0'0'0</inkml:trace>
</inkml:ink>
</file>

<file path=ppt/ink/ink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3.9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11369,'0'81'303,"0"-10"-303,0-35 0,0-4-11,0-4-12,0-7 12,0-6-56,0-8-202,0-3-459,0-3 571,0-6 146,1-4 11,5-6 0,3-4 0,4-1-11,3 0-57,2 3 12,3 2 56,2 5 33,-2 1 47,-1 4 9,-7 3 146,-2 1 348,-6 1 0,1 2 223,-1 16-571,-3 0-123,3 14-112,-1-8 0,0-3-156,3-2-315,-3-2-134,1-2-3776,-3 3 4381,0-7 0,-2-1 0,0-6 0</inkml:trace>
</inkml:ink>
</file>

<file path=ppt/ink/ink21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6.6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 1 8355,'-9'70'-1759,"2"-15"1759,7-54 0,0-1 0,0 0 0</inkml:trace>
</inkml:ink>
</file>

<file path=ppt/ink/ink21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7.4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70 8635,'0'-13'1121,"0"4"-549,0 9-460,0 0 145,-3-21 415,3 16-77,-3-16-159,3 21 696,0 0-896,0 2-80,0 9-55,0 7-23,0 9-66,0 6-1,0 2 34,0 1-12,0 1 23,0-3-11,-2-3 56,-1-1-79,0-9-22,1-7 0,2-4 0,0-8 101,0 0 213,11-2-22,16 0 55,17 0-101,17-5-167,6-1-57,-2-5 168,18 1-100,-32 3 156,7 2-88,-36 4-46,-4-1 56,-12 2 78,-2-1-246,-4 0-448,0-1-213,3 1-538,0 1-1076,5 0-2139,-5 0 4414,2 0 0,-5 0 0,0 0 0</inkml:trace>
</inkml:ink>
</file>

<file path=ppt/ink/ink21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8.9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 26 13768,'-9'1'3249,"2"0"-1781,7-1-4326,0 0-2901,0-3 5759,0-7 0,0 4 0,0-2 0</inkml:trace>
</inkml:ink>
</file>

<file path=ppt/ink/ink21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49.6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139 696 7974,'-3'0'3440,"1"0"-986,2 0-1344,0 41-382,0-28-157,0 33-55,0-41-124,0 1-168,0-3 885,0-2-1041,0-6-24,-3-8-10,3-11-34,-5-14-22,4-9 22,-1-7 0,2-2-23,0 5 12,0 9-11,0 9-12,0 8-22,5 6-22,10 4 44,10 0 0,15 0 12,5 0 22,2-2 0,0 2 22,-7-2-10,10-12 44,-18 2 11,4-11 0,-22 9 11,-7-1 102,-4 4 133,-3 0 382,-12 3 123,-31-5-449,-3 10-32,-19 1-135,17 14-90,3 3-101,4 0-482,-13 11-873,21-2-1805,-7 10-4213,13-2 7362,-7 0 0,14-7 0,-1-3 0</inkml:trace>
</inkml:ink>
</file>

<file path=ppt/ink/ink21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59.3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59 126 7963,'-6'-10'2353,"1"3"-2117,5 7 111,0 0 314,-16-44 258,9 31 101,-12-33 100,16 43-123,0 1 1637,3 1-2634,0 14 33,0 11 34,0 24 23,7 13-79,7 9 0,10 4-11,1-3-11,-1-5-414,-6-9-539,-6-6-515,-2-9-549,-5-7-482,-2-10-1042,-1-6 3552,-2-11 0,0-3 0,0-5 0</inkml:trace>
</inkml:ink>
</file>

<file path=ppt/ink/ink21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59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69 11257,'-6'-3'2242,"2"1"-1794,4 2-381,0 0 347,9-13-235,15 6-179,15-12-336,14 9-728,3 2-774,3 4-1221,0 1 3059,-8 3 0,-20 0 0,-12 0 0</inkml:trace>
</inkml:ink>
</file>

<file path=ppt/ink/ink21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0:59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160 1 13768,'-44'44'407,"-1"0"0,4-5 0,11-1-362,30 2-45,7-8-4285,12-10 4274,11-10 825,13-7-814,0-4 0,2-9 11,-7-9 23,-6-10-23,-8-6 3426,-10 1-3381,-7 2 34,-4 5 122,-3 5 147,0 8 156,0 6-134,0 5-123,0 1-258,2 13 0,6 5-224,5 14-852,6 1-1176,10-4-695,3-4-1288,9-10 4235,-3-7 0,-16-6 0,-8-2 0</inkml:trace>
</inkml:ink>
</file>

<file path=ppt/ink/ink21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0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14574,'32'62'541,"-1"0"1,-3-2 0,-1-4-228,12 15-191,-11-1-33,0-4-57,-11-6-33,-4-11 0,-8-8-56,-2-14-145,-3-10-203,2-10-190,-1-5 393,1-4 201,0-8 89,6-9-55,6-9-23,10-3 34,8-1-45,8 3-45,6 4 0,-3 7-78,-3 6-23,-15 7 79,-5 2 67,-12 3 168,-3 0 79,0 1 10,-4 7-33,1 4-112,-2 8-11,0 4-34,-7 2-44,-7 1 21,-3-3 46,-1-5 0,7-5-90,6-7 0,2-3 0,3-2 23,3-2 55,16 2 101,43-2-134,-1-4-23,29-7 23,-28-6-22,16-20-12,-27 8 45,2-9 0,-32 13 22,-10 3 1,-6 4 44,-3 4 134,-2 3-33,0 6-44,-7-1 33,-9 5 56,-6 0-34,-10 1-56,5 2 1,-2 6 55,2 6 79,5 7-79,6 5-33,8 0-68,6 3-78,2-3-56,0-4-11,9-3-56,8-6-79,8-4-482,9-3-581,-2-3-304,6-2-1647,2-1-2778,-5 0 5938,0 0 0,-18 0 0,-5 0 0</inkml:trace>
</inkml:ink>
</file>

<file path=ppt/ink/ink21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4.0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39 6921,'0'-12'2230,"0"2"-1390,0 10 1133,0 0-1201,-5-1 13,2 1-23,-3-2-281,4 2-234,2-1-101,0 0-90,0-1 0,0-2 101,10 3 22,16-2-112,15 2 23,56 1-23,-26 0-11,26 0 0,-48 0 11,-12 3 90,-16 5 22,-10 8-21,-6 9-114,-5 6-21,0 9-23,-3 2-90,-14 2 68,-32 14 33,2-19 11,-17 5 135,32-23 45,10-9-79,12-5-78,8-5 44,2-2 203,14 0-46,16 0 0,24 0-190,9 0-56,3 0-44,-7-1-315,-10-1-481,-5 0-672,-7-2-1267,-4 2 2779,6 0 0,-23 2 0,3 0 0</inkml:trace>
</inkml:ink>
</file>

<file path=ppt/ink/ink21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4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15 11134,'-6'1'3518,"1"0"-2274,5-1-897,-4 0-77,3 0-125,15 0-145,14 0-89,23-1-741,6-2-1141,-1-1-1167,2 0-1545,-6 1 4683,-4 2 0,-23 1 0,-8 0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3.62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129 548 12008,'-35'36'196,"0"0"0,-20 26-184,52-35-12,4-4 44,11-6 12,6-6-3302,9-5 3459,4-4 56,-1-2 90,4-4-158,-4-6-66,4-7-34,-6-8-34,11-18-22,-16 3-34,8-15 3425,-16 9-3436,1-5 0,-3 0 45,-3-1 45,-5 8 605,-3 0-258,-2 21-168,0 4-124,0 16-223,0 3-12,0 10 90,-5 8 56,-3 17 67,-2 8-33,1 9-56,6 2 22,1 0-23,5-4-33,13-5 0,10-7-33,18-7-1,11-10 23,11-8 5,-13-8 1,1-5-51,35-7-12,-31 0 1,-2-4-190,19-19 33,-11-6 89,-14 0 135,-19 2 370,-15 4 481,-13 7-268,-14 10-516,-7 5-67,-10 8 0,-2 8 0,-2 7 23,4 11-12,5 6 0,8 14-33,8-14-1,3 6 23,12-20 23,11-5 33,13-7 67,13-3 22,7-4-44,6-9-11,3-4-57,22-29-44,-22 5-45,13-19 34,-30 9-57,-4-4 12,-5-7 0,-8-3-11,-8-1 78,-10-2 0,-6 5 89,-3-5 102,0 29 100,-3 3-134,0 28-56,-2 4-101,0 7 34,-1 11 369,-3 14 1031,5 53-952,-1-13-298,7-20 1,4 0-61,12 20-80,14-4-44,8-10-134,9-4-482,0-12-695,0-7-538,-3-8-6812,-3-5 8661,-20-10 0,-4-3 0,-19-8 0</inkml:trace>
</inkml:ink>
</file>

<file path=ppt/ink/ink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4.3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8871,'7'-6'2745,"-3"1"-2017,-4 5 124,0 0-639,0 28-78,0-11-12,0 23-90,0-19-10,0-3-23,0-1-101,0-4-258,0 0-212,0-3-472,0-2-985,0-2-851,0-3 2879,0-2 0,0-1 0</inkml:trace>
</inkml:ink>
</file>

<file path=ppt/ink/ink22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4.8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11224,'-9'0'728,"2"0"-291,7 0 358,0 0-10,47 3-147,-23 1-267,33 6-69,-36 0-190,-7 2-101,-1-2-11,-5-1 23,-2-2-23,-4 0 56,-2 1-23,0 0 35,0 4-35,0 2 57,-2 0 11,-4 0-12,0-4-33,1-4-33,3-3 391,2-2 35,0 2-169,7 1-202,11 6 0,10 2-44,12 7 44,2 3 57,6 6-23,-1 1 45,-2 0 45,-10-3-45,-8-3 56,-9-4-1,-10-1 12,-3-1-44,-5-2-80,0 2-66,-2 0-34,-13 1-67,-10-2-572,-23-4-739,-11-6-1121,-18-3-2509,-7-13 5008,-2-11 0,37 7 0,13-4 0</inkml:trace>
</inkml:ink>
</file>

<file path=ppt/ink/ink22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5.3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6 8030,'6'-4'1446,"-2"2"-1301,-4 2 1648,0 0-896,0 5-404,0 3 426,0 9 10,-4 7-446,-5 6 54,-4 8-89,-3 5-55,4 6-113,5 5-67,4 7-23,3 5 45,3 7 12,16 0-158,12-1-66,15-9-23,10-8-168,17 0-426,-15-23-762,14-2-739,-21-24-471,-3-3-1019,5-7 3585,-7-9 0,-17 6 0,-10-5 0</inkml:trace>
</inkml:ink>
</file>

<file path=ppt/ink/ink22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5.9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1 114 13162,'60'-59'2051,"-3"12"-1625,-14 42-169,-3 3-55,0 2 89,-5 4-33,-3 8-11,-8 10-46,-8 11-111,-8 8-1,-6 5-77,-2 1-1,-2 1 11,-13-4-11,-3-3-11,-11-8 0,10-8 0,3-9-22,11-9-56,3-3-370,2-4 448,9 0 67,15-3-67,19-2-258,14-4-829,5 0-1255,-3-2-661,-11 2-1422,-6 0 4425,-12 1 0,-13 3 0,-8 1 0</inkml:trace>
</inkml:ink>
</file>

<file path=ppt/ink/ink22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6.3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10989,'0'-4'2319,"0"0"-1837,0 4 212,0 43-403,2-13-212,1 36 78,5-26-134,0-6-1,1-4 34,-2-8-56,-4-5-33,0-8-181,-3-5-111,0-3 23,0-1 201,0-4 101,0-9 134,0-9-10,0-8 10,0-5 0,0 1 68,0 3 90,0 5-1,4 8 45,7 5 11,3 2 180,17 1-471,-12 1-56,11 2-22,-14 3-292,0 2-448,-2 2-896,-4 0-953,1 0 2611,-5 0 0,-1 0 0,-5 0 0</inkml:trace>
</inkml:ink>
</file>

<file path=ppt/ink/ink22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7.3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45 7392,'-9'-17'1210,"2"3"-941,7 14 1938,0 0-1422,0-6-12,0 5 146,0-5-247,0 6 628,0 0-897,14 1-45,4 5 46,16 8-124,3 8-34,6 11-55,0 9 44,5 11 23,-5 12-45,0 7-11,-6 7-90,-7 0 0,-11-3-101,-9-5-45,-8 4-246,-2-28-516,0 0-503,-2-30-1099,-10-7-1748,-6-7 4146,-11-14 0,14 9 0,1-9 0</inkml:trace>
</inkml:ink>
</file>

<file path=ppt/ink/ink22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7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7 7963,'-12'-3'874,"3"1"-1098,9 2 2208,0 0-2612,-3-1-739,3 3-919,-5 0 2286,4 2 0,-1-1 0,2-2 0</inkml:trace>
</inkml:ink>
</file>

<file path=ppt/ink/ink22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8.4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16804,'59'7'605,"-11"4"-460,-48 7-77,0 0-12,0-2 0,0-2-45,-3-2-11,-2-1 0,-6-1-11,0 1-23,3-3 0,3 2-33,5-1 34,0 1 10,0 2 12,12 2 0,5 0 0,15-1-23,5 0 45,4-2-11,-1-2 23,-7 0 55,-7-1 34,-13-4 67,-2 4 68,-9-2 67,1 3-68,-3 3-66,0 1-35,-3 3-55,-9-2-90,-5 1-11,-10-3-146,5-4-426,4-4-537,5-3-819,2-1-1927,-2 0 3866,2 0 0,2 0 0,5 0 0</inkml:trace>
</inkml:ink>
</file>

<file path=ppt/ink/ink22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9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17 12748,'-9'-9'2734,"2"2"-2152,7 15-66,0 13-46,0 19-100,14 18-202,6 10-123,15 3-45,0-1-11,-2-9-68,-7-6-302,-7-11-605,-1-10-728,-9-9-672,1-9-1234,-5-9 3620,-2-3 0,0-4 0,-3 0 0</inkml:trace>
</inkml:ink>
</file>

<file path=ppt/ink/ink22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09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26 102 11975,'-12'-7'1714,"3"0"-1456,9 7-79,0 0 437,-5-8 68,21 3-135,7-7 11,30 3-201,12 2-169,5-2-179,-1 3-11,-9-1-45,-8 3 45,-11-1-33,-9 1 10,-6-1 12,-5 1-11,-4 3-157,-4 0-270,-5 1-436,-3 0-1972,3 0 1423,0 0-953,5 0 2387,1 0 0,-5 0 0,-2 0 0</inkml:trace>
</inkml:ink>
</file>

<file path=ppt/ink/ink22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10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6 6787,'-9'0'3193,"2"0"-2565,7 0 245,0 0-716,-2-3 135,1 3 873,-1-3-593,-1 3-46,3 0 1099,-3 0-1558,3 4 101,0 7 11,0 9 135,0 12-67,8 8 134,31 37-337,-10-28-21,21 23-12,-26-43 0,-3-3 0,-4-8-11,-4-6 0,-8-6 0,-2-4-56,-3-2-112,2 0-179,-1 0-325,3 0-314,-3 0-1397,1 0 0,-2 0 0</inkml:trace>
</inkml:ink>
</file>

<file path=ppt/ink/ink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4.67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11649,'17'0'1692,"3"0"-1187,9 0-225,-1 0-123,-4 0-34,-3 0-67,-2 0-34,0 0-11,2 0-11,-1 0-89,-2 0-225,-5 0-201,-2 0-113,-4 0-111,-1 0-258,-1 0-1054,-3 0 2051,0 0 0,-2 0 0</inkml:trace>
</inkml:ink>
</file>

<file path=ppt/ink/ink22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11.0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66 7190,'0'-3'1210,"0"1"123,0 2-89,0-2-291,0 0-247,0-1 997,0 2-1547,0-2 214,7 0-112,7-3-101,12-3-56,5 1-11,3-2-46,-4 4-32,-4 1 66,-7 4-33,-3 0 11,-5 1 0,-1 0-23,1 0-33,-5 0-44,3 0-483,-5 0-705,4 0-628,-3 0-875,3 0 2735,-2 0 0,-1 0 0,-3 0 0</inkml:trace>
</inkml:ink>
</file>

<file path=ppt/ink/ink22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12.5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1 229 14215,'73'0'33,"0"0"1,-7-1 0,-8-1-11,1-3-23,-14-4 0,-15-1 22,-9 0 23,-11-3-45,-2-2-112,-5-4-235,-1-5 89,-2-2 23,-2-1 224,-15 2 11,-4 6 101,-13 5 67,4 7 78,3 5-56,6 4-145,5 13-45,3 13 336,7 21-34,1 13-54,5 9 76,10 8-200,2 4-333,9 2 209,-2 2-146,-3-1-403,-5-5-2577,-6 15 370,-3-37 2756,-2-1 0,0-43 0,0-10 0</inkml:trace>
</inkml:ink>
</file>

<file path=ppt/ink/ink22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12.7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56 9633,'0'-5'3182,"0"2"-1356,0 3-1321,22-10-180,4 6-292,25-7-33,2 6-459,1 0-1177,-3 0-1154,-4 1-1737,-11 2 4527,-7 1 0,-15 1 0,-7 0 0</inkml:trace>
</inkml:ink>
</file>

<file path=ppt/ink/ink22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13.0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124 1 13633,'-34'48'224,"-1"0"0,1-3 0,14-5-134,36-12-57,5 1-33,19-11 0,0-6-213,1-7 135,-4-3 78,-5-10 11,-10-6-11,-4-10-112,-12-7-302,-1-2-427,-5-3-380,0 3-886,0 4-134,0 6 2241,0 6 0,0 9 0,0 3 0</inkml:trace>
</inkml:ink>
</file>

<file path=ppt/ink/ink22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13.3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11529,'72'45'65,"1"0"0,-1 0 0,-4-5 0,-2-2 0,-22-6-43,-31-8 868,-4-10-890,-5-6 309,-4-5-287,0-3 282,0-14-69,0-5 311,0-15-535,0-4 11,0 1-22,10 4-11,2 4-67,9 9-224,-2 5-237,-1 8-256,-4 3-337,2 4-907,0 0 2039,0 4 0,-5-4 0,-3 4 0</inkml:trace>
</inkml:ink>
</file>

<file path=ppt/ink/ink22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14.1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0 14014,'-3'22'2173,"1"5"-1590,2 9-269,0 6-180,0 2-122,0-2-12,0 0-45,0-3-56,0-4 0,0-5-78,0-9-101,0-10 89,0-6-22,0-5 157,0-9 56,2-10 56,6-16-56,6-12-89,19-20 77,-8 21 1,18-7-45,-25 37 56,2 4 112,-10 11 213,1 1-67,7 4-112,9 8 22,6 6-168,4 10 11,-2-2-11,-3 3-168,-5-6-415,-8 2-683,-6-4-5199,-8-1 6465,-2-9 0,-3-3 0,0-8 0</inkml:trace>
</inkml:ink>
</file>

<file path=ppt/ink/ink22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14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 14775,'-58'21'628,"-1"-1"0,-33 20-438,85-6-190,4-2-4285,3-5 4262,12-3 838,13-8-871,15-7 0,11-4-67,5-5 22,-4-7 12,-4-4 3413,-11-7-3346,-12-7 0,-10 2-34,-10-2 56,-2 2-34,-3 2-22,0 4-168,-7 3-505,-5 6-929,-2 3-931,-1 4-794,6 1 3383,4 0 0,3 0 0,2 0 0</inkml:trace>
</inkml:ink>
</file>

<file path=ppt/ink/ink22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15.0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6 10776,'0'-3'2207,"0"1"-1894,0 2-177,-5 67 54,4-37-156,8 52-34,11-58-56,14-7-45,3-7-102,-1-7 24,3-9-56,-6-8-112,0-8 112,-9-7 67,-6 0 168,-6 4 67,-7 3 370,-1 9 167,-2 6-65,0 4 267,0 3-649,3 1-146,4 8 56,12 9 124,13 14-157,16 9 33,14 6-67,10-1-22,1-7-45,-1-10-12,-11-12 79,-7-9 0,-9-4 157,-10-11-135,-4-8-22,-9-11 0,-8-9-201,-7-3-729,-7-17-438,-12 16-1276,-5-6 2644,-15 26 0,14 9 0,1 5 0</inkml:trace>
</inkml:ink>
</file>

<file path=ppt/ink/ink22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32.7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22 231 6036,'-3'2'90,"1"-1"123,2-1-57,-3 0 1,3 0 1748,-3 0-1591,1 0 11,-1 0-34,0 0-45,1 0 1614,2 0-1613,0 3-202,7 1 0,2 2 22,7 0 12,2-1-23,1 0 11,7-2 11,-3 2-33,5-3 33,-3 0 102,1-2 10,3 0 56,1 0-10,4 0-12,4-3 124,21-17-281,-9 3-22,10-15-45,-16 10 67,-3-2-56,1 2 23,6-1-1,-2 2-22,5-1-11,-6 4 34,19-2-45,-19 7-23,17 1 12,-25 8 11,6 3 11,-5 1 0,6 0 33,-1 0 34,34 5-22,-17 0-23,22 3 1,-25 0-1,-2-4-22,-4 1 11,-2-2 12,-7-1 33,-2-1-11,0-1-34,-5 0 11,4 0 1,-6 0-23,-1 1 0,-3 2 0,-7 0 0,-3 0 0,-6-2-45,-5-1-157,-3 0-156,0 0-180,-4 0-146,1 0-380,0 0-751,4 0-819,0-9 2634,6-5 0,-8 2 0,3 0 0</inkml:trace>
</inkml:ink>
</file>

<file path=ppt/ink/ink22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34.1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12 228 6574,'-6'10'840,"1"-3"-548,5-7 424,0 0-458,0 4-56,0-4 817,0 4-761,0-3 1513,0 0-1547,0-5-112,12-5-34,3-5-33,11-2 0,3-2 11,-1 0-11,3 0-23,-1-1-22,4 2 23,1-1-23,7 1 0,2-1 0,4 2 0,-3 3 11,-4 0-11,-7 5 0,-5 0 22,-4 4-22,-2 0 23,-4 3-23,0-1 0,-3 2 33,2 0 68,3 0-23,8 0-66,2 0 10,3 0-33,-4 0 22,-4 0-11,-2 3 45,-7 0 89,1 4-33,-5 0 67,10 5-134,-7-3-11,6 4-1,-8-3 12,2 2 55,2 0-21,-1 3-1,1-2-11,-4 1-11,-1-5-23,0 1 34,-1-3 67,8 3-89,-8-3-12,6 2-11,-7-5 12,-1 0-1,3-3-11,15 2 12,-1-3 10,14 1 12,-6-1-23,3 0 1,-3-2-1,-3-1-11,-8-3 1,-3 1-1,-5 1 56,2-2-45,-6 5-10,3-3-1,-4 2 22,0 0-33,4-2 12,-1-1 21,2 0 124,17-4-157,-8 1 0,11-2 11,-12 1 23,-5 2-34,-3 2 33,-8 2-33,-3 2-3126,-5 1-1613,4 0 4739,-2-5 0,2 4 0,-4-4 0</inkml:trace>
</inkml:ink>
</file>

<file path=ppt/ink/ink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6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0 6238,'-4'0'2140,"1"0"1938,3 0-3652,-3 0 67,-5 0-190,-3 0-146,-5 0-34,-4 0 11,-1 0 57,-2 3-158,1 1 34,0 4 23,1 4 44,1 2-22,7 3-67,-1 3-45,10-1 0,-1 0 0,5-2-45,0-3-44,10-3-135,20-3 89,1-4-33,17-3-55,-17-4-24,2-5-56,-7-3-22,-1-6 12,-6 0-135,3-11 324,-9 8 124,1-7 0,-10 14 0,-3 2 45,-1 4 56,0 3 67,2 2-123,-2 1-45,3 1-45,-2 0 45,0 0 22,3 0 23,0 0 112,5 2-34,2 4 0,2 4-67,1 6 12,11 19 10,-8-5-67,6 16 90,-12-10 33,-4 3-43,-3 1 54,-3-2-44,-1-1 168,-5-3-168,-6-5 67,-19 2-168,2-12-34,-15-1-268,7-13-461,-8-4-166,-6-6-393,0-7-1222,5-8 2544,10-6 0,16 11 0,9 3 0</inkml:trace>
</inkml:ink>
</file>

<file path=ppt/ink/ink22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1:59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 1 6092,'-18'0'202,"4"0"-527,14 0 325,0 0 0,0 0 0</inkml:trace>
</inkml:ink>
</file>

<file path=ppt/ink/ink22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0.3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1 18586,'21'63'44,"-1"0"1,1-5 0,-14-13-23,-47-25-5704,8-6 5670,10-3 1365,7-4-1409,9-1 804,4-3-883,2-1-122,0 3 257,10 3 3381,8 4-3381,13 4 0,30 17-23,-13-4 23,17 14 11,-23-12 23,-4 2 0,-9 2 44,-7-2-11,-12-1-22,-5-3 45,-5-4 33,0-1 90,-2-4 78,-11-2-34,-6-1-66,-32 1-191,9-6-168,-23 2-235,14-8-595,-5-2-615,-3-1-1614,-2-2 3227,4-1 0,23 0 0,10 0 0</inkml:trace>
</inkml:ink>
</file>

<file path=ppt/ink/ink22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1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 11112,'-6'0'1591,"2"0"134,4 0-1590,104 48-46,-40-24-1022,10 7 1,2 0 843,1-7-550,-5-1-330,-10-3-566,-9 1-740,-8-4-873,-10-4 3148,-10-4 0,-12-5 0,-9-3 0</inkml:trace>
</inkml:ink>
</file>

<file path=ppt/ink/ink2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2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342 1 11593,'-9'0'2040,"2"0"-1178,7 0-346,0 0-482,-90 68-34,53-30-45,-16 9 0,1 2-515,20-2-595,7-2-716,4-4-2095,10-7 3966,7-9 0,4-12 0,0-5 0</inkml:trace>
</inkml:ink>
</file>

<file path=ppt/ink/ink2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2.4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 11448,'3'-3'3115,"0"1"-1412,-3 2-1176,2-1-79,-1 4-202,1 10 34,-2 14 79,0 17-101,3 7-224,2 8-34,3-2-23,5-2-290,-1-5-472,3-5-481,1-5-684,1-6-1019,3-6-897,-3-8 3866,1-8 0,-9-7 0,-2-4 0</inkml:trace>
</inkml:ink>
</file>

<file path=ppt/ink/ink2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2.8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21 9655,'0'-9'3877,"0"1"-3216,0 8 561,0 0-696,-26-3-212,10 8-79,-24 4 68,15 16-1,3 9-111,6 6-191,9 3-23,4-3-55,8-6 44,13-6-55,12-9-1,16-8-123,2-6 34,3-3 67,-8-10 22,-5-5 45,-12-10-22,-10-5-135,-8-3-436,-6-1-920,-2 0-6531,-21-5 8089,1 11 0,-4 5 0,9 13 0</inkml:trace>
</inkml:ink>
</file>

<file path=ppt/ink/ink2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3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50 13140,'-3'-8'2107,"1"2"-1547,2 6-448,0 0-112,33-14-34,-13 9-425,28-10-774,-19 14-963,-1 1-1659,1 0 3855,-5 0 0,-10 0 0,-4 0 0</inkml:trace>
</inkml:ink>
</file>

<file path=ppt/ink/ink2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3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220 1 13532,'-61'34'41,"0"1"0,3-3 1,19-6-65,39-14 23,2 0 0,16 1 45,5 0 22,19 6-33,1-1 123,5 4 223,-5 2 102,-3 0 168,-10 2-135,-9-1-67,-5 0 68,-10-3 78,-2 0-213,-4-6-157,0-1-100,-4-3-124,-12-3-236,-6-2-627,-13-4-470,-2-2-1053,-3-1 2386,-13 0 0,27 0 0,-2 0 0</inkml:trace>
</inkml:ink>
</file>

<file path=ppt/ink/ink2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4.0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1 643 9106,'3'5'2241,"-1"-1"-1423,-2-4-347,36-65-4454,-8 22 4218,1-7 0,1-2 404,10-13 373,-5-2-766,-5-1-116,-7 6-28,-6 6 44,-4 9 66,-3 13 3161,-6 9-3172,0 14 538,-1 5-414,0 6-60,7 3 149,6 13-44,6 13-213,7 17 22,3 24-179,-7-21-23,-4 5-21,-8-34-68,-7-9-56,1-6-56,8-3 224,0-9 22,11-9-11,3-12-11,4-13 0,2-5 0,4-1-11,-4 5 11,3 8 0,-9 12 78,-7 12 90,-9 6 224,-5 4-212,-1 0 123,6 10-90,4 8-34,9 14 11,-1 9-111,2 5-68,-4 0-11,-6-3-67,1-3-505,-7-7-918,2-3-1703,-5-4-2668,-2-6 5861,-4-2 0,-2-11 0,0-2 0</inkml:trace>
</inkml:ink>
</file>

<file path=ppt/ink/ink2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5.4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1047 8781,'0'4'1098,"0"0"1155,0-4-707,0 1-1087,5-8 90,-2-3-22,12-17-34,2-10-79,7-15-111,5-11 22,1-8-146,-1-6-78,1-4-34,-4-4-445,1 1 401,-3 1-12,0 9 56,-5 5-45,-1 13 1,-4 4 22,-1 12 22,-5 6-22,0 10-1,-5 8 424,-1 8-412,-2 4-22,0 2-23,0 2-11,3 0 0,-3 0-56,3 0 56,4 8 101,7 8 44,10 17 35,8 16-57,3 10-11,2 11-89,-2 4 66,0 4-89,-6 0 0,3-4 12,-3 0-1,3-5-11,0-3 0,-2-6-23,-1-5 1,-4-8-45,-4-6-101,-5-11-23,-3-5-67,-5-10 79,-2-4-12,-4-4-89,0-4-134,-1-1-7329,1-2 7743,-6-6 0,2 4 0,-2-4 0</inkml:trace>
</inkml:ink>
</file>

<file path=ppt/ink/ink2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7.0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564 9 8098,'10'-5'717,"-2"2"-280,-8 3 123,0 0 314,-3 14 56,-6-3-213,-6 15-101,-7-7-111,-4 3-124,-2 3-23,-4 3-89,-1 4-90,-7 7 135,-1 4 67,-4 10-202,-1 1 12,-2 1 122,1-4-77,4-8-102,3-7-112,12-11-22,8-8-67,9-9-168,8-4-56,1-3-841,2-1 214,2-5-662,8-1-886,4-7-1220,9 0 3686,0-1 0,-9 6 0,-5 1 0</inkml:trace>
</inkml:ink>
</file>

<file path=ppt/ink/ink2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6.0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 44 12356,'-32'0'1400,"8"0"-918,21 0 1355,3 0-1736,0-2-34,0 0 68,0-3 33,12 1-22,12-2-56,15 1-46,9 0-32,-5 1 10,0 2-22,-11-1-22,0 1-405,-10 0-592,1 2-1065,-7-2-1804,3 2 3888,-10 0 0,-2 0 0,-7 0 0</inkml:trace>
</inkml:ink>
</file>

<file path=ppt/ink/ink2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6.5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31 9375,'-6'-6'2757,"1"1"-1761,5 5-110,0 0-281,-12-9-224,9 7-56,-9-6 78,12 16 157,0 6-111,0 11-124,10 6-247,-1 0-78,7-1-22,-3-2-236,-2-4-426,-2-4-694,1-1-840,0-5-785,4-2 3003,2-6 0,-7-2 0,-2-4 0</inkml:trace>
</inkml:ink>
</file>

<file path=ppt/ink/ink2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6.7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 11964,'9'-4'3115,"-2"0"-2264,-7 4 113,0 0-516,24 59-269,-11-35-179,15 44-11,-16-49-213,-6-3-707,4-1-1253,-4-2-2231,4 0 4415,-2-3 0,-2-5 0,-1-3 0</inkml:trace>
</inkml:ink>
</file>

<file path=ppt/ink/ink2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7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 16075,'54'0'1804,"9"0"-1534,22 0-46,9-1-185,-15 1 0,3 0-39,-19-1 0,0 0-1170,21 1 0,-1 0 923,-26 0 0,-4 0-570,46 0-306,-13 0-1746,-12-1-1669,-13-4 4637,-10-2 1,-23 1-1,-11 1 1</inkml:trace>
</inkml:ink>
</file>

<file path=ppt/ink/ink2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7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14406,'50'23'711,"1"0"1,32 21 106,-72-17-191,-4 2-190,-7 3-89,0-1-202,-11 1-146,-2-7-90,-11-6-426,8-6-570,3-6-775,5-3-1489,5-1 3350,-2-2 0,5 1 0,-3-1 0</inkml:trace>
</inkml:ink>
</file>

<file path=ppt/ink/ink2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7.8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0 898 11257,'0'11'1916,"0"-3"-1389,0-8-426,62-84-22,-25 30 44,7-8 0,0-2 515,-1-11-312,-3-1-192,-10 0-33,-7 0 0,-6 6 0,-7 5-34,0 9-34,-1 9 68,1 8 34,1 8 44,0 11 190,-3 6 248,-3 9-191,-2 2-236,-3 3-100,2 1 66,3 13 80,11 12 112,3 20-68,8 15-196,-7-9 0,1 2-84,12 32 0,-11-30 0,-1 0-68,9 20-290,-1-7-393,-2-8-392,-5-11-695,-1-9-5388,-5-4 7226,-7-14 0,-2-5 0,-7-13 0</inkml:trace>
</inkml:ink>
</file>

<file path=ppt/ink/ink2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8.0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15034,'53'-4'-4242,"0"-1"1,46-1 4241,-18 5 0,-38 1 0,-9 0 0</inkml:trace>
</inkml:ink>
</file>

<file path=ppt/ink/ink2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8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63 9935,'-3'-15'1714,"1"3"-1007,2 12 99,0 0-458,116-20 156,-66 16-252,20-4 0,-4 5 61,-31 15 13,-16 7-46,-9 5 22,-8-1-111,-2 4-124,-7 0-45,-14 1 1,-10 1-1,-9-4 68,7-4-23,7-6-67,13-7 0,5-4-112,6-3-459,2-1-169,21 0-1109,6 0-1288,26 0 3137,-2-1 0,-19 0 0,-8 0 0</inkml:trace>
</inkml:ink>
</file>

<file path=ppt/ink/ink2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08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13600,'0'-3'2498,"0"1"-2061,0 2-302,22 25-1,-10-4-67,18 23-56,-16-12-11,-3-3-235,-3-3-684,-3-3-1468,0-5-1893,1 0 4280,-3-9 0,-1-3 0,-2-5 0</inkml:trace>
</inkml:ink>
</file>

<file path=ppt/ink/ink2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10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14 9487,'-6'-6'2869,"1"1"-2433,5 5 383,0 0-215,-2-1-44,1 1-88,-1-2-24,6 2 0,9 2-123,7 3-135,9 3 23,3 5-67,3 3-57,7 1 46,6 2-1,4 0-67,4 2 1,-5-1 21,-3 2-22,-5 0-33,-8-2 22,-4-1 22,-4-3-55,2-1 44,0 2 12,6-3-23,2 1-22,3-3 78,6 0-79,-1-1 46,8-1 89,3 1-79,4-3-77,1 1 32,-2-2 12,2-1-44,5 1 55,6-2 11,9 0-22,2-2-33,4-2 111,0-1-78,0 0 22,-4 0-10,-5 0-46,-4 0 0,-4 0-11,-21 0 1,2 0-1,31 0-106,-28 0 1,0 0 161,34 0-22,6 0-10,3 0-13,-29 0 0,0 0 1,31-1-12,-37 1 0,-2-1-11,15-2 45,-6 1 0,-2-2 0,-5 0 22,-1 1 11,0-2 1,1-1-1,6-1 0,2-2-10,3-1-46,-4 0 0,-5 1-10,-5 2-1,-6 0 222,-2 3-233,-6-2 0,1 2 11,-4-3 12,27-4-12,-15 0-11,21-3 0,-24 4 0,-3 2 0,-3 1 0,-9 0 11,-5 2-22,0-1 11,-10 3 0,4-2 0,-4 0 0,1-3 0,7 1-11,3-2-34,1 2-246,3-1 112,-12 3-12,-7 0-112,-12 3-470,-5 0-571,0 0-1099,0-2-2868,0 0 5311,-2 0 0,1 1 0,-1 2 0</inkml:trace>
</inkml:ink>
</file>

<file path=ppt/ink/ink2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7.9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 11045,'0'-18'1501,"0"4"-941,0 14-66,0 0-69,0 3-179,0 7-178,2 5-46,-2 10-22,3 1-45,-1 1 34,0-3-23,0-4 34,-2-4 0,0-5 23,0-3-23,0-4 0,0-2-235,0-1 235,0-5 0,5-4 0,1-6-23,8-5 23,1-1-33,5-1-12,1 4 0,0 3 45,0 5 0,0 3-22,-4 4-23,0 1 45,-5 1 67,-6 2 56,1 6-44,-5 4-46,0 6-33,0 0-89,-2 0-23,0-4-90,0-3-111,0-4 177,0-4-312,0-1 292,3-2 111,1-1 45,5-5 0,3-4-11,5-7-1,7-1-21,0-2-12,5 5 34,-5 1 11,2 5 89,-8 4 79,-3 3 68,-6 2 560,-6 0-539,1 4-134,-4 3-33,2 5-90,-2 3 0,0 0-795,0 4-57,0-6-1165,0 1-1390,0-8 3407,0-4 0,0 0 0,0-2 0</inkml:trace>
</inkml:ink>
</file>

<file path=ppt/ink/ink2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14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52 10226,'-27'-21'1861,"6"4"-6950,21 16 5693,0 0 1388,0-1-692,0-1 86,0 1-411,-2-1-605,1 2 1210,-1 0 1834,2 13-3335,0 11 21,0 20-21,0 12 55,0 7 12,2 26-79,3-24-56,1 11 45,2-34-22,-3-5-23,-2-7-11,0-5 11,-3-3-11,0-6 23,0-1-23,0-6 0,0-2 11,0-4 78,0-2-122,0 1 33,2 0 22,-1 0 192,1-1-214,-12 2-34,-4 1 12,-10 3-1,-3 0 23,3 1 0,-2 3 11,4 0 1,-2 1-12,5 1-12,-2 2 12,2 3 12,0 4-1,1 1-11,4 3-23,4-2 23,2 3 12,5 2-24,1 8-44,2-11-11,7 1-34,9-16 67,13-4 23,14-2-56,8-3-12,8-1 1,-2 0 0,-1 0-191,6-9 179,-21-2 12,7-10-23,-23 1 11,-4-2-22,-5-1 45,-5 1 45,-6 2 22,-2-3 0,-3 7 0,0-4 0,-3 10 0,-5-1-56,-3 4-90,-2 1-314,2 0-615,-2-1-1334,2 2 2409,-19-1 0,17 3 0,-8 2 0</inkml:trace>
</inkml:ink>
</file>

<file path=ppt/ink/ink2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16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28 8422,'-6'-14'2858,"1"3"-1928,5 11 4045,0 0-4650,-2-1-124,-1 0-55,0 0-45,1 4-11,2 2 78,0 6-34,0 7-44,0 4 11,0 7-12,0 5-21,2 3-1,4 5 56,7-1 0,1 1 23,4 1 134,-2 2-22,3-1-79,-3-1-56,7 4-111,-8-18-1,1 1-11,-11-22 11,-3-1 23,-2-6 537,0 0-482,0 3-55,0 3-23,-4 7-22,-9 6 45,-17 17 78,1-3-68,-9 11-10,8-9-23,-4 1 113,-4 1-79,3-1-23,0-6 45,9-5-11,7-12-56,3-5-33,10-6 33,2-2-6096,4-1-3237,0-3 9333,-3-1 0,3 1 0,-3-1 0</inkml:trace>
</inkml:ink>
</file>

<file path=ppt/ink/ink2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18.0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11 561 9162,'-3'0'1625,"0"0"168,3 0-1211,-2 0 24,1 0 155,-1 0-515,7-2 35,20-5-23,16-6-90,26-9 22,16-4-705,3-3 660,10 0-44,-2 0-45,2 3 23,0 0-40,-47 13 0,0 1-28,3 0 0,0 0-5,2-1 0,0 1-1,2-1 1,0 1 10,-1 0 1,2-1 5,20-3 1,1 0-12,-19 5 1,0 0-1,16-3 1,-1 1-12,20 0 0,-1 3 22,-13 2-11,-3 5 45,-3-1 39,-16 0 0,2-1-73,33-5-5,-28 1 0,-1 0-566,19-6 549,-3 0-5,-11 2 5,-12 5 659,-4 1-547,-4 6 91,-9-1-69,9 2 559,-9 0-513,13-1-102,4 0-56,7-2-10,2 1 55,23 0-11,-17 2 33,14-2-21,-25 2-12,-3 0-11,-6 0-11,0 0 41,-6 0 70,0 0-111,-1 0 0,-7 0 10,1 4 68,-7 1 23,3 2-79,-1-1 78,-1 0 90,8-1-101,0 1-67,10-2-33,-3 1-1,1 1 1,-7 0-12,-2 0 67,-5 1 12,2 1 0,0 2 0,1 1 22,4 1 0,1-2-34,3 2-33,21 1 0,-17-4-23,9 3 34,-19-4-22,-5 4-1,0-2 1,1 4 11,2 0-23,2 3 12,5 1 100,20 6-112,-15-5-10,12 5 10,-25-7-11,-7 0 0,-4 0-11,-7-1-89,-3-2-1334,-8 3-146,-3-6-996,-5 4-2377,-5-10 4942,-22-1 0,16-2 0,-15-2 0</inkml:trace>
</inkml:ink>
</file>

<file path=ppt/ink/ink2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19.1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108 774 6484,'3'2'1188,"-1"-1"-1031,-2-1 179,0 23 235,0-17 146,0 17 34,0-23 4415,0 0-4897,0-8-12,0-4-122,0-11-12,0-4-34,0 0-21,0-3 21,0-11-21,0 7 44,0-7 67,0 15-22,0-1-90,0 3-33,0-2-23,0-1-11,0 1 22,0-7 12,0 4-34,0-3 22,-2 2 12,-1 5-34,-5-4 11,0 3 0,-1-6-11,2 0 12,-1-22-24,2 19 24,1-10 32,2 29 68,3 8-22,0 4 11,-2 4-12,1 0 68,-3 0-90,3 0-2352,-1 0 672,-1 0-875,-5 0 2488,-5 3 0,3-3 0,1 3 0</inkml:trace>
</inkml:ink>
</file>

<file path=ppt/ink/ink2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20.2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 11112,'0'-6'2263,"0"16"-1915,0 7-12,0 30-168,0-8 134,0 15-100,0-13-22,0-1 21,0-7-89,0-7-112,0-9-33,0-9-1,0-4-201,0-4 235,7 0 112,9 0-56,14 1-23,13-1-21,5 1-12,6-1 11,-6 0 34,-3 0-23,-12 0-11,-9 0 12,-6 0-1,-5-1 0,3 0 1,3-2-12,-3 1-11,5-1-34,-2 0 12,0-4 22,-3 0 22,-3 0 23,-5 0-11,-2 2 11,-2 2-23,-3-3 34,6-3-22,-3-5-34,3-6 22,-1-5 12,-1 0-12,-2-4-22,-1 6 11,-2-2-22,0-4 0,0 6-12,0-2 1,0 9 44,0 5-10,0 2 21,0 4-22,0 4-33,0-2 1983,0 3-1737,-4-1-213,-14 1 146,-10 0 56,-12 2-67,-3 0-1,-2 4 12,4-2-56,-6 2-34,8-4 23,2 0-23,10-2-67,11 0-11,9 0-34,4 0-2196,3 0 0,0 0 0</inkml:trace>
</inkml:ink>
</file>

<file path=ppt/ink/ink2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21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107 0 6350,'-3'0'2028,"1"0"-1434,2 0-605,-14 0 11,8 0 22,-11 0 23,11 0 22,3 0 11,-2 0 12,5 0 123,-5 0 44,5 0-77,-3 0-180,1 0-45,-1 0 45,-5 0 11,0 0 0,-1 0 584,4 0-24,3 0 5009,2 0-5289,-3 0-100,3 0 1019,-3 0-874,3 9 11,19 4-123,10 14-123,22 5-67,5 3-23,1 2 78,-2-7-54,-4 2 9,-5-6 12,-6-1-11,-11-5 0,-5-4-11,-8-5 10,-3-5-32,-4-1 10,-2-2 0,-1-1-10,-3-1-1,-1-1 22,0 1 1,1 0 0,0 1 10,0-2-2726,-3 2 1,0-2-1</inkml:trace>
</inkml:ink>
</file>

<file path=ppt/ink/ink2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4.16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1 256 7952,'3'2'1423,"-1"-1"4033,-2-1-5332,2 1-34,1-1 44,3 2-22,-3-2 0,-1 0-44,0 0 32,-1 0 35,4 0-57,0 0-44,6 0-1,0 0-21,7 0 10,1 0-11,3 1-11,4 0 0,-2 1 23,3 0-23,0-1 22,-1 0 34,8-1-45,-8 1 0,3-1-11,-11 2 0,-2-1 0,0-1 0,-2 1 0,4-1 12,5 0-12,0 0-23,6 0 12,-8 0-11,3 0 22,-2 0 22,2 0-11,-5 0 0,-1 0-11,-4 0 12,1 0-12,-6 0 0,3 0 0,-1 0-23,0 0 23,5-2 0,-3-1 23,4-3-1,-2 1 45,9-4-56,-9 1 12,5-1-1,-11 2-11,1 3-11,-4 0 0,1 0 0,-1 1 0,1-3-11,-1 2 11,4-3 11,-4-2 1,4-1 10,-4-2 0,2 1 12,-3 1 22,-2 0-22,0 2-12,-3 1 12,0 1-34,0 0 0,0 1 0,0-3-12,0-2 24,0-5-12,0 1 34,0-3-12,0 6 68,0 3-57,0 4-10,0 3-68,0 1-78,0-3-79,0 1-291,0 0-2611,0 0 1841,0 1 1,0 0 0</inkml:trace>
</inkml:ink>
</file>

<file path=ppt/ink/ink2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4.7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88 7997,'15'0'2555,"-3"0"-2432,-12 0 213,0 0-67,26-7-23,-10 0-22,22-6-33,-14 1-90,0 0-45,1 0-22,-4 2 10,-5 3 35,-8 2 44,-3 4-11,-3-1-11,1 2 11,3 0 134,4 0-33,1 0-11,5 3-11,-2 4 10,1 3 1,-6 5 223,6 7-245,-9-5-80,5 4-77,-6-11-23,0-3 0,1-3-67,-3-3-325,-1 0-1200,-2-1 1,0 0 0</inkml:trace>
</inkml:ink>
</file>

<file path=ppt/ink/ink2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6.0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39 7773,'3'0'1692,"-1"0"-1065,-2 0-55,3 1-124,-3-1-1827,3 1 203,-3-6-326,0-3 1502,0-5 0,0 4 0,0 3 0</inkml:trace>
</inkml:ink>
</file>

<file path=ppt/ink/ink2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6.2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7325,'0'0'0</inkml:trace>
</inkml:ink>
</file>

<file path=ppt/ink/ink2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8.3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107 25 9319,'0'-6'2846,"0"1"-2163,0 5-627,0 0 247,-28 8 190,13 2-235,-21 7-258,21 0 0,8-1-22,2-3-1,5-2-55,0-3-12,8-3 1,7-3 66,9 0-22,7-2-11,-3 0-11,-1-2-23,-6-4 11,-7-3-10,-6-3-34,-5 0-225,-3-1-312,0-1-719,-5-1-560,-6 2-1085,-6 1 3024,-3 4 0,8 3 0,4 4 0</inkml:trace>
</inkml:ink>
</file>

<file path=ppt/ink/ink2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6.4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7605,'6'-2'1210,"-1"1"-1278,-5 1-89,4-1-324,0-1-629,4 0 1110,-5-4 0,-1 4 0,-2-2 0</inkml:trace>
</inkml:ink>
</file>

<file path=ppt/ink/ink2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6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6182,'0'0'0</inkml:trace>
</inkml:ink>
</file>

<file path=ppt/ink/ink2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6.8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8691,'5'2'830,"0"-1"-2041,-5-1-268,14 6 1479,-8-3 0,9 3 0,-12-5 0</inkml:trace>
</inkml:ink>
</file>

<file path=ppt/ink/ink2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6.9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6171,'0'0'0</inkml:trace>
</inkml:ink>
</file>

<file path=ppt/ink/ink2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7.1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8849,'12'4'-225,"-3"0"203,-9-4-415,0 0 0,0 0 0</inkml:trace>
</inkml:ink>
</file>

<file path=ppt/ink/ink2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7.2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6036,'0'0'0</inkml:trace>
</inkml:ink>
</file>

<file path=ppt/ink/ink2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7.3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7616,'3'11'862,"-1"-3"-884,-2-8-2252,0 0 2274,0 10 0,0-7 0,0 6 0</inkml:trace>
</inkml:ink>
</file>

<file path=ppt/ink/ink2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7.5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6283,'0'0'0</inkml:trace>
</inkml:ink>
</file>

<file path=ppt/ink/ink2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37.7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6585,'6'22'0,"-1"-5"0</inkml:trace>
</inkml:ink>
</file>

<file path=ppt/ink/ink2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41.8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294 59 11784,'9'-11'1748,"-2"2"-1255,-7 8 0,0-2-191,0-2-144,-4-2 21,-14 0 146,-10 1-213,-12 4 45,-3 0-57,3 2-44,2 7-11,4 5 45,6 12-57,7 18-44,10-9-34,7 5-33,6-21 22,13-7-11,5-5 100,29-3 35,-13-4 10,15-10-56,-19-8 34,1-10-56,-9-4-56,-3 3 0,-8 3 56,-4 9 34,-2 6-34,-7 8-112,3 4-67,-3 13 190,0 12 34,0 21 0,0 15-23,0 9-11,0 3 0,0-2 34,0-1-22,0 22 10,0-28 23,0 8-11,0-43 67,-3-14 67,3-9-89,-3-3-34,3-15 124,0-5-80,5-18-88,8-6-12,9-3-34,3 2-89,1 3-315,-7 7-570,-3 7-908,-3 3-1110,-5 6 3026,0 4 0,-5 6 0,-1 3 0</inkml:trace>
</inkml:ink>
</file>

<file path=ppt/ink/ink2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08.9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12703,'0'13'1703,"0"2"-1311,0 5-145,0 4-113,0 2-44,0 3-23,0 1-67,0 0 0,0 0 0,0-1-11,0-5 11,0-3-45,0-6-201,0-6-181,1-3-256,0-4-213,0-1-359,1-1-4381,-2 0 5636,2-5 0,-2 3 0,0-3 0</inkml:trace>
</inkml:ink>
</file>

<file path=ppt/ink/ink2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42.3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72 11134,'0'-6'1961,"0"1"-1557,0 5-281,0 38 56,0-11-44,0 31-135,7-25-12,2-6-32,9-7 10,1-8-11,3-6-67,-3-3 112,-1-2 79,0-4 21,1-12-77,0-10-23,0-14 22,-6-6 113,-2-17 200,-6 22 271,-2-2 133,-3 32-224,0 6-66,0 4-337,0 12-11,2 3-12,4 15-89,2 3-112,5 1-717,3 0-1210,5-5-673,8-4-1164,2-9 3876,1-4 0,-15-7 0,-5-3 0</inkml:trace>
</inkml:ink>
</file>

<file path=ppt/ink/ink2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43.0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193 127 5846,'0'-8'728,"0"2"-403,0 6 963,0 0-458,0-23 32,0 13 236,0-16-201,0 19-415,0 3 268,0 1 12,-10 2-247,-4 1-223,-8 0-102,-6 7 46,0 6-46,-1 14-44,2 4 22,8 7-134,8-2-34,7-2-45,4-7-235,35-6 235,-5-11-11,33-7-78,-15-15-58,-5-12 58,-8-11 56,-11-7 66,-11 0 12,-8 3 56,-2 2 23,-3 10 123,0 10 179,0 9-123,0 5-113,0 3-111,0 5 11,0 10-23,0 32-100,2-4-718,13 16-1490,10-25-762,15-12-895,6-10 3943,-3-7 0,-17-5 0,-10 0 0</inkml:trace>
</inkml:ink>
</file>

<file path=ppt/ink/ink2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43.3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11369,'9'0'1491,"-2"0"-1066,-7 0-323,0 71-80,0-39-11,0 54 12,0-62-12,3-6 45,-3-11 67,3-4 695,-3-3-695,0-12-56,0-4 56,0-17 24,0 1-69,0 0-67,0 5-11,2 6-78,11 6-80,4 5-346,12 6-572,0 3-694,8 1-1759,1 0 3529,0 0 0,-15 0 0,-9 0 0</inkml:trace>
</inkml:ink>
</file>

<file path=ppt/ink/ink2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43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15392,'10'61'-688,"1"1"1,-2-5 0,1-7-1206,6-5-1155,-5-5 3048,-6-7 0,-3-16 0,-2-6 0</inkml:trace>
</inkml:ink>
</file>

<file path=ppt/ink/ink2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43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44 12669,'-3'-6'1636,"1"1"-1636,2 5-202,0 0-1669,45-14-236,-10 10-1299,37-11 3406,-24 15 0,-22 0 0,-7 0 0</inkml:trace>
</inkml:ink>
</file>

<file path=ppt/ink/ink2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44.1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0 262 11964,'0'4'828,"0"0"-436,0-4-392,109-14-89,-62 0 33,18 2 0,-2-4 22,-31-9 34,-8-4 34,-11 3-1,-5-4-21,-6 3 77,-2 3 135,0 3 91,-9 7 54,-10 3 281,-14 7 157,-5 2-135,-2 2-156,5 0-68,3 5-180,8 6-100,6 8-44,9 9-113,5 3-11,4 3-885,21 11-437,1-17-1188,25 6-807,-6-24-559,6-4 3876,-6-7 0,-15 0 0,-10-1 0</inkml:trace>
</inkml:ink>
</file>

<file path=ppt/ink/ink2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44.3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12266,'6'-3'2196,"-1"0"-1579,-5 3-584,0 0-10,62 75 21,-40-46-33,14 15 1,-3-4-12,-23-25 11,-4-9-11,-2-3 67,-3-3 448,1-29-380,-2 7 44,3-25-56,4 18-112,7 3-11,5 7-44,2 3-57,1 7-616,1 3-941,2 4-1020,2 1 2678,2 1 0,-14 0 0,-1 0 0</inkml:trace>
</inkml:ink>
</file>

<file path=ppt/ink/ink2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0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0 311 8266,'0'-3'2062,"0"1"-225,0 2-1490,15 1-78,5 0-101,17 3-11,3-2-45,-2 1 57,-3-3-1,-8 0 67,-8 0-56,-4-4-22,-2-4-56,-4-5-12,1-3-22,-5-1 1,-2 3-1,0-5 34,-3 1-101,0-4-56,-12-3-168,-10 0 78,-16 0 79,-5 2 123,-5 0 33,19 11 79,7 2 12,17 9 32,5 1-156,0-1-56,0-1 0,0-2-44,0 1 10,9-3-11,5 1-168,16 0-302,2 1-516,8 1-526,5 0-1189,4 0 2746,2 2 0,-22 0 0,-8 1 0</inkml:trace>
</inkml:ink>
</file>

<file path=ppt/ink/ink2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0.9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48 146 10821,'40'-40'649,"-1"0"1,29-24-336,-36 63-90,-5 8 11,-8 7 56,-6 10-111,-8 5-68,-2-1-33,-10 0-79,-14-4-45,-10-4 11,-12-1 1,5-9 22,4-2-1,7-5 12,6-3 56,2 0 157,6 0 90,2-1 21,3 0 68,5 0 214,1 1-472,0 4 23,1 10-11,-4 15 33,5 18-90,-5 11-89,4 6-11,-1-3-728,2 10-583,0-26-673,0 2-1467,7-33 3462,4-8 0,-1-5 0,-1-1 0</inkml:trace>
</inkml:ink>
</file>

<file path=ppt/ink/ink2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2.1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10496,'3'-11'1916,"-1"3"-1580,-2 8 448,0 0-190,40 22 100,-13 5-290,32 25-314,-25 5-23,-7 3 23,-3 7-34,-8-2-56,-5 0 0,-6-3-12,-2-6-88,-3-7-113,0-13 22,0-11-201,0-14-135,0-6 203,0-5 156,0-8 145,2-8-22,8-13-247,7-9 12,9-2 213,4 3 56,2 5 11,-5 7 0,2 8 0,-7 5-11,2 3-34,-8 5-11,0 2 56,-8 2 11,2 0-11,-2 3 34,3 5 33,-3 7 11,-2 4 102,-2 2 257,4 13-258,3-8-134,5 6-11,0-12-34,5-3 11,1-5 11,7-1-10,3-5-12,3-4 0,5 0 78,0-4-22,1-5-101,3-10 0,-15-1 12,-3-7 33,-16 6 0,-7-3 22,-1 1 68,-2 2 89,-9 1-45,-8 4 12,-10 3 33,-5 4-67,2 5-45,1 0-56,2 2 45,8 5-21,-1 5 43,13 7 34,0 7 56,7 3 23,0 16-191,7-12-56,11 6-124,13-20-55,11-8 100,9-5 12,5-5 112,4-14-1,3-11-32,-4-12-57,2-7-11,0 2-135,4-2-133,-3 5 21,-8 8 247,-10 9 112,-21 13 336,-8 5-44,-13 5-91,-2 2 169,0 8-79,0 7-201,5 9-90,1 2 0,4-2-22,3-6-192,1-4 69,0-9 145,6-2 56,4-5 33,18-1 102,17-7 179,16-3-325,16-12-415,6-1 392,-46 8 1,-1-1-23,0 1 0,-1 0 0,-2-1 0,0-2 22,5-2 0,-4-1 12,11-5 257,-7-2 314,-41 20-425,-9 1 21,-2 2 247,-33 2-369,3 1 324,-30 5-380,12 6 55,0 8 90,2 9 79,4 8 45,7 0 55,8 5-112,13 0-78,7 9-157,10-14-67,14 3-437,8-16-337,13-5-605,4-2-1209,-6-3-1928,1-2 4583,-10-3 0,-10-3 0,-8-2 0</inkml:trace>
</inkml:ink>
</file>

<file path=ppt/ink/ink2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10.9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12 7571,'-8'-7'1692,"2"2"-1233,6 5 3654,0 0-3688,6 4-145,7 1-11,9 4-22,8 3-68,1 2-11,2 1 23,-2 3-23,3 1 0,-4 1-23,6 2 57,-6-2-101,1 2-11,-4 0 11,-3 1-12,0 0-21,-4 1-12,2 0 0,-4 2-12,-1-1-21,-1 1-1,-6-1 45,0-1-11,-2 10-11,-4-10 0,-1 7 0,-3-12 44,0 3-55,0-2 0,0 1-12,0-1 12,0 6-12,0-7-22,0 5 34,-2-7-12,0 1 34,-3 1 22,-1 0 12,-3-2 89,-3 8-168,3-8 12,-1 6-1,6-11 13,1 1-35,1-1 33,-2-1-10,1 1 33,-1-1 11,-3 0 101,0 2-101,-1-1-56,1 2 0,1-3 23,1-1-12,1-1 1,-3 0 33,1 1 45,-6 5-79,2-1 23,-3 2 0,4-3-23,2-2 12,1 0-1,-1-1 23,2-2-11,-1-1-23,1-3 12,-2 2-34,-1 0 34,0 1-34,0 0 11,4-1 0,-1 1-11,-2-2 0,2 0-11,-3 2 11,5-1 11,-3 2-11,2-2 11,-4 1-11,-1 0 0,2 1-11,-2-2 11,3 2 0,2-3 0,3 0-11,1-2 11,-2 1 0,0-1 11,-2 1-11,2-1 0,-1-1 0,1 1 0,-3 2 0,2-1 0,-3 0 0,5-2 0,-2 0 0,3-2 11,0 2-11,0 0 11,0 0 12,0 1-23,0-2 11,-2-1-11,0 0 0,0 1-11,0-1 11,2 2 0,0 0 11,-1 0 23,0 2-23,-2-1 11,3 0-22,-2 0 0,2 0-8146,0-2 8146,0-6 0,0 4 0,0-5 0</inkml:trace>
</inkml:ink>
</file>

<file path=ppt/ink/ink2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4.2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28 12378,'-3'0'2611,"0"0"-1782,3 0-728,10 0-45,14-1-34,12 0-22,14-3 0,-3 1-56,-2-2-179,-13 1-146,-8 1-45,-11 0-179,-5 1-269,-5 1-426,-1 1-3989,-2 0 5289,0 2 0,0-1 0,0 1 0</inkml:trace>
</inkml:ink>
</file>

<file path=ppt/ink/ink2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4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9633,'-3'0'2499,"0"0"-1424,3 0-727,43 7-68,-13-4-247,36 5-21,-25-7-12,-4-1-23,-5 0-212,-5 0-415,-6 0-482,0 0-1131,-2 0-1569,2 0 3832,-4-3 0,-6 3 0,-7-3 0</inkml:trace>
</inkml:ink>
</file>

<file path=ppt/ink/ink2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7.1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7538,'0'-5'5422,"0"2"-3707,0 3 896,0-1-2421,0 6 45,0 12 12,0 16-135,12 17 23,5 8-124,13 3-11,2-7-11,-3-8-68,0-12-269,-9-6-312,-7-10-383,-6-7-805,-6-6-640,3-4-1008,-3-1 3496,1-4 0,-2 3 0,0-2 0</inkml:trace>
</inkml:ink>
</file>

<file path=ppt/ink/ink2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7.5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92 14003,'-18'0'1053,"4"0"-627,14 0 279,0 0-245,12 0-135,15-5-79,19-1-100,20-7-112,10 0-34,2 0 0,-3 1 0,-14 3 0,-13 4-12,-8 1-44,-18 2-22,1 0-56,-10 0-124,3 1-179,0-2-359,-2 3-638,1-1-515,-3 1-606,3 0 191,-6 0 2364,1 0 0,-7 0 0,-1 0 0</inkml:trace>
</inkml:ink>
</file>

<file path=ppt/ink/ink2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7.8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7762,'-12'3'3372,"2"0"-2341,10-3 236,0 0-316,0 17-110,0 0-225,7 21-325,7-1-235,8 3 23,5 2-34,-5-6-12,3-4-33,-8-4-11,4-5-101,-5-1-403,-5-7-550,-1-2-918,-7-7-1098,0-3 3081,-3-2 0,0-1 0</inkml:trace>
</inkml:ink>
</file>

<file path=ppt/ink/ink2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8.2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72 9252,'-8'11'3148,"0"-3"-2274,8-8-380,0 0-125,-2 1 494,13 0-191,21 0-112,23-4-134,27-5-246,10-6-180,0-3 0,-4 0-202,-16 3-291,-13 4-247,-17 3-470,-10 5-504,-9 0-796,-4 2-885,0 0 3395,-5 0 0,-6 0 0,-3 0 0</inkml:trace>
</inkml:ink>
</file>

<file path=ppt/ink/ink2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8.8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6 9521,'-9'2'2140,"2"-1"-1602,7-1-79,0 0-134,98-3-45,-53 2-1847,16-2 0,-2 2 1836,-24 6 22,-12 6-78,-7 5 22,-10 5 11,-2-2-134,-4-2-44,-2-2 3324,-8-5-3414,-4-2-46,-8-1 46,6-4-12,0 4-33,10-4-34,2 1-22,4-3 11,0 3 112,0 0 22,0 5-11,21 9 23,-6-2-34,18 7 22,-14-5 68,-1 1 134,1 2-179,-5-2 0,-1-2 179,-3-1 56,-6-6 23,1 0 134,-5-2-11,0-2-269,0 0-135,-5-1-22,-13 1-314,-12-2-470,-21-1-483,-6-2-380,-9-8-1344,1-9 2991,13-11 0,20 9 0,18 1 0</inkml:trace>
</inkml:ink>
</file>

<file path=ppt/ink/ink2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9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155 19 8905,'12'-10'2420,"0"1"-1434,-12 9 1614,3 0-2298,-10 1-44,-5 3-90,-7 5 134,-4 4 23,-2 6-56,-1 6-34,1 7-78,4 5-56,7 8-23,7 6-78,4 4-11,3 0-78,10-4-1054,28 7-79,-3-20-929,24 0-874,-22-21 3025,8-10 0,-23-2 0,-1-5 0</inkml:trace>
</inkml:ink>
</file>

<file path=ppt/ink/ink2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2:59.9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11145,'0'-4'2679,"0"0"-1312,0 4-1087,19 57-4465,-4-24 4230,13 45 837,-10-42-837,-6-8-45,0-4 0,-8-9-45,3-4-134,-4-7 3291,0-2-3359,-1-2 235,-2 0 47,0-6 21,0-5-45,0-9 11,0-4-10,0-3-12,0 1 0,0 2 56,5 0 11,10 5 190,10-1-167,8 5-56,1 2-34,-4 6 0,-8 3-23,-7 3-66,-7 1-169,-5 0-471,4 0-739,-3 0-1714,6 0 3182,-4 0 0,-1 0 0,-3 0 0</inkml:trace>
</inkml:ink>
</file>

<file path=ppt/ink/ink2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00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44 12053,'64'-12'425,"0"0"1,-4 0 0,-13 4-212,-33 8-91,1 0 56,-11 0 246,0 0 46,-4 0-190,0 3-248,-2 4 12,-13 5-45,-3 3-22,-6-1-1,6-4-22,7-4-112,6-2-112,2-1 213,3 1 101,10 3 22,6 0 34,12 1 22,6 0 12,1 1-79,0 0 23,-3 1 89,-8 0 123,-5-3 0,-8-2 23,-6 2-23,0-3 57,-5 5-337,3-1-11,-3 0-179,0 0-382,-5-1-425,-6 0-481,-5 0-932,-6-3-2396,1-2 4795,2 0 0,8-2 0,3 0 0</inkml:trace>
</inkml:ink>
</file>

<file path=ppt/ink/ink2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1.08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10 7571,'-2'2'571,"0"0"3519,2-2-4067,0-4-1,0 1 90,0-1 90,0 2-6219,0 2 6017,5 0 0,-4 0 0,4 0 0</inkml:trace>
</inkml:ink>
</file>

<file path=ppt/ink/ink2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01.1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14 7482,'-3'-7'2319,"1"1"-1389,2 6 1726,0 0-1816,7 0-224,7 0-156,8 0-124,7 6-68,3 1-32,3 10-35,4 3-55,2 6-34,-1 11 0,2 8 79,-6 13-34,3 7-113,-9 5 24,-1 3-1,-7 0-67,-11-2 0,-4-1 0,-7-4-11,0-5-1,-14-4-32,-21 11-113,2-22 123,-11 5-67,25-30-313,6-9-247,8-5-404,3-6-963,-1 0-1266,0-1 3294,-5 0 0,5 0 0,-2 0 0</inkml:trace>
</inkml:ink>
</file>

<file path=ppt/ink/ink2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09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16 509 8882,'0'4'1221,"0"0"3598,0-4-4819,0-14-11,0-2 11,0-18 11,0-2 0,-2-4 56,-1 0-67,-2 3 11,2 5-11,0 2-33,3 4-12,0-3 45,10 0-11,4 0-12,25-7 23,-12 13 12,14-3-1,-19 15-11,1 2 0,-1 3 0,16-2-11,-8 6-1,16-1 0,-11 3 12,3 0 35,-1 0-13,0 2 57,-2 9 89,2 4-56,-4 10-34,1 1-56,-2 3 46,15 11-57,-12-10-11,11 7 0,-16-15 0,-1-4 0,-5-3-11,7-2-34,-10-7 45,5-1 45,-10-5-12,0 0 12,2 0 22,3 0-44,1-5 44,4-3-45,-1-2-22,-1 0 0,-3 1-33,3-1-91,-10 2-324,2-2-437,-8 4-482,-3-3-919,0 0 2286,-2-4 0,0 6 0,-3 0 0</inkml:trace>
</inkml:ink>
</file>

<file path=ppt/ink/ink2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10.4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0 341 10417,'0'-11'1378,"0"-5"-1299,0-6 100,3-2-33,2 2 44,1 2-33,4 2-123,-2-1-34,5 2 0,3-1-12,3 1 12,3-1 0,1-1 0,2-1 0,4 1 0,-2 2 0,2 1-22,-5 5 22,0 3 34,-3 2 33,-1 5 90,0 0-68,-3 1-10,1 0 10,1 0 23,2 0-45,3 0 169,10 0-79,-10 3-34,4 6 12,-12 3 10,0 6-10,2 0-46,1 1 34,3 1 12,13 7-124,-8-5 0,12 2-11,-15-11 0,-2-4 11,-6-4 23,-3-2 100,2-2 102,11-1-202,-2 0-12,9 0 1,-11-4-23,2 0-45,-5-2-146,-5 1-515,-2 1-582,-6 1-830,2-2-1882,-1-1 4000,-3-1 0,1 2 0,-5 2 0</inkml:trace>
</inkml:ink>
</file>

<file path=ppt/ink/ink2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35.3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99 11291,'38'-55'2309,"-6"11"-1414,-29 44-65,-1 0 1321,-2 0-2073,0 8-33,0 7-11,0 13 78,0 11 11,-12 6-21,4 7-58,-12 2-10,4 6-12,4 3 1,0 5-12,9-1-11,1-4-11,2-4 0,0-7 11,9-7-34,5-7-44,11-9 43,4-6-21,3-6-22,8-5-1,8-5 1,8-3-12,34-3 79,-21-8-45,16-3 11,-35-10 34,-7-3-11,-3-6-23,-8-5 0,-3-2-33,-10-20 11,-8 18 67,-6-10 56,-5 26-12,-5 5-44,-10 4 23,-13 7-12,-7 1 112,-29 4 23,19 1-101,-20 8-1,25 5-32,-2 11-1,6 5-11,-3 2-45,9 4 23,3-1-68,9-2-448,10-3-661,3-5-627,5-2-1266,14-1 3092,11-4 0,-5-7 0,1-4 0</inkml:trace>
</inkml:ink>
</file>

<file path=ppt/ink/ink2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35.6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14339,'84'24'952,"0"-2"-907,-14-2-45,-1-2-11,-4 0-123,-4-4-472,-7-1-469,1-4-158,-7-2-369,1-5-908,-4 0 2510,-10-2 0,-13 0 0,-10 0 0</inkml:trace>
</inkml:ink>
</file>

<file path=ppt/ink/ink2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35.9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481 1 10496,'-18'0'1972,"4"0"-1233,14 0-391,0 0-113,-95 76-101,48-31-84,-14 9 1,-1 2-51,12 1-11,7-2-415,5-7-818,9-6-1512,15-11 2756,4-9 0,10-11 0,0-6 0</inkml:trace>
</inkml:ink>
</file>

<file path=ppt/ink/ink2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36.2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12008,'2'-9'2891,"1"2"-1827,-3 7-447,0 0-270,2 24 280,-1 5-32,4 30-315,-5-1-168,5 8-112,0-1-34,4-1-268,4-1-629,0-6-592,6-4-1032,4-7-796,9-13 3351,9-11 0,-17-13 0,-3-6 0</inkml:trace>
</inkml:ink>
</file>

<file path=ppt/ink/ink2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36.6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0 14933,'-45'50'235,"1"0"0,2-4 1,12-4-68,30 2-146,0-5-22,15-7-34,7-7-33,18-8-11,9-6-23,-1-6 45,3-3 45,-6-7 11,-2-9 22,-10-7-11,-7-9-11,-13-3-100,-5-2-124,-6 1-438,-2 1-683,-11 4-951,-4 4-2858,-17 7 5154,2 5 0,10 7 0,6 2 0</inkml:trace>
</inkml:ink>
</file>

<file path=ppt/ink/ink2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36.8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25 12546,'-6'0'1591,"1"0"-1792,5 0 145,17-5-303,4 3-358,16-5-1042,1 5-1569,-3-1 3328,-3 0 0,-15 2 0,-5 0 0</inkml:trace>
</inkml:ink>
</file>

<file path=ppt/ink/ink2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38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6227,'9'0'1770,"-2"0"-806,-7 0 492,0 0-593,9 0-247,-6 0-201,6 0 22,-9 0-1,0 0-99,2 0 33,-1 0 2207,1 0-2196,1 0 0,-3 0 1512,3 0-1893,-20 3-22,-6 2 22,-20 2 11,0 3-11,0-2 11,11-1 12,6-1 66,12-4-10,4-1 89,4-1-89,1 2-68,-3 1-11,0 0-23,-5 2 1,4 0-12,-3 3 11,3 2-10,1 4 10,0-3-122,5 4 33,1-6 0,2 1 11,12-2 56,10 3-44,13 1 55,11 1-22,-3-2 34,2 3 10,-2-2 24,-5 2-12,-4 1 22,-7-2 0,-6 3 46,2 3 10,-8-2 101,-2 6 68,-8-5-45,-5 2-79,-3 2-67,-14 1-56,-6-2-538,-36 2-246,14-9-919,-16-2-1704,18-10-2980,2-2 6387,4 0 0,17 0 0,6 0 0</inkml:trace>
</inkml:ink>
</file>

<file path=ppt/ink/ink2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2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348 4 7560,'9'-2'1860,"-3"1"-975,-6 1 101,0 0-706,-5 0 113,1 0-35,-7 0-134,0 3-78,0 1 100,-3 6 23,1 1 56,-4 2 11,2 1-67,-1-1-112,3 2-56,-1-1 44,2 3 23,-2 0-22,-1 4-45,2-1-11,-1 1 11,3 0-23,2-1 12,0 0-23,0-2-22,1 2 56,-1 0 190,-3 10-146,3-7 23,-3 6-22,3-9-112,1-2 10,-2 0-10,2 1-12,1-2 35,0 8-23,4-7-1,-1 7 12,3-10 22,0 1 23,-1-2 11,1 1-45,0-1 44,1 10-55,0-6 34,0 9-79,0-10 11,0 1 22,0-2-33,0 1 0,0-1 0,0 0 0,0-2 0,0 5 34,1-6-34,0 4 22,2-6-22,1-1 12,1 0-12,1 1 0,1-2 0,2 5-12,-1-4-21,4 2 33,-2-4 11,1 0-11,-2-1 22,2 1-22,-4-1 12,9 3-12,-6-4-12,6 4 12,-6-4 0,2 1 0,-3 0-22,4-3-12,0 1 23,-4-2 0,2 1 11,-2-1 0,-3 1 11,3 2-11,-4-2 0,4 1-11,-1-1 11,1 0 0,-3-1-22,-1-2-135,-3 1-751,1-2-134,-2 0-684,2 0-1063,-3 0-1671,3-1 4460,-2-6 0,0 3 0,-1-2 0</inkml:trace>
</inkml:ink>
</file>

<file path=ppt/ink/ink2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23:39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0 884 7437,'12'0'3059,"-2"0"-2230,-10 0 1187,0 0-839,0 4-157,0-3 1064,0 3-1916,0-13-45,0-9-112,9-19 11,8-15-10,10-17 0,3-10-12,1-9-183,-4-4 161,5 0 10,-7 4 12,-2 8 0,-4 15 12,-8 13 10,-1 18 12,-4 11 89,-4 13 359,1 5-471,-1 15 11,-1 13 1,1 20-23,-2 18 0,3 8 0,2 3-23,3-7 161,3-10-317,2-15-34,-2-14-113,0-14-379,-1-7 637,3-14 68,6-10 23,10-16-23,4-12 11,-1-4 0,0-1 12,-6 5-23,-1 8 0,-4 9 0,0 10 44,-7 10 80,2 3 144,-3 7 24,5 8-79,9 11 0,8 18-23,7 18 40,-9 0 0,-1 3-158,-7-13 1,-2 1-23,8 17 1,-3-1-17,2 16-34,-4-10-12,-7-15-167,-3-12-302,-3-13-338,-5-11-491,-3-5-6097,0-9 7407,-4-1 0,1-2 0,-2 0 0</inkml:trace>
</inkml:ink>
</file>

<file path=ppt/ink/ink2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24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0 973 9655,'0'12'2197,"0"-2"-1660,0-10 79,0 0 46,0-4-147,2-4 34,6-9 269,15-23-572,1 0-10,7-21-113,-2 5 0,-2-8-67,5-4 22,-2-5 57,1-2 5,-9 21 0,0 0-84,14-25 0,-14 29 0,0 2 101,4-8 34,-2 8-57,-5 11-11,-5 9 23,-4 10 22,-5 7 1,-2 7-24,2 3-100,-5 1-11,3 0 33,-1 0 34,6 5 111,6 12 80,9 15-24,2 20-27,-3 0 1,0 4-52,8 32-413,-8-25 1,-1-1 300,4 23-22,4-4-56,-8-3 23,3-5-1,-5-5-22,2-8-11,-7-8-23,4 1-234,-9-23-338,-1-2-256,-6-21-348,-2-3-82,0-1-1566,0-1-2161,0 2 5019,-5-1 0,4 0 0,-4-2 0</inkml:trace>
</inkml:ink>
</file>

<file path=ppt/ink/ink2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25.1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 15370,'56'-4'134,"-1"1"1,45-4-135,-44 2-45,-7 0-358,-7 3-830,-10-1-1176,-3 2 2409,-7-1 0,-11 1 0,-4 1 0</inkml:trace>
</inkml:ink>
</file>

<file path=ppt/ink/ink2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25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 10966,'0'-15'3339,"0"3"-3003,0 12 113,0 0-203,0 17 124,0 3-12,0 19-190,0-1-157,0-1-11,0-4-67,0-4-459,0-4-584,0-5-951,0-2-1211,0-4 3272,0-5 0,0-3 0,0-4 0</inkml:trace>
</inkml:ink>
</file>

<file path=ppt/ink/ink2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26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 0 14182,'-38'82'549,"7"-10"-482,31-39-56,14-4 0,9-6 23,17-6-34,3-8 57,-2-5 21,-7-4-22,-5-1 22,-7-8 12,-3-1 22,-11-8-56,-3 0 34,-5 1-90,0 0-180,0 0-616,-7 2-739,-9 1-1176,-7 3 2711,-6 4 0,14 3 0,3 3 0</inkml:trace>
</inkml:ink>
</file>

<file path=ppt/ink/ink2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26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 0 13252,'-15'3'3720,"3"0"-3373,12-3-369,0 0 22,-7 3 0,27-2 0,6 4-34,29-5-503,6 2-1043,-2-2-1401,2 0-2498,1 0 5479,-3 0 0,-25 0 0,-10 0 0</inkml:trace>
</inkml:ink>
</file>

<file path=ppt/ink/ink2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26.8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14 13387,'-6'-1'526,"1"0"101,5 1-627,119-9 11,-52 7 23,13 1 0,2 4 22,-5 14 134,-13 13 472,-10 4 66,-17 6-224,-13 1-201,-13 1-1,-7-4-235,-4-5-67,0-6-459,-9-7-1065,-3-6-1725,-12-7 3249,5-4 0,5-3 0,7 0 0</inkml:trace>
</inkml:ink>
</file>

<file path=ppt/ink/ink2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27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1137 10125,'6'3'2421,"-2"0"-1412,-4-3 425,0 0-672,74-79-102,-34 27-634,10-6 0,0-3 444,-7-16 157,-1-1-100,-7-3-281,-3-2-78,-2 2-34,-6 3-44,2 2-56,-4 4 44,2 5 34,-1 6 22,-1 8-66,0 15 201,-9 10-56,-3 16 286,-7 6-387,0 4 67,-1 2-45,-1 3 23,8 12 56,0 12-22,9 18 33,1 13-34,5 6-100,-5-13 0,1 2-12,10 27-56,-9-27 1,-1 0-23,7 17-135,2 14-391,-9-25-371,0 8-660,-12-29-673,-2-5-1669,-4-4 3899,-2-8 0,0-10 0,0-5 0</inkml:trace>
</inkml:ink>
</file>

<file path=ppt/ink/ink2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34.4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19 7683,'-8'2'2017,"0"-1"-1704,8-1 6724,0 0-6913,17-1 21,11 1 12,21-3-101,7 2-34,3-1 34,-8 0-44,-1 1 32,-10 0-10,3 1 11,-3 0 0,-2 0-12,-4 0 46,-9 0-23,-9 0-11,-6 0-45,-7-1 0,-1 1-997,-2-2-762,2 1-1648,-1 0 3407,1-2 0,-2 1 0,0 1 0</inkml:trace>
</inkml:ink>
</file>

<file path=ppt/ink/ink2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35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31 6159,'0'-14'213,"0"3"-235,0 11 167,0 0 359,0-2 348,0 1 3787,0-1-4583,0 7 45,3 1 0,0 5-45,2 0 11,3 1-45,-2 0-11,1 1 23,1 2-23,3-1 45,-2 1 23,3 1-46,-4-2-10,1 0-23,-2-1 0,-1-3 0,-1 0 22,-2-4-22,2-1 0,-5-1-22,3-3-1558,-3 0 0,0-1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26.2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35 9420,'-5'0'2454,"2"0"986,3 0-3115,98 0 33,-33 0-257,8 0 0,4 0-3992,16 0 4048,4 0-51,-47 0 1,0 0 264,3 0 0,1 0-304,3 0 0,1 0 11,2 0 1,2 0 5,4-1 0,0 1-6,1-1 1,0 0-453,0-1 1,0-1 429,-3 1 0,0-1 17,-5 0 0,-1 0-87,-2 0 0,-1 1 138,45-2 32,-4 2-66,-6 2 22,-1 0-45,-1 0-11,-3 0-176,-2 0 143,-2 0-1,-4 0 180,-4 0-191,-7 0 912,-6 0-800,-7 0-78,0 0 277,21 0-233,-14 2 12,22 0-78,-20 1 44,9-1 79,6-1-112,14 0 3369,6-1-3398,-24 0 1,1 0 22,-18 0 0,-2 0-23,17 0 1,-3 0 107,21 0 99,3-2-156,-1-1-303,6-1 280,0 1 107,-25 1 0,1 2-129,-17-1 1,1 1-1,19 0 0,0 0-6,-20 0 1,-1 0-6,4 0 0,1 1 6,1 1 0,1 0-282,1 1 0,0-1 276,0 1 0,2 1 5,24 0 1,1 0-6,-23-1 0,0 1-516,18 0 0,-3 0 505,-27 0 0,-4-1-655,48 2 666,-4 0 23,-7-1-12,-1 1 0,-6-1 301,-1 0-301,-29 0 1,-1 0-12,22 2 0,15 1 45,-36-2 424,0-1-458,1 1 1031,-3-2-1020,-3 0 820,-2-1-786,-6-1 112,4 1-146,-2 0 12,4-1 10,0 1-9,-2-2-24,0 1-11,-5-1 11,-1 0 34,-1 1-23,15 0-11,-9 1 113,16 0-57,-11 1-45,5 1 101,4-1-89,5 1 44,6-3-10,7 1-46,9-1 34,-16 0 0,2 1-11,-15-1 0,1 0-12,19 1 1,-1 1-12,-20-1 1,-2 0-12,3 0 0,1 0-224,1 0 0,1 0 218,3 1 1,1 0 11,2-2 0,3 1-1,30 2 1,2 0-6,-23-1 1,1 0-553,23 1 1,-1 1 551,-29-3 1,-2 1-12,0 0 0,1-1 5,1 0 1,1-2 11,0 2 0,1-1-6,3-1 0,0 0-6,1 1 1,-1 1 5,-2-2 1,3 2 10,-8 0 0,4 1 1,-4 0-18,11-1 1,-1 1 5,23 2 0,-3-1 6,-30 0 0,-3-1 5,-2-1 1,0 1-23,-4-1 0,-1 0-6,-1 0 1,-2-2 5,-2 1 0,2-1 0,22 0 0,0 0 11,-17 0 0,0 0-287,17 0 0,-2 0 287,26 0 12,-4 0-12,-6 0 242,-4 0-230,-2 1 22,-12 1 0,1 0-11,21 2 10,-22-1 1,-3-1 11,6 2-22,0 0 0,0-1 22,2 3-12,-2-3-10,-1 3-23,0-3 34,0 0 22,4 0-33,8-2 22,7 0 321,-40-1 0,0 0-349,3 0 0,0 0-17,3 0 1,0 0-7,0 0 1,1 0 10,-3 0 1,0 0 0,-3 0 0,2 0-1504,18 0 1,0 1 1502,-18-1 1,0 0 0,18 1 0,-1 0 180,-18-1 1,-1 0-170,2 0 0,1 1-11,3-1 0,-1 0-85,2 0 0,-1 0 79,-1 0 0,2 0-5,20-1 0,1 1 5,-24 0 0,0 0-6,15-1 1,-2 1 5,14 0 23,-7 0 22,-4 0 231,-5 0-265,-3 0 23,20 0-12,-22 0 1,13 0 22,-29 0 3183,-5 0-3227,-3 0 62,-8 0-63,-7 0 378,-4 0-378,-7 0 22,2 0-10,-4 0 33,1-1 11,-3 1 0,0-2-11,5 1 0,6-2-22,8 0-1,7-3-33,5 0 34,9-1-23,-17 3 12,-2 1-1,-22 3-22,-6-1 0,0 1 11,-2-2 0,3 2 23,1-1 11,8 1-23,0-1 23,6 1-11,-1-1 33,-4 1 0,-1-1-22,-6 0-12,-2 1 1,-3 0-79,-1 0 0,3 0 45,5 0 0,5 0 0,5-1-22,1-1-34,-4 1-202,-5 0-212,-4 1-292,-4 0-3216,-1 0-56,-1-3-4044,0 0 8078,0-5 0,0 4 0,0-1 0</inkml:trace>
</inkml:ink>
</file>

<file path=ppt/ink/ink2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4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52 100 6361,'-2'-4'101,"0"0"-79,2 4-11,-3-2 79,2 1 112,-2-3-23,1 1 11,2 1 113,-2-1-68,2 1-167,0-2-57,0 1 22,-1 0 46,0 0 55,-2 1-33,3-2 78,-2 2 135,2-2 101,0 1-1,-2 0 34,0 0 57,0 1-91,1-1-167,-1 0-46,0 0-89,-2-1 112,1 0-11,1 0-44,-1 1 32,2 0 23,0 1-11,1 0 190,0-1-167,0 1 403,0 0 739,-2 1-1322,1 7 101,0 7-12,1 8-77,0 10-35,8 1-22,2 3-11,8-3 0,-3-2 0,1-5-11,-4-7-45,-1-5-168,-6-6-145,-1-2-327,-4-4-4861,0-1 5557,1-3 0,0 2 0,0-2 0</inkml:trace>
</inkml:ink>
</file>

<file path=ppt/ink/ink2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36.2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22 8815,'-3'-1'2442,"0"-1"-1769,3 2-180,0-4-90,15 0-213,5-2 79,12 3 1,0 2-80,-5 0-55,-3 1-79,-5 0-23,-3 5 46,-5 2-1,-6 5-33,-3 1-1,-2 1 1,0 1-11,-7 3 11,-9 0-34,-9 0 45,-4-1-11,0-2 89,7-2 259,1-3-259,10-5 23,3-1 11,5-4 146,3 0-124,0 3-112,3-3-78,5 4-11,3-4-90,7 1-425,1-1-673,3 0-751,-1 0-1624,-5 0 3574,2 0 0,-11 0 0,0 0 0</inkml:trace>
</inkml:ink>
</file>

<file path=ppt/ink/ink2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36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12 7829,'0'-6'2285,"0"1"-1142,0 5-605,-15 0-201,7 0-113,-12 1 224,7 6-12,-1 6 13,-2 8 33,3 1-214,2 3-133,6-3-68,2-1-56,3-1 45,3-5-33,26 2-1,-6-10-22,24-1-11,-18-6 11,0 0 67,-7-2-11,-3-4 34,-9-1 11,-4-4-11,-4 3-90,-2-2 0,0 2-684,0-3-279,0 3-808,0-2-2151,-5 3 3922,-8 3 0,6 1 0,-5 2 0</inkml:trace>
</inkml:ink>
</file>

<file path=ppt/ink/ink2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2.5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0 129 6865,'0'14'1053,"0"-3"-705,0-11 347,0 0-483,79 1 12,-57 0 112,59 0-56,-76-1-89,-2 0-79,2 0-89,-2 0-23,5 0 0,0-1 34,5-2-23,1-1 0,-3-2 79,1-1 66,-8 2 24,3-2-102,-6-1-44,1-1-34,0-3 22,1 1-11,3 1 90,-3 4 56,-1 3 471,-2 2-595,0-1-33,0 0-33,0-3 33,0 0 44,0-2 136,0 0-68,0 0 0,-9 0 0,-3 3-101,-7 0 34,0 0 33,6 1-44,0-1 55,2 3 12,0-1 78,1 2-89,-1 0-34,3 0-34,-2 0-22,1 2 0,-1 3-11,-3 3-11,4 7-1,-4 13 1,10-3 11,-2 9 11,5-7 0,0 1 11,0 2-11,2-2 0,6-1-23,8 10 12,-1-11-123,3 7-337,-8-13-548,1-4-808,0-2-470,-5-2 2297,-2-3 0,-4-4 0,0-2 0</inkml:trace>
</inkml:ink>
</file>

<file path=ppt/ink/ink2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3.1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27 190 9319,'-15'6'1154,"3"-1"-381,12-5-325,0 0-279,43 8-24,-6-7-100,41 7-45,-17-8 0,1 0-22,-6-6-12,-8-2-33,-13-6-57,-9-1 12,-12-1 34,-4-2 33,-7-2-56,0 0-67,-3-2 45,-12 2 123,-3 0 0,-12 2 112,3 7 258,5 4 45,3 5-158,10 2 46,-1 0 44,7 0-78,-5 0-112,-5 17 67,-2 4 258,-4 24-68,5 2-44,6 11 11,3 0-235,2 3-57,9-4-89,17 19-11,-3-24-56,9 10-224,-16-29-382,-7-9-368,1-7-338,-7-8-806,0-5 2185,-1-3 0,-2-1 0,0 0 0</inkml:trace>
</inkml:ink>
</file>

<file path=ppt/ink/ink2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3.4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11 11672,'-14'0'2376,"2"0"-2153,12 0 46,0 0 393,5-1-214,15-1-269,13-1-123,18 1-56,3 0-67,-3 1-359,-4 1-706,-6 0-806,-4 0-1547,-5 0 3485,-10 0 0,-9 0 0,-8 0 0</inkml:trace>
</inkml:ink>
</file>

<file path=ppt/ink/ink2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3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16 269 11336,'-9'0'392,"2"0"12,7 0-337,0 0-56,88 0-11,-42-6 17,12 2 0,1-2 5,-10-11-11,-9-3-11,-9-1 56,-14-1 34,-7-1-34,-7-1 0,-3 0 0,0-1 22,0 1 146,-10 5 146,-2 3 123,-12 6 67,7 5-101,-1 2-55,10 3 224,-2 4-628,2 10 100,-3 14 214,3 16-22,0 11-79,5 6-79,1 0-134,2-4-22,0-6-90,9-7-1591,10 5-281,2-19-818,0 2-1007,-14-22 3809,-4-5 0,-3-3 0,0-2 0</inkml:trace>
</inkml:ink>
</file>

<file path=ppt/ink/ink2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4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 12031,'-5'0'1333,"0"0"-1356,5 0-391,52 0-819,-18 0-1792,45 0 3025,-35 0 0,-19 0 0,-8 0 0</inkml:trace>
</inkml:ink>
</file>

<file path=ppt/ink/ink2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4.5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1 165 11336,'87'-15'56,"1"0"0,-9 1 0,-12 0-34,-24-2 12,-14 2 100,-10 1 124,-12 0 101,-4 2-23,-3-1 201,-7 1 136,-12 2-124,-13 4-22,-9 2 123,-4 3-135,2 0-269,5 0-212,1 8-34,7 3 0,6 11-23,8 3-55,8 3-448,6-1-842,2-1-4761,24 7 6129,1-16 0,3 1 0,-9-16 0</inkml:trace>
</inkml:ink>
</file>

<file path=ppt/ink/ink2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4.7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79 1 13285,'-23'49'79,"1"0"0,-11 33-326,45-60-414,10-4-818,11-4-1020,4-6 2499,1-4 0,-18-3 0,-3-1 0</inkml:trace>
</inkml:ink>
</file>

<file path=ppt/ink/ink2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4.9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14283,'8'61'93,"-1"-1"0,1-4 1,4-6-94,15 0-515,2-4-259,-7-7-469,-6-7-1536,-8-8 2779,-6-10 0,-2-6 0,0-6 0</inkml:trace>
</inkml:ink>
</file>

<file path=ppt/ink/ink2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4.7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794 6 6406,'0'-3'1804,"0"1"2801,0 2-4033,-6 2-35,-5 6 1,-10 3-78,-6 7-113,-6 3 11,-4 4 68,-6 3-11,-2 4 89,-5 1-101,1 1-89,-2 0 0,4-2-45,2 1-67,-1-2-23,3 2-22,-1-1-34,1 2 45,4-2-79,2-2-10,8-3-79,8-6-23,6-4-33,8-7-78,3-4-348,4-4-5311,0-1 2521,3-5 3272,11-2 0,-8 2 0,7-1 0</inkml:trace>
</inkml:ink>
</file>

<file path=ppt/ink/ink2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5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28 12322,'-3'-9'1345,"1"2"-1345,2 7-1558,0 0-1355,97-3 2913,-59 0 0,16 2 0,-7-1 0,-32 0 0</inkml:trace>
</inkml:ink>
</file>

<file path=ppt/ink/ink2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5.3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11773,'27'49'-666,"1"1"0,16 29 1,-35-70-1,-5-4 1</inkml:trace>
</inkml:ink>
</file>

<file path=ppt/ink/ink2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5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7470,'0'0'0</inkml:trace>
</inkml:ink>
</file>

<file path=ppt/ink/ink2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5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11638,'9'0'1446,"-2"0"-706,-7 0-595,64 70-55,-29-37-62,6 10 0,1 0 5,-8-15 1,-5-3-12,-14-11-11,-3-3-11,-12-9-279,0-2 279,0-5 22,0-6 146,0-8-101,0-6 135,0-1-68,0 1-56,0 4-78,0 3-179,0 5-582,0 2-931,0 2-1894,0 4 3586,0 1 0,0 2 0,0 1 0</inkml:trace>
</inkml:ink>
</file>

<file path=ppt/ink/ink2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6.2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1 209 11784,'96'-27'-11,"-1"-1"0,-7 4 0,-20 0 78,-41 1 659,-13 2 70,-7 2 1448,-7-1-1448,-10 9-195,-6 1 48,-12 9 127,-4 1-518,0 4-23,0 9-11,-2 7 90,4 8 56,3 4-124,11 2-44,8 2 67,6-1-180,4-3-89,18-4-56,6-5-168,17-9-459,2-6-650,0-5-505,3-7-1165,-2-11-1715,-13-7 4718,-12-12 0,-14 15 0,-7 3 0</inkml:trace>
</inkml:ink>
</file>

<file path=ppt/ink/ink2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6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17 14014,'-6'0'3361,"2"0"-2722,4 0-639,0-8 0,0 7 0,0-7 0</inkml:trace>
</inkml:ink>
</file>

<file path=ppt/ink/ink2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7.3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273 17 8210,'12'-6'3877,"-3"1"-2981,-9 5 1356,0 0-1535,-2-2-55,-11 1 10,-6-2-135,-11 7-77,-7 3-135,0 6-90,-4 3-145,1 5-79,10 1-11,4 4-67,15 2 0,4 1-124,7 2-504,0-4-358,14 1-695,8-2-1031,21-4-1098,8-3 3877,8-6 0,-26-6 0,-4-5 0</inkml:trace>
</inkml:ink>
</file>

<file path=ppt/ink/ink2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7.7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0 14428,'-65'68'1569,"13"-5"-1401,52-27-168,0-2 0,16-5-45,10-7-44,22-7-1,10-8 45,10-3-67,2-4-67,-6-9-45,-10-3 67,-17-10 45,-16 0 0,-11-2-269,-7-1-414,-3 1-315,-7 1-526,-12 4-1199,-4 3 2835,-6 4 0,15 6 0,4 3 0</inkml:trace>
</inkml:ink>
</file>

<file path=ppt/ink/ink2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8.1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11739,'12'0'1760,"-3"0"-1424,-9 0-280,0 0 145,19 71 202,-14-37-134,16 55-134,-20-59-135,1-7-34,-2-10-78,2-6-190,-1-4-113,4-3 371,3-7 44,8-8 22,6-10 0,9-8-22,-3 1 12,1 4-12,-5 8 0,-8 9 145,-3 4 45,-3 6 90,-4 1 1,7 0-102,-2 0-55,7 3-35,1 5-89,0 4-45,0 8-167,-6 0-282,-2 0-1433,-6-1-2129,-2-7 4056,-3-1 0,0-7 0,0-1 0</inkml:trace>
</inkml:ink>
</file>

<file path=ppt/ink/ink2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48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140 0 11885,'-15'0'3429,"3"0"-3216,12 0 604,0 0-155,-50 57-226,38-30 92,-38 46-58,50-45-268,0-1-23,9-5-90,15-1-10,17-4-79,15-3 0,8-1-135,1-6-481,2-3-482,-8-3-728,-3-1-1738,-8-8 3564,-13-3 0,-13 1 0,-13 0 0</inkml:trace>
</inkml:ink>
</file>

<file path=ppt/ink/ink2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5.98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12 288 9801,'-6'0'2308,"1"0"-101,5 0-2117,0-4-45,0-2 33,0-6 23,0-2 44,0-1 24,0-4 66,0-3-44,0-3-34,0 0 11,0-1-79,0 3-33,0-1-33,0 5-23,0 2 22,2 4 45,-2 4 23,2 2 11,-1 3-1,0 1-10,0 2-34,1 1 292,-2 0-348,3 0 0,-1 0 0,7 2 56,2 3-45,8 5 23,3 5-34,0 2-34,2 3-11,-4 1 12,1 1-35,0 0 24,1-3 10,0 0-67,-4-2 0,0-3 22,-5-1 23,-2-4-22,-2-1 44,-1-3 1,-1-1-12,-1-1 0,-1 0 0,0 0-33,1 0 0,1-2-12,0 1-22,1-2 22,-1 1 46,-3-1 21,-1 0 23,-3 0 135,2 0-68,0 0 34,2-3-57,1-3 12,2-6 0,3-4-22,1-3-23,-2-2 12,0-3-1,-3 1-11,-1 0 0,-1 2 1,-2 4 10,1 5 56,-3 4 12,2 4-34,-1 3-3134,0 0 1,1 1-1</inkml:trace>
</inkml:ink>
</file>

<file path=ppt/ink/ink2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0.0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83 9666,'-3'0'1524,"1"0"-594,2 0-459,5 5-79,8-1 34,6 4 134,5-1 146,5 2-325,-2 3-22,10 1 10,8 2-111,4-4-191,12-1-67,-2-6 0,8-4-11,0-15-124,0-8-111,-6-14-23,-7 0 135,-16 7 123,-10 9-57,-14 9 46,-4 8 22,-2 3 34,2 1 44,4 0-67,16 0-112,-8 0-1019,11 0-886,-11 0-370,-3 1-1623,-6 2 3999,-3 3 0,-7-2 0,0 1 0</inkml:trace>
</inkml:ink>
</file>

<file path=ppt/ink/ink2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0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59 10496,'-9'0'3305,"2"0"-2487,7 0-482,0 0 180,62 27-248,-18-17-162,5 6 1,2-2 16,13-10 57,-2-1-68,-4-3 11,-4-5-11,-3-6-67,-1-5 0,-2-6-23,-5 3 1,-1 1 10,-9 2-10,-1 4 145,1 4 45,-7 4 55,5 3 12,-5 1-56,-1 0-156,4 0-56,-7 0-12,-3 0-12,-9 0-44,-2 0-2174,-5 0-885,0 2-3764,-3 0 6879,-10 2 0,8-2 0,-8-1 0</inkml:trace>
</inkml:ink>
</file>

<file path=ppt/ink/ink2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2.5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 9890,'57'-9'142,"1"0"0,-5 0 0,-4 3 15,7 6 45,-13 4 268,-9 2 124,-17 3-157,-7 5-67,-8 2-168,-2 6-79,-12 4-34,-14 4-77,-16 0-12,-6-3 0,2-3 0,14-6-34,10-7-44,12-3-57,8-4-10,2 3 145,2 3 0,18 8 44,16 4-21,51 22-12,-12-10-6,-26-10 1,-2 2 39,11 9 45,-7 0 111,-16-2 674,-4 10-204,-19-13-99,-2 8-213,-10-14 55,-5-2-11,-11-4-279,-6-5-124,-12-4-381,-6-5-728,-8-3-4763,-47-7 5872,22-4 0,-1 1 0,43 1 0</inkml:trace>
</inkml:ink>
</file>

<file path=ppt/ink/ink2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3.0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 10787,'-6'1'1165,"1"1"404,5-2-1255,38 42-113,5-16-123,-5 5 1,4 0 33,32 1-101,1 1-11,-7-4-22,-7-3-236,-11-4-246,-12-4-359,-6-6-403,-16-4-1042,-3-4 2308,-10-3 0,-1-1 0,-2 0 0</inkml:trace>
</inkml:ink>
</file>

<file path=ppt/ink/ink2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3.2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1 13544,'-57'54'194,"0"1"0,5-4 0,7-4-194,5 3-90,5-2-447,6-7-5328,2-5 2447,11-9 3632,-2-5 1,12-10 0,-2-5 0</inkml:trace>
</inkml:ink>
</file>

<file path=ppt/ink/ink2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3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 10170,'3'-8'2734,"-1"2"-2599,-2 6 44,0 0 393,7 8 257,-3 8-257,6 13-225,-2 9-157,0 8-33,5 5-112,1 4-34,2 0-11,-2 1-34,-1-2-246,-5-3-1915,2 5 244,-4-22-1007,4-2 2958,-4-25 0,-1-5 0,-2-2 0</inkml:trace>
</inkml:ink>
</file>

<file path=ppt/ink/ink2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4.2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300 8 8781,'-6'-4'3754,"1"0"-2981,5 4 56,0 0-213,-95 18-66,57 3-270,-19-4 0,4 5 112,31 15-213,6 2-78,11-3-90,3-1 12,4-6-23,18-4 0,11-6 0,20-6 0,5-5-67,3-4-24,-5-3 13,-4-2 0,-7-10-46,-8-7-44,-4-11-11,-11-1-90,-7-2-167,-8 3-338,-5 2-425,0 1-336,-12 2-1199,-10 4 2734,-16 3 0,13 9 0,4 3 0</inkml:trace>
</inkml:ink>
</file>

<file path=ppt/ink/ink2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4.7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 8871,'0'3'3664,"0"-1"-1916,0-2-1278,-5 0-111,4 0-157,-4 0 291,5 0 594,0 2-998,17-2-10,8 1 21,26 0-44,6 2-56,4 1 34,12 4-23,-28-2-11,5 1-33,-38-4-315,-2-2-503,-10-1-1260,0 0 1,0 0 0</inkml:trace>
</inkml:ink>
</file>

<file path=ppt/ink/ink2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5.2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326 1 12420,'-85'21'299,"0"1"0,4-3 0,22 1-165,50-4 945,2 2-788,7 0 261,0 2-317,12-1 168,10 1-247,16 1-66,8 1-90,4 0 457,-1 0-457,-3 0 12,-7-4 32,-9 0 57,-11-6 134,-9 0 169,-8-1-124,-2-1-213,0 0-67,-2-3-224,-13-2-515,-7 0-3307,-32 0-917,9-1 4963,-10 0 0,33-3 0,8 1 0</inkml:trace>
</inkml:ink>
</file>

<file path=ppt/ink/ink2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6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19 615 9588,'-9'11'2824,"2"-2"-2298,7-9 875,0 0-650,-3-25-79,12 3-135,8-26-77,15 3-34,11-7-68,5-8-111,1-3-102,-3 2-32,-7 2 122,-9 13 23,-6 10 179,-11 14 11,-5 11-101,-6 6-55,-2 5-102,0 0-78,0 2-22,0 12-46,0 9-32,0 17-12,0 5-23,0 1-122,8-3-147,0-8-189,9-11-1,-4-9 134,-2-8 12,-1-5 56,-2-2 280,10-9 0,4-10 0,12-16-89,7-10-13,2-7 24,0 0 22,-8 3 101,-4-3-1,-14 23 170,-4 2 44,-11 22-146,-2 3 22,0 2-100,3 0 22,2 6 44,6 6-21,5 8 10,3 9 1,2 6 11,-2 5 22,4 7 79,-1 6 33,7 6-145,3 4 22,1-1-45,1 0-44,3 6-23,-11-23 0,0-1-23,-13-31 1,-5-6-68,-3-3-111,-2-4-9630,-3 1 9086,-7-7 1,5 5 0,-5-5 0</inkml:trace>
</inkml:ink>
</file>

<file path=ppt/ink/ink2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6.7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1 200 10697,'10'-35'1255,"2"4"-1031,2 18-100,2 0-113,0-3 0,1 0-11,-2 0 11,0 1 34,-2 1 45,-2 3 22,-4 3 78,0 2 79,-5 2 33,0 3 707,-2 0-897,0 7-34,2 3 23,0 7-79,1 1-10,1 1-12,0 1 0,-1 2 0,3-1 0,-2 3-12,1-1 12,0-3-44,2-2-292,1-7-179,1-2-214,-3-6-66,-3-1-270,-1-1-571,0 0 990,-2 0 0,2 0 0</inkml:trace>
</inkml:ink>
</file>

<file path=ppt/ink/ink2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8.3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1 676 8882,'0'13'2174,"0"-4"-1031,0-9-124,0 0-201,7 2 45,-5-2-157,5 1-34,-7-1-55,0 0-125,4-5-10,2-7-134,12-14-202,4-13-90,8-13-34,9-11-11,2-7 0,4-6-22,3 3 11,-9 5 34,7-8-12,-19 27 34,-2-1-22,-15 29-12,-5 9 1,-2 6-1,0 4 68,-3 2-34,2 0-34,-1 0 12,1 0 10,1 5 24,-1 8-12,13 12-12,0 16 35,14 8 10,-4 9-77,6 2-1,-6 3 34,3 4-12,-6 2-22,2 3-11,-3-6 12,-2-4-12,0-11 0,-3-11-68,5-7-77,-9-15-68,1-4-145,-11-11-9458,-2-2 9816,0-8 0,0 5 0,0-6 0</inkml:trace>
</inkml:ink>
</file>

<file path=ppt/ink/ink2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8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28 10092,'-6'3'1748,"2"-1"-1188,4-2 292,0 0 78,-3 3 23,3-3-203,-3 3-167,8-3-12,15-3-313,11-1-157,15-3-45,4 0-45,-1 2 0,-1 2-22,-5 0-12,-6 2-223,-5-1-370,-8 0-673,-3 2-1154,-7-2-2274,-6 2 4717,-3 0 0,-5 0 0,0 0 0</inkml:trace>
</inkml:ink>
</file>

<file path=ppt/ink/ink2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1:59.6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9 10293,'0'-3'4057,"0"1"-2410,0 2-1142,-5-2-225,4 2-168,-4-1-12,5 6 46,0 5 22,0 12-11,8 10-135,3 10 1,6 5-12,3-2-11,-6-2-101,2-6-257,-8-9-405,-2-4-637,-4-7-4583,0 6 5983,-1-11 0,1 2 0,-2-12 0</inkml:trace>
</inkml:ink>
</file>

<file path=ppt/ink/ink2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0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 1 13801,'-44'53'392,"10"-3"-202,32-15 79,2-3-146,5-4-78,12-8-45,14-5 0,17-6 0,3-5 0,5-3 0,-9-5 34,-8-5 67,-12-8-11,-11-5-23,-8-4-67,-6-2-56,-2 1-538,0-1-941,0 6-1345,-7 4 2880,-4 8 0,1 5 0,1 4 0</inkml:trace>
</inkml:ink>
</file>

<file path=ppt/ink/ink2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0.3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15863,'12'1'930,"13"1"-807,33-1-78,12 2-4297,3-3 4129,6 3-538,1-3 137,6 1-2681,2-1 3205,-4 0 0,-36 0 0,-14 0 0</inkml:trace>
</inkml:ink>
</file>

<file path=ppt/ink/ink2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0.6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0 14619,'-12'0'493,"3"0"-11,9 0-314,0 0-123,130 0-1,-62 4-27,18-1 0,-1 2 50,-18 10 157,-14 6 113,-13 4 189,-14 2-44,-10 1-113,-5 2-177,-8-3-192,-1-2-34,-2-4-605,0-3-885,-5-4-1221,-5-3-2264,-10-3 5009,-1-4 0,6-1 0,6-3 0</inkml:trace>
</inkml:ink>
</file>

<file path=ppt/ink/ink2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1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1 607 11997,'31'-52'735,"0"0"1,-3 3 0,-3 4-389,-2-4-145,-6-3-56,3-2 11,-8-2 78,6-1 12,-7 9 223,0 5 68,-3 18-45,-3 8 22,-2 12-55,-1 2 369,-2 3-762,3 0-33,0 4 11,4 6 11,2 9 33,4 12 23,5 5 12,4 11 78,7 6-146,1 9 0,2 6-34,0 3-22,0 3 0,0-5-22,-3-1-101,1-12-315,-8-12-290,1-11-337,-9-13-694,-3-7-1064,-4-8-1357,-7-3 4180,3-3 0,-3 0 0</inkml:trace>
</inkml:ink>
</file>

<file path=ppt/ink/ink2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1.4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13712,'75'-11'-5290,"-6"3"5290,-23 8 0,-20 0 0,-7 0 0</inkml:trace>
</inkml:ink>
</file>

<file path=ppt/ink/ink2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1.7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16378,'20'53'45,"0"-1"0,17 38-146,-26-56-773,-3-5-1087,2-6-1255,-7-9 3216,7-6 0,-6-6 0,1-2 0</inkml:trace>
</inkml:ink>
</file>

<file path=ppt/ink/ink2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1.9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11784,'3'0'3103,"-1"0"-2049,-2 0-696,38 71-302,-21-40-33,30 57-23,-34-60-90,-4-2-772,-5-5-1447,-4-7-2677,0-3 4986,0-7 0,0-1 0,0-3 0</inkml:trace>
</inkml:ink>
</file>

<file path=ppt/ink/ink2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27.0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11134,'-1'-3'1670,"5"0"-1525,5 3-89,8 0-56,-2 0-56,5 0-201,-5 0-169,1 0-258,-1 0-55,-4 0 21,-1 0-155,-1 0-449,-4 0 1322,1 0 0,-5 0 0,0 0 0</inkml:trace>
</inkml:ink>
</file>

<file path=ppt/ink/ink2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3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0 297 10585,'14'-3'1053,"9"-2"-716,23-2-113,5-6-90,5-3-44,-2-6-57,-1-1 1,-7-3-23,-11-2 0,-14 2-22,-11 0 11,-8 1 0,-2 3 11,-7 2-11,-11 4 23,-10 7-12,-7 2 56,3 6 191,3-1-169,-3 6-100,9 6 78,-5 22 57,19 3 100,-1 20 112,10-6 67,0 5-111,0-1-124,8 2-101,0-6-56,6-1-11,-1-5 0,-2-6 0,2-4-67,-2-9-124,5-6-1008,-5-7 393,0-5-460,-4-4-393,-4-2-1724,2-5 3383,-4-3 0,1 1 0,-2 0 0</inkml:trace>
</inkml:ink>
</file>

<file path=ppt/ink/ink2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5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38 242 8344,'-9'0'2645,"2"0"-1760,7 0 1233,0 0-1357,-10 0-368,8 0-169,-7 0-224,9 0-23,0 0 23,4 0 34,17-3-23,12-2-11,15-6-11,3-6-56,-3-2-135,-7-3-11,-12 0 89,-8 1 124,-10 2 45,-6 1-45,-2 2-56,-3-1 56,0 2 0,-10 1 45,-14 2 0,2 6 56,-5 1 213,14 5-90,4 0-202,1 0-22,1 8 0,3 7 12,0 14 133,4 12 550,0 33-370,2-13-224,10 19-45,8-26-34,7-8-44,2-2 33,3 6 0,-7-14-11,-1 3 0,-9-17 0,-4-5-11,-5-8-123,-1-3-203,-5-5-4156,0-1 1703,0-11-582,0 0 3372,-3-12 0,3 12 0,-3 1 0</inkml:trace>
</inkml:ink>
</file>

<file path=ppt/ink/ink2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6.1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36 14865,'13'0'1793,"13"-2"-1457,33-3-235,9-2-101,2 0-11,-6 1-56,-16 3-381,-11-1-538,-13 4-729,-11-2-1444,-2 2 3159,-9 0 0,1 0 0,-3 0 0</inkml:trace>
</inkml:ink>
</file>

<file path=ppt/ink/ink2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6.8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0 193 9487,'0'4'1289,"0"0"-584,0-4-671,109-15-23,-58 2 0,16 2 1,-2-3 10,-25-6 68,-14 5 66,-10-3 58,-8 3-91,-6-1 23,-2 0 100,0 1 112,-4 3 79,-5 1 102,-4 5 65,1 2-110,2 4-91,7 0 67,1 0-358,2 4-78,-2 6-34,1 8 112,-1 10 202,2 34-168,0-6 11,2 25-146,13-18-11,3-4-11,13-4-169,-4-11-537,0-9-482,-6-13-851,-5-10-1054,-5-7-638,-6-4 3742,-2-4 0,-3 2 0,0-3 0</inkml:trace>
</inkml:ink>
</file>

<file path=ppt/ink/ink2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7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17 10159,'-3'0'3115,"1"0"-2218,2 0-360,4 0-436,16 0-101,9 0-90,16 0-884,-2-1-1178,7-2-2161,-6-1 4313,-1 0 0,-21 1 0,-7 2 0</inkml:trace>
</inkml:ink>
</file>

<file path=ppt/ink/ink2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7.4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0 185 8003,'92'-25'385,"0"0"0,-10 4 0,-18 1-128,-44 3 996,-11 3-894,-4 0 148,-5 2-283,0 1 347,0 2-112,-12 1 353,-8 4-499,-15 1 135,-5 2 169,-3 1-360,5 6-122,4 3-34,7 9-57,10 1 24,7 13-68,8-8 0,2 7-101,12-12-336,7-3-1334,14-3-5579,26-5 7350,-14-4 0,-3-3 0,-22-1 0</inkml:trace>
</inkml:ink>
</file>

<file path=ppt/ink/ink2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7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0 11045,'-9'9'3193,"2"-1"-2969,7-8 67,0 0-66,0 46-225,0-20 0,9 39-348,3-35-738,9-1-988,3-5-974,0-6 3048,-2-6 0,-8-7 0,-7-2 0</inkml:trace>
</inkml:ink>
</file>

<file path=ppt/ink/ink2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8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0 7885,'-3'0'1221,"0"0"-2151,3 0 0,0 0 0</inkml:trace>
</inkml:ink>
</file>

<file path=ppt/ink/ink2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9.2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31 9297,'17'-17'2352,"-5"5"-1309,-9 11 4223,-3 1-5030,-5 4-57,-6 4 22,-5 7 46,-6 4 89,3 4-11,6 6-123,5 3-124,6 0-78,2-1-33,0-4 10,4-4-89,9-5-325,7-5-571,9-3-359,1-6-920,2-1-1376,0-3 3663,0 0 0,-14 0 0,-4 0 0</inkml:trace>
</inkml:ink>
</file>

<file path=ppt/ink/ink2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9.4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16569,'5'100'145,"3"-14"-156,4-52-337,1-4-615,-5-1-829,0-4-517,-5-1-1826,-1-3 4135,-2-6 0,0-6 0,0-6 0</inkml:trace>
</inkml:ink>
</file>

<file path=ppt/ink/ink2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0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11 9879,'-4'-2'1558,"1"0"-1020,3 0-101,0 1-23,0-1 2107,0 1-2453,0 7-35,0 3-33,0 8 34,0 0-34,0 1 0,-3-1 0,2-1-11,-5-3 11,1-2 33,-2-2-33,1-3-22,1-2-34,3-2-135,1-1 180,1-6-11,0-2-1,3-7 23,6-3-22,3 0 0,4 0 10,2 1-21,-1 4-1,3 0 1,-2 4-35,0 2 46,-1 3 11,-2 1 11,-1 2 0,-1 0 0,1 3 0,-1 5 0,-2 5 0,-3 5-11,-3 0-13,-3-1-20,0-2 21,-2-4 1,0-5-45,0-3-124,1-2 169,0-1-1,2 0 23,-1-3-11,2-3-22,3-5 10,2-4-22,4-1-44,11-3 33,-5 5 33,4 3 23,-9 6 68,-4 4 44,-3 0-12,-2 1 68,-3 0-56,2 1-33,-2 4-158,5 5-402,-1 0-629,1 3-693,-2-4-1122,-3 2 2925,0-2 0,-2-2 0,0-3 0</inkml:trace>
</inkml:ink>
</file>

<file path=ppt/ink/ink2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9.6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16927,'47'5'-672,"-3"1"-1222,-9-3-1568,2-1 3462,-7-2 0,-10 0 0,-8 0 0</inkml:trace>
</inkml:ink>
</file>

<file path=ppt/ink/ink2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09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15538,'34'57'26,"0"0"0,-3-4 0,-1-7-26,2-6-224,-7-8-393,-8-10-873,-11-13-1154,-1-4-1714,-5-5 4358,0-7 0,0 5 0,0-5 0</inkml:trace>
</inkml:ink>
</file>

<file path=ppt/ink/ink2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10.1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13274,'0'-5'3631,"0"1"-5727,0 4 2096,3 0 0,-3 0 0,3 0 0</inkml:trace>
</inkml:ink>
</file>

<file path=ppt/ink/ink2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10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11616,'0'-5'2521,"0"1"-2375,0 4-146,33 74-23,-6-37-22,1 10 1,1-1-102,7-12 1,-7-9 100,-13-10-123,-6-7 179,-7-5 34,-1-5 224,-2-8-68,0-4 12,0-11 112,0-1-56,0 1 101,0 3-258,0 4-112,0 6-90,3 1-807,-3 3-1276,3-1-2231,-1 2 4404,-1 2 0,1 2 0,-2 2 0</inkml:trace>
</inkml:ink>
</file>

<file path=ppt/ink/ink2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10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1 133 6047,'59'-20'907,"0"0"1,34-13 2007,-91 18-2064,-2 1 857,0 2-946,0 2 423,0 4-502,-7 4 1556,-4 2-1836,-13 0-33,-3 5-57,-8 3-21,3 8-57,2 4-44,6 2-79,11 4-56,5 1-56,6-1-12,2-3-10,14-3-56,11-4-68,18-5-145,11 0-718,2-6-436,-2-1-1390,-1-2-1815,-10-4 4650,-3-8 0,-20 7 0,-6-7 0</inkml:trace>
</inkml:ink>
</file>

<file path=ppt/ink/ink2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11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203 14 8187,'6'-8'3037,"-1"2"-2645,-5 6 952,0 0-100,-19 0-235,2 0-124,-17 3-224,7 3-392,-2 6-179,4 7 100,2 3-22,4 5-56,8 5 34,3 1-146,6 3-12,2-2-32,0 0-236,12-3-572,7-3-807,16-5-984,3-7-1503,2-6 4146,-2-6 0,-18-3 0,-3-1 0</inkml:trace>
</inkml:ink>
</file>

<file path=ppt/ink/ink2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12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145 0 9487,'-12'0'3070,"3"0"-2611,9 0 214,0 0-180,-48 25 314,32-7-258,-35 24-124,45-11-189,4 0-236,2-2-12,12-5-66,12-8-68,12-7-78,12-6 79,-5-3 44,-5-1 23,-9-7 78,-10-3 67,-9-7-34,-4-4-33,-4 1-100,-2-3-573,0 4-728,0 0-291,-2 6-425,-4 1-572,0 4 2689,1 3 0,3 2 0,2 3 0</inkml:trace>
</inkml:ink>
</file>

<file path=ppt/ink/ink2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12.5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11877,'75'17'414,"0"0"1,1 0 0,31 6 0,-24 6-269,-58 20 661,1-5-717,-4-7-90,-11-13 235,-2-10-414,-8-9-340,1-3-164,-2-2 995,0-8-312,0-6 45,5-9-34,1-5 56,9 0 180,2 6-1,4 4 34,-2 7-56,2 5-66,-4 3 21,1 2-11,1 1-90,-1 0 113,18 9-113,-11 2 56,8 10-134,-19-2 0,-6-1-604,-6 0-1167,-2-1-996,0-1-1704,0-1 4471,0-5 0,0-5 0,0-2 0</inkml:trace>
</inkml:ink>
</file>

<file path=ppt/ink/ink2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12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97 9 9733,'0'-5'3608,"0"2"-2196,0 3-930,-40 42-4319,30-19 4330,-33 35-11,42-30 759,-1-2-973,2 0-88,0-3-12,7-1-90,14-4-78,14-2 0,19-4-56,5-4 3381,3-4-3628,-6-3-369,-8-1-706,-10 0-975,-9-5-1322,-10-5 3675,-9-3 0,-5 3 0,-5 4 0</inkml:trace>
</inkml:ink>
</file>

<file path=ppt/ink/ink2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14.3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0 196 9106,'0'15'930,"0"-3"-526,0-12-259,0 0 147,15 4-12,-12-3 56,12 2 168,-15-3 112,2-3-224,3-3-22,4-3-112,-1 0-179,4-1-1,2-2-67,7-3-11,8-3-22,4-2-1,4 0 12,-2 2 11,0 2 23,-6 3-12,1 4-11,-4 1-11,1 5 11,2 0 201,20 3-67,-5 4-66,13 3-12,-14 3 11,-3 1 22,-10-4 57,-2-2 0,-11-3 168,13-1-213,-14-1-34,14 0-11,-11-4-56,3-2-22,-6-3-146,2-1-326,-7-2-413,0 2-471,-3-1-1469,-3 0 2847,-2 5 0,0 1 0,-3 4 0</inkml:trace>
</inkml:ink>
</file>

<file path=ppt/ink/ink2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4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0 13162,'-93'32'538,"17"-3"-538,69-10-22,1-2 11,5-2-56,1-3 67,1-4 0,9-1-12,8-4-32,6-2-24,5-1 35,-5-3-23,0-4-91,-6-5-54,-7-4 44,-4-1-33,-5 1-258,-2-2-415,0 4-1009,-2 1-1198,-3 4 3070,-1 4 0,0 3 0,3 1 0</inkml:trace>
</inkml:ink>
</file>

<file path=ppt/ink/ink2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2:15.2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11 144 7414,'-6'7'1827,"1"-1"-1133,5-6 3396,0 0-3967,0-4-44,0-4-68,0-6 22,3-3-21,11-2 66,4-1 23,33-9-112,-19 13-34,13-5 34,-16 17 55,-7 1-21,4 2 44,-2 1-11,3 0 101,0 2 34,5 5-12,-5 5 90,2 7-168,-2 1-79,6 7-22,-9-9 11,4-1 1,-14-9-1,-1-5 0,0 0 56,3-1-33,5-1 67,18 0-23,-9-1-11,11-4-11,-14-2 0,-5-5-33,-4 0-1,-5 1 0,-5 2-22,0 4-425,-3 1-4550,3-1 4975,-4 0 0,0 0 0,-4 1 0</inkml:trace>
</inkml:ink>
</file>

<file path=ppt/ink/ink2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00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 8669,'6'-12'1468,"-2"2"-157,-4 10 549,0-4-1087,0 3 4448,0-3-5209,0 15-1,0 10 22,0 22 23,0 15-44,0 11 55,0 7 12,0 1-23,0-2 0,0-4-11,0-7-12,0-10-22,0-10 12,0-10-1,0-9 12,0-9 11,0-5-12,0-7 12,0-1-9876,0-3 8972,0-10 0,0 7 0,0-6 0</inkml:trace>
</inkml:ink>
</file>

<file path=ppt/ink/ink2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01.3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6 12020,'-9'-3'2195,"2"0"-1836,5 3-113,1 0-77,-1 0 122,7 8 45,20 6-213,16 11-55,21 6-35,10 4-33,-4 1 0,1 1 0,-10-3-11,-6-1-123,-10-3-426,-9-6-583,-9-4-549,-7-6-886,-5-7-1220,-7-3 3798,-1-7 0,-5 3 0,0-3 0</inkml:trace>
</inkml:ink>
</file>

<file path=ppt/ink/ink2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01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471 28 9297,'3'-15'2678,"-1"3"-2006,-2 12 292,0 0-35,-26 19-122,1 5-123,-30 19-281,4 0-257,-3 1-135,-4 1-11,6-1-157,-1-1-358,15-5-482,4-6-573,17-6-267,7-8-796,8-6-459,4-6 3092,11-4 0,-8-2 0,7 0 0</inkml:trace>
</inkml:ink>
</file>

<file path=ppt/ink/ink2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02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8747,'0'-5'2398,"0"2"-156,0 3-798,0-1-1118,0 12 88,0 5 124,0 18-168,0 6-146,0 7-33,0 6-79,0 3-112,0 1-23,2-1-122,4-2-338,2-5-693,0-1-863,0-5-998,-3-5 3037,1-8 0,-3-13 0,-1-9 0</inkml:trace>
</inkml:ink>
</file>

<file path=ppt/ink/ink2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02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55 8658,'0'-11'2051,"0"3"-1279,0 8 439,0 0-281,-14-16-157,-2 12-404,-15-12 13,-1 16 88,-3 4-44,-3 5-113,1 7-155,2 8-35,1 4-45,4 6-44,5 3-12,9 2-22,9-2-22,4-1-23,3-8-33,12-2-12,13-11 45,13-3-45,15-8 57,1-1-57,5-3 12,18-19 44,-18 0 23,8-19-90,-27 5 11,-10-2 46,-11 4-169,-9 0-11,-8 4-1166,-2-3-290,-10 10-2545,-6-1 4225,-11 13 0,9 4 0,4 1 0</inkml:trace>
</inkml:ink>
</file>

<file path=ppt/ink/ink2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03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23 14820,'-2'-5'1401,"23"1"-1356,-1 3-45,22-1-11,-13 0 11,0 0-191,0-1-503,-1 2-707,3-1-1389,-4 2 2790,-2 0 0,-12 0 0,-6 0 0</inkml:trace>
</inkml:ink>
</file>

<file path=ppt/ink/ink2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04.0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9 9745,'6'-5'2532,"-1"1"-2073,-5 4-190,0 0 146,0 10 179,-8 5-79,2 11-44,-9 5 0,3 5-147,-1 5-100,5 3 0,0 3-89,5 0-113,1-4 1,2-5-23,0-6-12,5-8-10,10-4-23,8-7 12,11-6 10,3-3 12,8-4 11,2 0-56,3-4 22,-7-4-223,14-17 122,-19 2 35,4-9-46,-19 10 146,-14 4 45,-2 3 201,-7 3-134,0 6 157,-5 1-67,-10 5-123,-8 0 33,-13 1 33,-2 8 57,-5 6-23,0 10 11,5 4-33,-6 13-157,18-14-45,-2 7-503,17-17-808,6 0-1255,0-2-2017,0-1 4628,-6-3 0,4-6 0,0-3 0</inkml:trace>
</inkml:ink>
</file>

<file path=ppt/ink/ink2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06.1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6 882 14081,'-3'2'2017,"0"-3"-1692,3-8 123,5-12-134,13-12-101,7-14-23,15-8-11,5-7 12,2-3-56,3-3-1,-7-1-387,-3 1 320,-10 3 59,-4 10-14,-10 9 78,-3 16-78,-2 9-56,-8 12-11,2 5 215,-3 3-349,-1 4 77,1 14 12,-2 12 47,0 15-47,3 5 0,-1 0-11,6-3 11,1-9-45,4-7-123,3-10 0,-2-10 22,-1-4 113,2-6 33,4-8 78,10-9-44,11-15-23,6-12 90,5-7-56,2-7-17,-15 17 0,-1-1 50,15-17 12,11-12 100,-31 39 101,-8 10 1,-8 11-124,-6 6-112,-4 4 112,-3 1-134,-1 0-34,-2 0 22,3 5 56,0 7 46,2 12 21,3 12 12,0 10 359,12 37-259,-4-15-21,9 22-46,-6-24-56,2-3-66,3 1-68,-2-3 11,2-4-11,-3-9 0,-2-9-79,7 0-77,-9-14-236,4 0-225,-8-14-425,-2-3-1087,-3-5-1725,0 0-3698,-5-3 7552,-1-1 0,-2 0 0,0 0 0</inkml:trace>
</inkml:ink>
</file>

<file path=ppt/ink/ink2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09.1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91 555 9465,'-40'56'1277,"8"-13"-6198,27-39 5638,5-4 1387,-3 2 294,1-1-1091,1 0-567,-1 0-673,0-1 12,1 2 5800,-1-2-5845,2-5 10,0-5 192,4-14 44,14-14-157,12-18-44,14-13-46,-11 15 1,1-1-23,14-25-11,-20 30 0,-2 2 0,2 0 23,-11 13 21,-6 14-10,-4 8-12,-7 8-22,5-1 0,-2 1-11,2-3 11,3-3-22,5-1 44,-6 5-22,3 2 0,-10 5-112,0 0 112,7 9 90,7 11 33,8 16-11,9 17-45,-1 2-22,2 8-11,-3-4-12,0 2-22,-4-3 0,1-5 0,-7-5 0,-3-6-22,-3-9-1,-4-7-78,-2-6-111,-1-4-158,-3-1-191,2-1-223,-5 0-2510,2 0 840,-2-7-907,0-1 3361,0-7 0,0 0 0</inkml:trace>
</inkml:ink>
</file>

<file path=ppt/ink/ink2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1.9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1 107 10686,'44'-29'963,"1"-1"1,28-18-281,-71 51-122,0 5-158,2 5-134,-2 9-179,0 3-57,-1 2-33,-1 0-33,0 0-46,0-3-122,0 0-90,0-3 111,0-2 57,0-3-22,0-3-192,0-2-358,0-5-313,0-2-639,0-2 937,0-2 0,0 0 1</inkml:trace>
</inkml:ink>
</file>

<file path=ppt/ink/ink2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09.5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17 15079,'-9'-2'1893,"2"1"-1635,7 1 145,0 0-78,21 0-33,11 0-136,27 0-100,5 0-22,3 0-34,-3 0 11,-7-1-11,-9-1-11,-11 1-157,-10-2-438,-6 2-626,-8-1-1121,-2 0-1894,-3 2 4247,-5-2 0,-1 2 0,-2 0 0</inkml:trace>
</inkml:ink>
</file>

<file path=ppt/ink/ink2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0.4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66 11280,'-6'-27'1344,"13"4"-1120,13 17-168,12 0-22,3 4 67,14 0 56,-16 2 101,11 6-79,-18 3 23,-1 8-45,-4 3-46,-10 3 91,-4 5-101,-7 4-45,-4 4-56,-19 2 11,-8 1-11,-17-3-11,-1-4 0,4-4 22,4-6 78,7-4 135,12-7-21,7-3-80,9-5-123,4-2-112,2-1 235,5 0 180,13 0-147,7 0 91,15 0-23,-2 0-157,2 0-45,-5 0-22,-3 0-156,-6 0-315,-2 0-190,-7 0-964,3 0-1277,-8 0-1344,3 1 4246,-7-1 0,-2 1 0,-4-1 0</inkml:trace>
</inkml:ink>
</file>

<file path=ppt/ink/ink2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0.8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343 25 8534,'-9'-13'2208,"2"2"-1614,7 11 235,0 0-291,-79 0-57,45 2-133,-62 4 67,64 2 33,5 6-202,3 3-89,8 6-68,6 8 24,4 2-90,4 4-23,9-3-34,21-6-44,14-8-13,22-8 69,1-7 22,-4-4 22,-7-2 12,-14-8 45,-11-5-23,-10-9-56,-11-5-169,-3 0-973,-5-10 21,-10 12-817,-4-6-2029,-8 19 3967,1 6 0,9 4 0,5 3 0</inkml:trace>
</inkml:ink>
</file>

<file path=ppt/ink/ink2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1.38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 0 16983,'-18'6'1155,"15"-1"-640,25-5-146,19 0 79,36 0-391,-7 0-23,24 0-34,-20 0 11,-4 0 0,-6 0-22,-13 0-45,-11 0-303,-13 0-380,-6 0-405,-10 0-727,-3 0-1535,-4 2-2734,-3-1 6140,1 1 0,-2-1 0,0-1 0</inkml:trace>
</inkml:ink>
</file>

<file path=ppt/ink/ink2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1.7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 11552,'88'-1'-15,"0"0"0,-8 1 1,-15 5 485,-33 16 109,-11 5 429,-10 5 21,-6 2-380,-5 0 206,-10 14-665,-4-14-18,-8 5-139,1-20-34,5-6-68,5-4-291,1-1-716,-1-1-1278,-5-1-1737,0-1 4090,-5 0 0,11-2 0,1-1 0</inkml:trace>
</inkml:ink>
</file>

<file path=ppt/ink/ink2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2.3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6 901 11112,'-3'3'1591,"1"0"11,2-3-1221,19-73 79,2 26-264,-2-8 0,2-2 162,14-15-111,-1-5-35,-7-2 170,-5-3-113,-7 1-157,-4 3-56,-3 10 56,0 12 78,-3 17 79,1 15 23,-1 12-57,0 7-45,-2 3-156,0 2-34,-3 0-11,2 10 11,3 6 134,8 17-33,4 9 67,4 11-56,5 10 11,-1 7-22,2 8-56,-12-17 0,-1 1-45,6 32-120,-9-33 1,1-2 108,6 16-45,-1-14-325,4-12-1333,0-12 33,-4-19-1053,-4-4-1300,-8-14 4034,-5-9 0,0 7 0,0-6 0</inkml:trace>
</inkml:ink>
</file>

<file path=ppt/ink/ink2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2.5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9 12356,'-6'0'1087,"1"0"-505,5 0-582,24 0-269,3-3-4112,54 2 4381,-22-2 0,-1 2 0,-35 1 0</inkml:trace>
</inkml:ink>
</file>

<file path=ppt/ink/ink2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3.1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36 7974,'-3'-7'2084,"1"1"-1142,2 6 257,0 0-751,76-10-157,-38 7-56,59-6 136,-59 9 9,-6 0 12,-8 1 146,-8 4-11,-6 2-68,-7 7-33,-1-2-67,-2 6-158,-2 0-167,-11 3 22,-9 1-45,-13 1 23,-5-1-1,0 0 79,2-4-33,9-4 10,7-6-89,9-3 0,8-3-44,3-1-147,2-1 169,11 0 11,7 0-538,14 0-639,5 0-986,3 0-1232,10 0 3406,0 0 0,-18 0 0,-9 0 0</inkml:trace>
</inkml:ink>
</file>

<file path=ppt/ink/ink2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3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 12098,'0'-6'4572,"0"1"-3385,0 5-873,5 40-258,1-16-56,5 34-11,-1-29-179,3 0-830,-4-4-1053,4-3-1681,-10-2 3754,2-4 0,-5-6 0,0-5 0</inkml:trace>
</inkml:ink>
</file>

<file path=ppt/ink/ink2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4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22 207 7560,'-6'-2'2274,"2"1"-6332,4 1 4865,-5-1 1375,4 0-1375,-4 0 1778,5 1-2529,10 4-56,18 2-11,19 2-56,25-2 55,8-2 3111,11-4-3200,3-6 23,-8-6 33,-8-6-90,-27-3-89,-15 2 78,-20 3 12,-8 1-23,-6 0-112,-2-3 81,-2 0-272,-10-3 259,-10 4 100,-16 2-22,-22 6 123,15 3-34,-6 4 23,23 2 0,3 3 22,1 8 0,-2 9-11,4 10 22,-2 9-10,5 7 268,3 8-33,8-2 33,3 1-123,5-7-68,5-5-89,6-6-134,10-4-505,23 9-22,-5-12-594,5 7-908,-20-17-660,-9-4 2823,-9-6 0,-1-4 0,-5-3 0</inkml:trace>
</inkml:ink>
</file>

<file path=ppt/ink/ink2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33.9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201 10 8142,'-6'-2'1524,"1"1"-1053,5 1 235,0 0-292,0-3 192,0 2-91,4-1-78,1 2 33,6 0-43,1 0-2,3 2 45,-1 2-21,4 4-169,0 0-112,2 5-33,4 2-23,0 0-45,2 2 34,-3 0 11,1 2 0,-4 2 11,2 0-45,-3-1-11,1 0-10,-4-2-23,-1 0 10,-4-1 12,-4-1 68,0 10-80,-3-6 24,0 7-1,-3-8-45,-1-1 12,0 0-12,0 0-22,0 1 23,0 9-23,0-6 22,0 5-22,0-10 11,0 0-11,0-1 0,-3 1 0,-3 1-22,-6 7 22,2-5 0,-2 4-11,6-8 11,1 2 11,-1 0-11,2 1 11,-3-1 0,2 1 0,-3 0-11,-2 7 34,2-7-34,-1 5 0,0-9 11,1-1 56,-3 1-67,0 1 12,2-1 88,-2 7-55,2-7 22,-2 3-22,-1-7 45,0-1-68,0 3 79,1 0-34,1 1-11,0-2-33,4-2-12,-5 6 45,5-7-45,-3 7-11,2-5 0,0 1 0,-2 0 11,1-2 0,-2 0-11,-1 3 12,1-4-12,1 1 0,2-4 0,3-1 22,0 0-22,-1 1 0,1 1 34,-3 2-34,-4 0 0,0 5 12,-2-4 21,4 4-33,-2-5 0,5 0 11,-4 0 1,4 0 44,-3-1 56,3 1-101,1-3 0,0 0-11,-1-3 0,2 1 11,-3 3-11,2-1 0,-4 2 0,3 0-11,-3 0 11,3 0 0,1-1 0,1-1 0,1-3 0,2-2 0,0-1 0,1 2 11,-2 0 0,2 0-11,-2 1 0,0-2-6084,2 0 6084,-5-3 0,4 2 0,-2-2 0</inkml:trace>
</inkml:ink>
</file>

<file path=ppt/ink/ink2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5.3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41 300 9453,'-9'0'3160,"2"0"-2667,7 0-415,0 0 293,-14 0-237,10 0 113,-3 0-12,28-1-67,15-2-146,12-2-22,6-5 0,-6-2-123,-5-7 33,-9-3-66,-9-8 44,-9-2 0,-9-4-112,-4 1 134,-3 4 90,-7 4 101,-5 8 11,-7 8 45,-2 6 55,2 4-167,1 11-45,6 8 123,5 16 168,4 13-11,3 8 102,3 7-225,9 2-79,1-1-78,10-4-45,-4-5-1154,4 6-392,-5-22-1333,-5 0 2924,-8-26 0,-5-7 0,0-4 0</inkml:trace>
</inkml:ink>
</file>

<file path=ppt/ink/ink2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5.5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15023,'71'0'22,"-1"0"-874,-10 0-873,1-1-1480,-7-1 3205,-4 0 0,-24 1 0,-7 1 0</inkml:trace>
</inkml:ink>
</file>

<file path=ppt/ink/ink2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5.9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1 237 9969,'0'8'1916,"0"-2"-1647,0-6-191,0 0-66,102-32-1,-63 13 17,19-2 0,-5-2 17,-35 0 89,-13 0 0,-3 0-44,-2 0 78,0 2 382,-5 3 121,-3 6 69,-3 4-45,-2 5-57,7 2-223,-1 1-180,4 2-179,-3 11-33,-1 9 201,3 13-23,0 9-77,4 28-124,7-15-493,11 31-471,-2-42-885,4 9-1198,-14-27-1435,-4-4 4482,-2-10 0,0-6 0,0-5 0</inkml:trace>
</inkml:ink>
</file>

<file path=ppt/ink/ink2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6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52 14529,'65'-7'-419,"-1"0"1,-4 0 0,-6 1-2215,11-4 2633,-9 2 0,-25 3 0,-9 3 0</inkml:trace>
</inkml:ink>
</file>

<file path=ppt/ink/ink2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6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86 116 8837,'12'5'560,"-3"-2"-436,-9-3-124,0 0-4252,123-33 4252,-85 20 33,31-4 1,-10-1 1341,-51 10-344,-6 5-168,-2-1-628,-2-1-44,-20 0-34,-7-1-124,-26 0 1,-2 3 3727,-3 1-3088,4 2-68,13 0-213,9 5-55,10 2-24,10 7-100,7 0-213,4 2-22,3-1-68,0 2-313,10 0-953,11 0 508,62 3 0,-47-10 0,33 0 0</inkml:trace>
</inkml:ink>
</file>

<file path=ppt/ink/ink2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6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0 15157,'-65'64'739,"13"-9"-739,52-31-56,5-6-190,10 2-292,8-4-683,11-3-1189,3-3 2410,23-4 0,-32-4 0,10-2 0</inkml:trace>
</inkml:ink>
</file>

<file path=ppt/ink/ink2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7.0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 9 11201,'0'-4'3406,"0"0"-2262,0 4-864,-3 44-4532,3-19 4241,0 39 803,5-32-1430,3-1-1088,3-3-907,-3-3-2095,-2-5 4728,-4-4 0,-2-8 0,0-4 0</inkml:trace>
</inkml:ink>
</file>

<file path=ppt/ink/ink2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7.2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39 14036,'-6'-1'1681,"1"-1"-1334,5 2-347,17-11-448,-1 6-975,13-8-1345,-3 9-2554,-7 3 5322,2 0 0,-12 1 0,-2 0 0</inkml:trace>
</inkml:ink>
</file>

<file path=ppt/ink/ink2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7.4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 9151,'75'-1'479,"-1"0"0,1-1 0,30-2 0,-28 10-725,-64 13 1179,-2 0-1750,2-4 942,0 0 1,-6-7 0,0-2 0</inkml:trace>
</inkml:ink>
</file>

<file path=ppt/ink/ink2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7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 13454,'-3'-1'-959,"1"-1"1,2 2 0,0 0 0</inkml:trace>
</inkml:ink>
</file>

<file path=ppt/ink/ink2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4.50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9 13128,'0'8'371,"0"-1"-338,0-1-33,0-1-22,0-1-12,0-2 953,0-2-707,-3 1-111,1 0-101,-4 1-45,4 0 1,1-1 448,1 0-472,0-5 46,3-1-158,3-4-167,1 1 33,2-1 314,-5 2 0,0 3 34,-4 2 739,0 1-829,0 5 56,0-2 0,3 3 0,1-5-34,3 0-11,1 0 0,-1 0-22,2 0 0,-3 0 45,1-2 22,-5 0 56,0 0-3126,-2 1 1269,1 1 1,1 0 0</inkml:trace>
</inkml:ink>
</file>

<file path=ppt/ink/ink2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8.0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11784,'3'2'2622,"-1"-1"-2275,-2-1-325,169 93-5659,-108-54 5637,0-4 0,12 6 0,-17-7-23,-19-6 1432,-7-6-1409,-9-10 859,-8-4-870,-7-5 11,-4-2-78,-2-1 3627,0-7-3313,0-5-68,2-8 156,1-3 12,5 0-280,-2-2-44,4 3-12,-4 1-12,2 6-44,-3 3-347,-2 5-359,2 3-997,-5 3 675,3 1 1,-3 0 0</inkml:trace>
</inkml:ink>
</file>

<file path=ppt/ink/ink2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8.6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0 207 9727,'80'-17'321,"-1"0"0,-4 3 1,-20-2-199,-45 0 537,-4-1-469,-1-1-3832,-5-2 3843,0 3 1287,0 0-626,0 3 111,-9 3-268,-3 4-191,-10 3-111,1 3 3458,-3 1-3481,0 0 134,-12 11-212,11 0 56,0 12 22,17-2-202,6-1-112,2 1-33,0-2-23,9-3-22,13-2-1,13-6-525,32-2-68,-16-5-706,13 1-1379,-26-2-1668,-6-4 4358,-10-2 0,-9 1 0,-8 0 0</inkml:trace>
</inkml:ink>
</file>

<file path=ppt/ink/ink2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9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246 9 11493,'6'-4'2420,"-1"1"-1703,-5 2-212,0 1-293,-5 0 292,-10 0-22,-10 0-145,-13 3 111,0 6-112,1 4-112,7 7-79,7 3-22,4 3-55,5 3-68,6 3-44,3-1-47,5 1-267,17-2-538,9-4-875,24-4-1108,9-5-898,11-7 3777,2-5 0,-30-4 0,-9-1 0</inkml:trace>
</inkml:ink>
</file>

<file path=ppt/ink/ink2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19.8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118 0 14451,'-32'39'319,"-1"1"1,-17 28-197,47-35-5761,8-5 5649,18-5 1398,11-7-1521,17-8 646,4-5-937,-5-3 78,-5-2 124,-11-7 3369,-12-4-3572,-7-9-425,-9 0-493,-4-2-1446,-2 4 2768,-9 4 0,6 8 0,-6 4 0</inkml:trace>
</inkml:ink>
</file>

<file path=ppt/ink/ink2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20.2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8568,'3'10'3048,"-1"-1"-2432,-2-9-67,31 63-168,-21-41-89,24 47-214,-28-61-78,-3-4-78,-1-3-203,-2-1 281,5-7 112,3-7 35,10-10-58,4-4 158,5 2 66,0 3-156,-1 6-56,-4 5-34,-3 7 11,-6 2 191,-5 3 12,2 0-80,1 0-55,0 1-12,2 6 202,0 4-44,-4 7-102,-1 5-134,-6 3-56,-2 5-448,0 0-1042,0-1-785,0-3-1927,0-10 4202,0-6 0,0-8 0,0-3 0</inkml:trace>
</inkml:ink>
</file>

<file path=ppt/ink/ink2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20.6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33 8176,'3'-9'2510,"-1"2"-1748,-2 7 1479,0 0-941,-7-7-438,-6 5 57,-9-5 56,-7 10-414,-1 5-214,3 6-22,5 7-34,9 1-22,8 3-112,3 1 33,2-1 23,9 2-90,17-2-78,18 0-11,20-5-23,6-3-11,3-5-224,-4-5-358,-7-3-841,-9-3-852,-10-1 2275,3-8 0,-26 6 0,4-7 0</inkml:trace>
</inkml:ink>
</file>

<file path=ppt/ink/ink2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21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1 243 14339,'0'-21'1132,"0"-2"-998,11-2 56,4-4-134,12 0-22,2 2 0,1 1-23,2 4 11,-3 5-22,1 5 11,-9 5 202,0 4 113,-2 2 32,0 1-67,7 4-78,1 4-11,7 5-12,1 3-89,0 0 0,2-2-45,-4-2-44,4-3-1,-2-2-11,2-4 78,3-1 12,0-2-90,-2-1-11,-4-4-191,-12-2-1782,-6-6-1131,-11 7-1938,-3 0 5053,-2 7 0,0 1 0</inkml:trace>
</inkml:ink>
</file>

<file path=ppt/ink/ink2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22.6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5 179 9274,'-3'8'2510,"1"-2"-2263,2-6-113,0 0 79,29-51 0,-8 28 145,23-40 80,-17 43-113,-6 4 134,-5 5-56,-5 5-123,-1 4 113,0 2 99,4 1-212,7 8-112,3 3-44,3 7-68,2-1-45,-2-3-11,-3-2-23,0-6-55,-2-2 33,-3-4 45,-3 1 0,-3-2 11,0 0-11,3 0 23,7 0-1,2 0 90,7 0 57,-3 0 44,6 0 22,-3 0-78,5 0-1,-6 0-88,-2 1-68,-6 0-23,-9 2-335,-1-1-729,-8 1-1547,1-1-2564,-3 4 5198,-1-2 0,-2 0 0,0-3 0</inkml:trace>
</inkml:ink>
</file>

<file path=ppt/ink/ink2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45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31 10406,'14'-17'3037,"-2"4"-2858,-12 13-112,0 0 247,0 6 986,0 27-841,0 1 79,3 19 0,1 4-270,3 9-162,0-13 1,1 1 84,6 6 44,0-1-45,-1-4-43,-3-3-24,1-3 67,4 14-111,-3-15-1,1 11-22,-7-20 22,-4-2-55,1-1 44,-3-3-11,3-4 34,-3-3-12,0-3 90,4 6-90,2-6-22,0 4-22,1-12-12,-6-3 1,4-4 22,-2-2-34,-1-3 22,1-2-2692,-3-1 0,0 0 0</inkml:trace>
</inkml:ink>
</file>

<file path=ppt/ink/ink2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46.7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9 7526,'-15'-2'1412,"3"1"-986,12 1 851,0 0-638,-12-3-45,10 3-34,-10-3-56,12 3 494,0 0-965,0 4 34,2 3 23,10 6-3392,8 2 3525,57 28-189,-28-16 16,6 4 1,-1 2 5,-5-1-56,17 12 0,-26-14-11,-2-3 11,-6-6 3358,-5-3-3358,-6-4-11,4-1-34,-12-5-145,5 0-124,-15-6-100,-1 0-1772,-2-1 797,2-1-180,-1 0 773,1 0 1,-2 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0:58.7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6708,'4'0'11,"0"0"1,-4 0-1,13 0 11,-9 0 1,12 0 156,-14 0 4819,-1 0-4651,1 0 67,3 0 146,3 0 12,6 0-34,1 0-46,5 0-88,2 0-90,2 0-101,2 0 22,-1 0-134,1 0-79,1 0 1,4 0 111,5 0-56,10 0-10,6 1 190,8 1 22,4 0-157,2 1-33,3 0-23,-2-1-34,0 1 35,-3 1-68,-1-1 22,-5 1 0,-1 0-22,-3 1 34,3 0 22,3 0 11,3-1-33,4 0 11,1 0-23,3-2 0,1 1-22,-2 1 0,-1 2 12,-5 0-1,0 2 0,-2 0-11,2 0 0,2-1 0,2 1 0,3-2 0,0-1 0,4 0 39,-22-3 0,2 0-39,30 2 6,-31-1 0,-1-1 5,22 2-11,-3 0 11,2 1-11,-2 0 11,3 2 12,0 0-12,0 1 34,-19-3 0,2 0-22,30 2-7,-30-3 1,-1 0-17,19 1 0,-2 0 0,-2 2 34,1-2 11,3 1-6,-18-3 0,3-1 6,34 2-627,-30-1 1,0-1 670,30 1-77,-3 3-275,-3-1 274,-5 0 12,-3 2-12,-1-3 23,0 1 27,-16-2 1,2 0-34,-15 1 0,0-1-6,19-1 1,0 1-548,27 2 570,-2-3-23,-5 0 926,-3 1-937,-6-2 0,-21 1 0,1 1 0,29-2 0,-29 1 1,0 1 33,23 1-34,0 3 56,2-2-33,0 1-61,5-2 38,4 0 0,4-1-6,-22-1 1,2 0 0,-19-1 0,-1 1-6,23 1 0,-2-1-474,-22 0 0,-2 0 474,1 1 0,1 0 0,0 0 0,1 0 95,1 0 1,0 0-68,0 0 0,3 1 0,34 1 0,3 1-28,-23-3 0,1 1-398,-10 0 1,4 0 0,-5-1 386,5 0 0,-3-1 5,-1 1 0,0-1-128,-1 0 1,0 0 133,-1-1 0,0 1 0,0 0 0,3 0-860,21 1 0,1 0 860,-24 0 0,0 1 0,16 0 0,-3-1 255,19 5-255,-8-1 586,-4 0-598,-4 0 12,1-2 12,-2 0-12,6-3 251,0 0-263,3-2 1,-3 0 11,-5 0-33,-10 0 21,-9 0 3077,-9 0-3065,-9 1 0,-5 0-11,-6 1 636,-2 2-625,0-2 307,-2 1-318,3-2 11,1 0 11,2-1-11,-4 0-11,-3 0 11,-7 0 0,-4 0 0,-2 0 0,-5 0 0,-1 0 0,-6 0 0,-1 0 0,-1 0 0,4 0 0,3 0-11,6 0 11,6 0 11,32 0-11,-7 0 0,26 0 0,-15 0 0,3 0 0,1 1 0,0 0 0,2 1-11,31 2 22,-18-1-348,-25-1 1,0-1 325,27 1 11,4-2-185,-1 1 185,0 1 0,-5-1 0,-5 1 0,-10 1 12,7-1-12,-22 0 0,7-1 670,-21 0-670,1 0 198,1 0-198,3 0 0,-1-1 0,14 0 11,-14 0-11,5 0 0,-18 0 0,-7 0 0,-3 0 0,-5 0 12,2 0-12,-2 0 11,7 0 0,3 0 79,6 0-46,6 0-32,2 0 10,2 0-22,2 0 0,-2 0 45,3 0-45,2 0 0,17 0 0,-11 0 22,10 0-22,-14 0 11,4 0 12,2 0-1,3 0-11,0 0 12,0 0-23,-1 0 12,19 0-1,-17 0-11,15 0-11,-23 0 11,2 0 0,-4 0 0,2 0 11,3 0 11,20 0-22,-12 0 11,14 0-11,-24 0 23,-1 0-23,0 0 0,-4-1 22,4 1-11,0-2 1,3 1 21,29-2-22,-13 1 1,22-1-1,-18 1 0,3-1 11,5 1 12,2-1-12,2 3 0,-22 0 1,2-1-12,32 0-5,-31 1 0,0 0 5,26-2-11,2 0-301,-2 0 301,0 0 0,-2 0 0,-3 1 0,-1 0 0,-7 1 0,-1 0 0,-7 0 0,-4 0 0,-5 0 0,-4 0 0,-5 0 0,-3 0 11,0 0 0,-5 0 290,-3 0-301,-3 0 0,-7 0 0,-1 0-22,-5 0 22,-1 0 0,-3 0 0,-2 0 0,-1 0 0,-2 0 0,-2 0 0,-5 0 0,1 0 0,-4 0 0,2 0 0,1 0 0,3 0-11,2 0 22,10 0-11,-6 0 0,8 0 0,-9 0 0,2 0 0,0 0 0,3 0 11,5 0-11,2 0 11,6 0-11,25 1 11,-12-1-11,17 2 0,-23-1 0,-2 1 0,-4-1 0,-2-1 0,-1 0 0,12 0 0,-11 0 0,13 0-11,-14 0 11,4 0 11,-1 0-11,1 0 0,-3 0 0,-2 0 0,-4 0 0,5 0 12,-12 0-1,3 0-11,-11 0 0,-3 0 0,-1 0-11,-1 0 11,1 0 0,1 0 0,1 0-12,5 0 12,0 0 0,7 0 0,5 0 12,7 0-12,7 0 0,3 0 0,2 0 0,2 0 0,0 0 0,0-1 0,1 1 0,1 0 0,3 0 0,1 0 0,1 0 0,22 0-12,-18 0 12,15 0 0,-23 0 0,-2 0 12,-2 0-12,-4 0-12,-3 0 12,-4 0-11,-7 0 11,-6 0 0,-8 0 0,-3 0 0,-5 0-11,0 0 11,-3 0-11,1 0 0,1 0 11,2 0 0,1 0 0,-1 0 0,3 0 0,-1 0 0,1 0 0,1 0 0,-4 0 11,1 0 0,-5 0 0,2 0-56,-1 0 34,3 0 11,2 0 0,4-1 0,2 0 11,5 0-11,2 1 0,2-2 0,-3 2 0,0-2-11,-5 2 11,5-1 0,-2 1 0,5 0 0,4-1-11,1 1 11,1-2 11,2 2-11,2-2 0,14 2 0,-9-1 0,8 0 0,-15 0 0,0 0 11,2-1-11,-1 0 0,4 1 0,-2-2 0,6 3 0,15-3 0,-9 3-11,11-1 11,-17 1-11,-3-1 11,0 0 0,-1 0 0,1-1 0,21-1 0,-11 1 0,14-2 0,-17 2 0,-2-1 0,-5 2-11,-1 1 11,-6 0 0,-1 0 0,-3 0 0,11 0 0,-10 0 0,10 0 0,-13 0 0,5 0 11,-1 0-11,20 0 0,-11 0 0,11 0 0,-17 0 0,0 0 0,-3 0 0,4 0 0,-2 0 11,5 0 0,-2 0-11,0 0 12,2 0 10,6 0-11,-7 0 0,3 0 12,-8 1-12,-1 0 11,7 0-22,2 0 23,5 0-23,22-1 0,-14 0 0,14 1 0,-20-1 11,-2 2 0,1-2-11,-1 2 11,2-2 1,0 1-12,4-1 0,26 0 0,-14 0 0,25 0 22,-22 0 0,2 0-22,-8 0 12,-3 0 10,-6-1 0,24-1-10,-18-1-12,20 0 11,-23 0 0,4 0-11,-1-1 0,1 1 0,-2 0 0,-3 2-11,-1-1 11,8-1-11,-10 1-1,9 0 24,-13 0-12,2 0 0,1 0 0,0 0-12,-2 1 24,18 1-12,-17-1 0,14 1-12,-20 0 12,5 0 0,-2 0 0,6-1 0,3 1 12,32-1-12,-15 1 0,22 0-12,-24 0 12,0 0 12,3 0-12,1 0 0,2 0 11,-1 0-11,1 0 0,-1 0 0,1 0 0,-1 0 0,4 0 11,2 0-11,7 1 0,4 1-677,6 0 677,0 2 0,1 0-302,-3 1 302,-2-1 11,-1 1 0,-3-1-11,5 1 11,1-2-11,5 0 0,3 1 11,0-2-11,-2 1 17,-30 0 0,0-1-17,32 3-6,-35-2 1,0-1 5,23 1 0,4-1 0,1 0 0,1 0 0,3 0 0,-4 1 0,3-1 0,-29 0 0,0 1 0,35 0 0,-35 0 0,0-1 11,23 1-11,3-1 0,-1 2 0,-25-1 0,2 0 0,-16-1 0,0 1 0,16-1 0,-1 0 11,26 2-11,0 0 11,-3 0-11,-3 0 0,3 0 0,1-1-11,7 0 11,-47-2 0,1 0-6,0-1 1,2 1-1,22-1 1,0 0-1,-18 0 1,0 0 5,15 1 0,-1-1-12,23 1 1,-4-1-11,-4 0 16,-29 0 1,-1 0 5,27 0 5,-31 0 1,-2 0-6,16 0 11,-2 0-11,0 0 11,-3 0-11,1 0 0,-7 0 0,-6 0 0,-3 0 656,-6 0-656,-3 0 335,2-1-335,0 0 0,3 0 0,7 1 11,-1 0-11,5 0 0,-2 0 11,-3 0 0,25 0-11,-17 0 12,21 0-1,-20 0 22,3 0-21,1 0-1,3 0 0,2-1 11,3 0-10,3 0-1,-16 0 0,2 0-11,30 1 0,-29-1 0,0 1-369,22-2 369,-8 2 11,-2-3-11,-7 3 11,-2-1 57,24 1-35,-19 0-33,20 0 11,-28 0-11,-1 0 0,-5 0 0,-2 0 0,-2 0 369,-3 0-369,1 0 45,14 0 11,-15 0 11,9 1 12,-19-1-23,-4 1-11,-1-1-12,-6 0-22,-4 0 57,-2 0-35,-7 0-22,0 0 24,-3 0-24,4 0 11,3 0-11,5 0-11,2-1 0,1-1 23,0 0-1,14-1-22,-10 1-11,9-1 11,-14 1 0,-3 0 0,2 1 0,0 0 11,2 1-11,18 0 11,-12 0-11,13 0 12,-19 0-1,2 0-11,-6 0 11,-2 0 0,-2 0 23,-1 0-1,5 0 102,17 0-68,0 0-45,14 0-10,-8 0 21,-4 0-33,1 1 0,-5 0 11,-2 1 23,13 0-12,-12 1 23,14 0-22,-13 1-23,3 0 112,0 1 0,30-1-90,-14-2-22,20 0 0,-22-1 0,-3 0-22,-5 0 22,1-1 0,-4 0-23,1 0 23,-4 0-22,-4 0-101,-4 0-1312,10-6-963,1-4-2308,15-6 4706,-6-3 0,-20 9 0,-9 2 0</inkml:trace>
</inkml:ink>
</file>

<file path=ppt/ink/ink2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6.2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14 10181,'0'-7'1032,"0"1"-876,0 5 3867,0 1-4000,-1 4 33,0 5 0,0 10 22,1 4-33,0 8 22,0 4-22,0 6 0,0 3 55,0 4-66,3 0 145,1-1-134,3-6 22,1-8-22,-3-7 11,-1-8-34,-2-7 34,-2-5-56,0-4-235,1-1-235,1-1-472,0 0-839,2 0-1435,-4-1 3216,2-4 0,-2 2 0,0-2 0</inkml:trace>
</inkml:ink>
</file>

<file path=ppt/ink/ink2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47.4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262 26 6249,'15'-14'1580,"-3"3"-819,-12 11 3061,0 0-3520,0 11 45,-10 4 12,-9 14 0,-9 1 89,-6 5-124,2 0-122,5 2-44,-2-1-58,10 0-100,-2-3-11,5 1-214,-3 6-234,5-11-190,4 2-349,2-17-570,8-6-1111,-3-4 2679,3-3 0,0-1 0,0 0 0</inkml:trace>
</inkml:ink>
</file>

<file path=ppt/ink/ink2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47.9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72 7750,'0'-9'840,"0"1"-201,0 8 45,0 0 44,0-24 180,0 18 11,0-19-23,0 25 1737,0 0-2286,0 14-77,0 5 21,0 23 45,0 9-11,2 13-45,4 7-44,4 3-57,2 2-90,1-3-89,-3-1 0,1-4-22,0-1-12,-1-5-190,1-8-314,-3-8-392,0-12-481,-3-9-719,-2-8-626,2-7-1031,-4-5 3787,3-4 0,-3-1 0,1 0 0</inkml:trace>
</inkml:ink>
</file>

<file path=ppt/ink/ink2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48.5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1 14193,'-50'3'560,"0"-1"1,-36 6-158,54 11-112,4 3-44,2 4-91,10 7-54,5 3-24,6 7 23,5 0-45,5-1 22,20-3 1,9-6-79,24-8-23,-1-6-33,2-10-11,-3-3 11,-7-5 0,-2-6 23,-9-7-79,-8-7 21,-7-7-32,-10-1-112,-4-2-168,-5-1-146,-4-1-516,0 2-2946,-19-7 4011,-2 13 0,-2 2 0,6 15 0</inkml:trace>
</inkml:ink>
</file>

<file path=ppt/ink/ink2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48.9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6 9845,'-3'0'2858,"1"0"-1961,2 0-203,0-3 1,5 3-404,10-2-224,10 2-67,8 0-11,-1 0-370,-1 0-907,-4 0-1166,5 0-2476,-2 0 4930,-1 0 0,-12 0 0,-5 0 0</inkml:trace>
</inkml:ink>
</file>

<file path=ppt/ink/ink2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49.4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289 4 8691,'3'-2'3172,"-1"1"-1458,-2 1-1355,-23 0-35,-2 4 158,-25 1-45,7 6-67,-2 1-90,9 1-45,5-2-22,12 3-101,6-2-67,7 3-11,4 3 0,2 0-12,14 4-22,13-1 0,17-1 22,10 1-22,-3-3 34,-6 1 11,-5-4 0,-10 1 89,-7-1 112,-4 1 12,-8-1 33,-3 2 23,-6-1-56,-2 4-101,-9-3-79,-6 1-78,-11-4-291,-2-6-583,-3 0-661,-1-5-1591,-3 1-3631,2 0 6757,7 0 0,12-1 0,7-1 0</inkml:trace>
</inkml:ink>
</file>

<file path=ppt/ink/ink2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3:50.59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16 951 8770,'-9'0'1838,"2"0"-1043,7 0 270,0 0-349,0-29 103,3 9 122,9-27-146,3 14-235,11-6-66,1-6 10,0-5-11,16-37-280,-12 15-478,-9 22 1,-1-1 309,4-22 89,1 1 34,-7 8 370,2-10-303,-9 26-78,-2-2-22,-6 28-68,-3 9 22,4 5 676,-5 5-563,3 3-124,-3 12-78,4 8 56,2 21-56,5 8 0,0 7-22,2 1-79,0-6-78,3-6-79,-2-8-34,-1-9-33,-2-6-44,-1-10-102,-1-5 34,-1-5-112,6-3 549,6-10 56,10-8-22,2-14-23,-3-6 11,0-3-11,-7-1-11,4 2 23,0-5-12,-5 18 101,2 1 146,-15 22 67,0 2-11,-3 3-90,1 2-11,1 8 44,9 8-55,3 15 44,10 10-55,1 9 56,4 7-35,1 6-88,3 1-12,-3 0 0,-1-5-79,-2-7-10,-4-7-23,-2-8 0,-7-8 0,4-1-34,-8-12-201,0-3-292,-7-10-291,-5-3-392,1-1-4157,-3-1 5367,1 0 0,-2 0 0</inkml:trace>
</inkml:ink>
</file>

<file path=ppt/ink/ink2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36.4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86 152 6551,'-3'1'2488,"1"0"-2286,-13 8-46,12-6 46,-16 9 134,15-8 68,-3 0 78,1 0 44,1-2-89,2-1-89,1-1-12,2 0 11,-3 1-22,3 1-33,-5 0-57,4 2 22,-3 1 57,3 0-1,-1 2 23,2 0-21,0 1-35,0 0-34,0 0-33,0 3-45,9 0 34,43 8-124,6-5-44,-10-6 0,3-2-23,33 1 11,1-4-10,-10-2-12,-8-1-12,-16 0 12,0-6 23,-23 0 44,-1-5-11,-22-3 11,-2 2-56,-3-7-11,-3-2-44,-14-2 32,-6-2 24,-19 1 21,-13-4 23,13 10 11,-1 0-55,27 8-12,3 3-12,10-3-21,-2-1-23,5-4-56,0-6 33,0 9-100,2-2-225,4 11-514,7 2-1099,11 1-1233,11 0 3250,8 0 0,-16 0 0,-6 0 0</inkml:trace>
</inkml:ink>
</file>

<file path=ppt/ink/ink2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36.9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 8590,'0'-14'1973,"0"3"-898,0 11 1693,0 0-2185,0 6-90,0 4-45,2 8-157,6 4-157,-1 3-89,3 0-45,-5 0-22,0-2-124,3-3-358,-4-4-449,0-4-884,-1-5-796,-3-3-1434,3-2 4067,-3-2 0,0 0 0</inkml:trace>
</inkml:ink>
</file>

<file path=ppt/ink/ink2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37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7201,'0'0'0</inkml:trace>
</inkml:ink>
</file>

<file path=ppt/ink/ink2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37.9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6 12770,'-3'-3'4448,"1"0"-840,2 3-2846,-3 0-123,3 0-10470,-3 0 9734,3 4 0,0-3 0,0 2 0</inkml:trace>
</inkml:ink>
</file>

<file path=ppt/ink/ink2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7.59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 9890,'-10'0'2141,"2"0"-1626,8 1 852,0 0-1009,6-1 79,7 0-201,13 0-1,7 0-33,7 0 33,4 1-33,4-1 11,1 1 55,3-1 2,-1 2-136,-3-2 23,-1 2-34,-3-1-11,-2 0 11,3 1-55,1-2 21,4 1-33,3 0-45,0-1 12,0 1-23,-3 0 0,12 1 0,-17 0 11,10-2-11,-15 0 0,-3 0 34,1 0-1,12 0-10,-12 0 44,8 0 22,-15 0-21,-2 0-1,2 0-22,0 0-12,4 0 2,0 0-35,0 0 33,11 0-22,-14 0 34,9 0 0,-16 0 67,1 0-67,1 0 67,2 0-67,1 1-12,16 0 12,-12 1 0,10 0-34,-13 0 0,-1 0-11,-6 0 11,-2 0 1,-6-1-1,-5-1 0,1 0 67,1 0-44,-1 0 22,4 1-22,-3-1-12,1 1-11,1 0 0,3-1-11,2 1 12,17 0-1,-10-1-11,7 1 11,-18 0-11,-4-1 11,-2 1 0,-3-1 1,-2 0-12,-3 0 11,0 0-34,0 0 23,-2 0 0,3 0 0,-2 0 0,0 0-89,1 0-9742,-2 0 9204,-16 2 1,12-2-1,-14 2 1</inkml:trace>
</inkml:ink>
</file>

<file path=ppt/ink/ink2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38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41 8815,'0'-12'1569,"0"2"-774,0 10-638,0 0 459,0-2-145,2 1-113,-1-1 416,1 2-528,3 10-11,1 4-100,4 14-91,3 4-44,-1 1 23,-2 1-23,-2-2-67,-5-5-90,-1-2-78,-2-8-45,0-5-23,0-7 34,0-2-34,0-3 315,0-12-1,0-4-11,0-15 0,0-1 0,5-4 0,6 3 0,8 2 56,7 4 33,6 6-10,4 3-23,-4 5 0,2 4 45,-7 5 11,2 1 135,-2 3 335,14 7-302,-8 5-56,6 9-67,-11 4-79,-8 1-33,0 0-45,-6 0-90,-3-3-1333,-6 6-179,-2-10-1109,-3 1 2711,0-12 0,0-4 0,0-3 0</inkml:trace>
</inkml:ink>
</file>

<file path=ppt/ink/ink2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39.5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161 4 8266,'-3'-2'2868,"0"1"-2185,3 1-402,-64 21 10,46-6-123,-47 18-134,63-13-34,2 0-23,5-5-10,10-3-23,10-6-34,7-2 34,5-4 56,-7 0 11,4-7 23,-9-1-23,-1-9 23,-6 0-23,-4-2-11,-3 4 0,-4 0 0,-4 5-34,2 5 34,-4 2 0,3 3 12,2 0 156,4 3 78,6 11-11,11 12 393,10 20 391,12 12-626,9 9-79,-1 3 246,-6-1-33,-13-3-124,-17-7-168,-11-4-45,-8-8 23,-9-7-123,-11-12-90,-12-8-56,-13-11-269,-7-3-123,-12-5-281,-10-5-413,-11-11-506,-3-10-368,5-16-1189,14-6 3205,22-5 0,21 21 0,14 7 0</inkml:trace>
</inkml:ink>
</file>

<file path=ppt/ink/ink2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39.9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12412,'35'6'2902,"-6"7"-2085,-18 22-155,2 10-69,-2 11-122,2 9-190,-2 2-181,-3 0-100,0-5-11,-3-4-179,1-10-360,-1-5-279,-2-11-795,0-9-1066,-3-9-1411,0-8 4101,0-4 0,0-2 0,0 0 0</inkml:trace>
</inkml:ink>
</file>

<file path=ppt/ink/ink2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40.3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0 201 11368,'74'-9'67,"-1"1"0,1-1 1,27-3-1,-17-2-45,-27-7 396,-14 2-351,-17 0 151,-13 2 85,-8 0 328,-5 1-116,0 1 214,-9 4-213,-8 3-45,-10 4-57,-5 3-168,0 1-33,2 7-44,3 2 111,6 11 112,7 3-45,6 3-78,6 3-180,2-3-89,5-1-212,13-4-673,7-4-1312,20-2-1310,3-5 3507,13-5 0,-27-2 0,-3-3 0</inkml:trace>
</inkml:ink>
</file>

<file path=ppt/ink/ink2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40.8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364 0 14126,'-73'23'493,"1"0"0,5-3 0,14 3 168,30 11-67,1 1-236,1 6 169,4-2-302,7 0-225,5-5 0,5-1-24,7-6-99,11 1-269,13-7-336,9-4-751,8-6-964,3-5-1456,5-4 3899,0-9 0,-24 5 0,-8-5 0</inkml:trace>
</inkml:ink>
</file>

<file path=ppt/ink/ink2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41.3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97 10249,'0'5'1961,"0"-2"-1031,0-3-729,95 6 2,-48-9-41,13 2 0,0-2 29,-17-10 178,-11-3 68,-11 4-11,-10-1-134,-7 2-46,-4 2 68,0-1-46,0 2-9,-11 2-13,-9 2 12,-13 3-23,-9 1-90,4 2 79,-19 18-44,21 2-23,-5 16-34,23-4-167,9 14-147,5-12-426,13 6-301,10-19-797,16-6-1164,11-7-830,10-6 3709,1-4 0,-22 0 0,-9 0 0</inkml:trace>
</inkml:ink>
</file>

<file path=ppt/ink/ink2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41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15829,'42'72'2320,"-7"0"-1906,-19-10-201,-5 5-179,4 2-34,-1 1-124,2-4-346,5-4-483,1-7-391,4-8-427,1-10-492,-5-11-1569,-1-12 3832,-10-8 0,-3-6 0,-6 0 0</inkml:trace>
</inkml:ink>
</file>

<file path=ppt/ink/ink2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4:41.9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 9106,'6'-2'3440,"-2"1"-1008,-4 1-1760,38 67 191,-19-17-499,5 3 0,0 3 117,-3 20-155,-5-3-147,5-2-100,-4-7-79,3-8-12,-1-7-167,0-9-382,0-7-525,-6-8-1155,-4-11-1378,-2-7 3619,-7-5 0,3-2 0,-3 0 0</inkml:trace>
</inkml:ink>
</file>

<file path=ppt/ink/ink2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5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0 390 11817,'64'28'250,"0"0"1,-1-2-1,-4-5 42,20-8-225,-2-4-34,-5-5-10,-10-1 10,-6-3-33,-11 0 23,-5-7-23,-8-5 89,-7-10-55,-9-4 0,-9-4-23,-4-5 34,-3-1-45,0-1 0,-19 0-56,-12 3-23,-28 0 23,-9-1 56,-6 3 0,-1 0 0,5 3 0,6 4 112,15 3 11,15 9 13,15 4 32,12 5-68,4 3-436,3 0 280,17 1-90,11 0-145,20-3-314,6 1-762,5-1-930,-5 2 2297,-1 1 0,-24 0 0,-8 0 0</inkml:trace>
</inkml:ink>
</file>

<file path=ppt/ink/ink2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5.8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9823,'6'-5'1054,"-1"1"-349,-5 4-99,0 0-371,14 59 11,-1-23 23,13 52-90,-9-37-100,-2 1-68,-4-1-11,-3-2-79,5-2-380,-7-4-370,7-5-874,-7-7-437,-1-8 2140,-2-11 0,-3-5 0,0-6 0</inkml:trace>
</inkml:ink>
</file>

<file path=ppt/ink/ink2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8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12 9465,'-4'-2'2633,"1"0"-1457,3 2-682,8-1 54,10 0 23,14-1-155,12 1-148,2 0-200,0 0-68,-7 1 0,-7 0 0,-6 0-135,-4 0-246,-4 0-269,-3 0-246,-4 0-292,-4 0-380,0 0-495,-4 0-961,0 0 3024,-3 0 0,0 0 0</inkml:trace>
</inkml:ink>
</file>

<file path=ppt/ink/ink2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6.0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19 10451,'-6'-7'806,"1"1"125,5 6-539,0 0-381,19-3-11,9 3-971,21-3 7,9 3-1535,1 0 2499,6 0 0,-30 0 0,-6 0 0</inkml:trace>
</inkml:ink>
</file>

<file path=ppt/ink/ink2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6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38 330 7934,'64'-34'39,"1"0"0,0 0 0,22-12 1,-20 3-52,-41 7 518,-15 6-114,-7 4 510,-4 6 140,-4 5 11,-14 7-639,-12 5-190,-14 3 427,-4 0-337,0 1-146,0 8 34,5 5 55,3 9-100,6 6 45,6 2 134,7 3-302,8 0-34,8 1-34,2 0-370,3 0-368,22-2-394,7 0-582,27-6 1748,29 3 0,-43-16 0,13 0 0</inkml:trace>
</inkml:ink>
</file>

<file path=ppt/ink/ink2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6.9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23 8534,'-6'-12'3665,"1"2"-3083,5 10 315,0 0-923,-109 32 239,65-7-51,-22 0 1,4 5 16,35 11-179,6 1 0,13-5-90,3-2-167,5-7-98,12-7-340,10-4 135,14-10 190,9-4-56,-2-4 168,-3-11-111,-5-9-1,-9-11 22,-7-5 90,-5 1 258,-9 1 0,-3 3 528,-2 2 177,0 15-21,0 3-303,0 12-280,0 1-90,0 10 78,0 8-10,0 12-426,0 19-1356,0-13-1356,12 5 3059,3-23 0,0-9 0,-3-5 0</inkml:trace>
</inkml:ink>
</file>

<file path=ppt/ink/ink2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7.5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209 292 11739,'-58'57'343,"0"0"1,3-4 0,17-6-187,38-10-157,10-4-23,9-5-55,14-10-12,7-8-111,3-6 78,2-2 111,-2-13 12,2-9 0,-5-16-11,-2-11-123,-9-5-180,-5-7 112,-8-1 112,-7-1 1,-5 3-169,-4 1 113,0 8 122,0 5 23,-9 9 146,-1 11 167,-6 9 248,8 8-102,1 4-246,6 3-56,-1 0-56,2 10 33,0 7 158,0 16-79,0 11-168,0 9-113,21 36-358,-6-19-728,21 20-1423,-12-34-952,5-10 3529,1-8 0,-12-19 0,-4-7 0</inkml:trace>
</inkml:ink>
</file>

<file path=ppt/ink/ink2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7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 10092,'0'-15'874,"0"3"-571,0 12-303,0 0-157,17 66-45,-3-42-22,14 48-191,-6-62 113,-3-5 167,1-4 135,-3-6 45,1-8 11,-2-7-22,0-5 10,-2 3 24,-1 5-57,-5 8-11,2 3 0,-1 5 89,6 2 271,9 14-24,11 10 425,15 18-435,7 9-270,10 3 280,-10 5 89,-1-2 12,-19 0 225,-10-2-271,-14-1-55,-8-3 68,-5-2-191,-10-6-213,-11-8-78,-22-6-707,-14-8-470,-14-8-549,-14-6-1524,-5-6 3328,-6-14 0,43 9 0,13-9 0</inkml:trace>
</inkml:ink>
</file>

<file path=ppt/ink/ink2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8.6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1 308 10307,'76'20'15,"0"0"1,1 0 0,-6-2 0,-1 0-1,-8-7 8,33-11-4989,-10-7 5067,-16-5 1108,-18-8-1120,-14-4 1091,-18-3-955,-9-2 144,-7-3-224,-6-2 3253,-16 0-3275,-12-1 400,-20 0-512,-6 4 56,6 2 11,8 9-78,12 5-22,16 5-101,6 3-157,9 2-325,0 1-426,0 1-415,17 2-705,10 1 2151,27 9 0,-23-6 0,0 7 0</inkml:trace>
</inkml:ink>
</file>

<file path=ppt/ink/ink2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8.8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28 11011,'-3'-15'1916,"1"3"-1502,2 12-32,0 0-4242,0 78 4129,5-28-191,-1 6 1,2 6 177,8-11 0,1-3-335,9 26-492,10 17-538,-15-38-606,-3-10-1142,-8-9 2857,-3-13 0,-5-10 0,0-8 0</inkml:trace>
</inkml:ink>
</file>

<file path=ppt/ink/ink2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9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15 11347,'-15'-8'885,"3"2"-638,12 6-292,0 0-695,92 0-1254,-35 0 16,7 0 1,1 0 1977,-1 0 0,-29 0 0,-12 0 0</inkml:trace>
</inkml:ink>
</file>

<file path=ppt/ink/ink2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9.5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347 0 12191,'-87'28'220,"-1"0"1,7-3-1,19 7 94,46 21 560,6 1-874,7-3 285,13-8-353,9-10 113,13-11-246,13-11 338,4-6-260,7-8-23,0-12-33,-2-8 67,-8-14 112,-9-5 0,-18 1 0,-6-2 11,-11 7 56,-2 4 280,0 10 437,0 10-368,0 7-394,0 30 45,0 4-11,0 26-56,10-2-414,9 0-864,11-6-402,12-11-1267,-1-11 2947,-1-13 0,-17-6 0,-9-6 0</inkml:trace>
</inkml:ink>
</file>

<file path=ppt/ink/ink2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9.7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 17 11638,'0'-9'1670,"0"2"-583,0 7-482,0 0-459,-2 89 44,1-35-140,3 10 1,3 2-51,10 4-302,9-4-685,3-7-772,-3-10-1322,-3-11 3081,-9-11 0,-5-13 0,-7-6 0</inkml:trace>
</inkml:ink>
</file>

<file path=ppt/ink/ink2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8.8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13207,'0'75'123,"0"-12"-123,0-38-22,0-5-258,0-2-404,0-6-391,0-2-942,2-6-1501,-2-1 3518,4-2 0,-4-1 0,2 0 0</inkml:trace>
</inkml:ink>
</file>

<file path=ppt/ink/ink2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39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14 11930,'-3'-7'739,"1"1"-347,2 6-817,0 0-685,111 0-1007,-57 0 279,16 0 1,-1 0 1837,-20 0 0,-24 0 0,-8 0 0</inkml:trace>
</inkml:ink>
</file>

<file path=ppt/ink/ink2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0.3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0 222 8344,'79'-6'112,"-1"-1"0,-5 3 0,-14-4 471,-35-9-79,-3 0-134,-8-2-179,-7-3-23,-1-1 224,-5-1 157,0 1 146,0 5 66,0 2 259,-10 6-46,-1 4-480,-18 4-35,-1 2-156,-7 4-191,-3 6 44,-1 10 259,6 8 67,3 6-157,13 3 325,9 25-370,5-17-157,19 15-55,14-27-12,23-6-45,13-4-11,11-6-202,0-5-538,0-6-413,-8-4-1279,-8-2-2913,-16-8 5345,-11-7 0,-19 4 0,-6-2 0</inkml:trace>
</inkml:ink>
</file>

<file path=ppt/ink/ink2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2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610 24 7426,'6'-8'3182,"-2"2"-2017,-4 6-560,0 0 224,-128-9-4296,65 10 3668,-19-3 1,0 5 123,13 16 973,9 10-939,4 5-270,16 5-89,16 2-33,11 3-23,11 0 3247,9 0-4077,19-4-492,17-6-751,27-6-1781,8-9 3910,5-9 0,-36-5 0,-11-5 0</inkml:trace>
</inkml:ink>
</file>

<file path=ppt/ink/ink2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2.7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257 0 13443,'-70'51'336,"-1"-1"0,9-4 0,16 0-79,39 7-122,9-4-91,23-4-44,16-12 0,29-10-123,18-12-1124,1-6 1057,5-10-4,-16-9 115,-14-9 57,-21-9-1,-17-3-44,-16-1-213,-5-3-348,-14 2-840,-15 3-796,-17 7 2264,-11 9 0,20 10 0,9 6 0</inkml:trace>
</inkml:ink>
</file>

<file path=ppt/ink/ink2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3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26 10910,'0'-14'1199,"0"3"-538,0 11-392,0 0-247,59 77 45,-28-36-61,7 9 0,0 1-6,-9-9 22,-13-10-22,-3-7 0,-10-12-78,-1-6-281,-2-5 359,0-21-22,0-7 22,0-23-11,3-1-12,9 0 12,5 8 22,10 10 90,0 10 168,-1 12 146,6 6 44,3 11-145,10 13-158,1 13-66,0 12-68,-6 0-22,-11-4-33,-7-9-124,-9-10-33,-6-9-124,-4-8-123,0-2 157,-3-3 100,0-11 102,0-5 67,0-16 0,0-1 11,0-2 67,0 6 246,2 9 136,3 7-113,4 8 0,1 4 90,3 1-22,3 0-1,13 21-403,-5-1-11,2 17-415,-11-6-952,-9-4-1076,-1-3-2152,-5-6 4606,0-6 0,0-7 0,0-2 0</inkml:trace>
</inkml:ink>
</file>

<file path=ppt/ink/ink2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3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1 212 11806,'12'-93'1054,"10"15"-202,13 59 10,13 7-234,7 5-113,10 5-224,10 6-134,0 12 22,-5 10-55,-13 11-23,-20 4-12,-19 1-10,-11 1-34,-14-1-45,-18-2-45,-14-6-168,-18-6-124,-4-9-21,2-9 67,-2-5 100,4-5-10,6-8 134,11-5 33,9-6 34,9-1 90,11 6 201,4 8 224,7 3-302,0 3-213,0 10 0,0 11-11,0 16-57,0 12-458,0 5-920,12-4-1142,0-7-1860,14-8 4448,-1-14 0,-11-9 0,-2-9 0</inkml:trace>
</inkml:ink>
</file>

<file path=ppt/ink/ink2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4.19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454 0 13656,'-90'7'220,"-1"0"0,7-1 0,13 8 127,25 23 147,8 6-169,17 6-269,11 0-56,7-4-56,25-8-56,9-10-56,23-12-101,7-9-23,1-5-55,-3-12-34,-5-5 56,-11-14 169,-14-5 20,-8-2 136,-13-17 136,-3 16 188,-5-7 57,-5 26 157,-1 7 11,-2 8-246,0 3-292,3 4-11,2 13-11,1 10-135,2 17-874,0 4-997,2-2-1299,15-5 3316,6-11 0,-2-13 0,-4-9 0</inkml:trace>
</inkml:ink>
</file>

<file path=ppt/ink/ink2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4.4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14383,'35'56'116,"0"1"0,-5-6 0,-1-5-240,10 1-21,-13-10-57,-3-8-178,-15-11 88,-3-7 79,-5-7-134,0-3 134,-3-1 146,-9-9 67,-5-5 56,-5-11 22,3-7-33,9 0-45,4-2-34,4 4-145,2 2-336,10 8-628,6 5-751,14 8 1894,2 3 0,-11 4 0,-7 0 0</inkml:trace>
</inkml:ink>
</file>

<file path=ppt/ink/ink2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4.6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12882,'13'53'454,"-1"1"0,14 35-1104,-7-53-560,-3-10-1177,-3-10-1422,-7-6 3809,-4-6 0,-2-3 0,0-1 0</inkml:trace>
</inkml:ink>
</file>

<file path=ppt/ink/ink2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4.8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6 11179,'-3'-3'717,"0"1"-4135,3 2 3418,12 3 0,-9-2 0,9 3 0</inkml:trace>
</inkml:ink>
</file>

<file path=ppt/ink/ink2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9.2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6 11470,'-45'30'639,"9"-5"-594,36-14-11,0-3-34,8-1-12,2-3-10,9-1 0,-3-3-12,1 0-22,-3 0 11,-1-1 12,-2-4-1,-3-3-123,-5-3-202,-1-2-570,-2 0-663,0-1-1063,0 2 2655,-2 3 0,2 4 0,-2 2 0</inkml:trace>
</inkml:ink>
</file>

<file path=ppt/ink/ink2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5.18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0 201 12367,'67'20'291,"-1"1"0,1 0 1,27 6-1,-6-7-207,-35-16 0,-3-5-469,48-7 385,-5-6-67,-23-11-45,-24-4 339,-23 0-148,-16-2 33,-21 1-23,-18 1 128,-22 2 298,-16 5-133,0 3-92,-4 1-290,30 8 300,9 1-356,28 5-134,7 2-46,0 1-44,0 0-481,14 0-730,9-1-1209,17 2 2700,3-1 0,-17 1 0,-7 0 0</inkml:trace>
</inkml:ink>
</file>

<file path=ppt/ink/ink2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5.6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1 13569,'-61'56'291,"1"1"0,2-5 1,18-6-214,45-6 634,18-9-712,13-11 193,18-10-216,5-7-77,-3-3 176,-10-8-177,-9-5 316,-16-10-529,-8-3-347,-7 0-425,-4-1-596,-7 1-1836,-12 2 3518,-7 6 0,4 8 0,6 5 0</inkml:trace>
</inkml:ink>
</file>

<file path=ppt/ink/ink2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6.0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12188,'24'45'1770,"3"3"-897,0 4-805,2-1-68,-2-5-269,-8-8-78,-1-8-101,-10-12-147,-2-9-88,-4-5 392,0-4 291,4-5 67,7-8-44,6-14 10,10-10-10,6-7 100,10-3 381,3 3-100,11 5 346,-5 9 304,-3 11-248,-6 9-10,-10 6-270,6 8-279,0 8-68,5 7-179,-3 6-34,-4-1-548,-8 0-763,-5-4-671,-13 1-1111,-5-2 3127,-6-2 0,-2-7 0,0-4 0</inkml:trace>
</inkml:ink>
</file>

<file path=ppt/ink/ink2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6:48.2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0 248 11381,'6'-2'538,"-1"1"291,-5 1-449,133-1-1275,-43 0 981,-24 1 0,10 0 0,-5-1 65,2 1 0,-3 0-62,6 0 1,0 0 11,-2 0 0,0 0-28,-1 0 0,0 0-1,-5 0 1,0 0 56,1 0 0,1 0-23,-1 0 1,0 0-74,2 0 1,0 0-23,1 0 1,0 0 49,1 0 1,-1 0 55,-1 0 1,-1 0-6,1 0 0,0 0-11,-3 0 0,0 0 5,-1 0 1,-1 0-57,-2 0 0,-2 0 6,-2 0 1,-2 0-120,-4 0 1,-1 0 219,45 0-68,-28 0 1,1 0-46,-18 0 1,1 0 0,17 0 0,0 0 56,23 0-12,-7 0 23,-7 1-56,-5 2 12,-3 3-29,-18-2 0,2 1 51,33 5-40,-28-5 0,2 0 51,33 3 11,-46-5 1,1 1 21,49 1-412,-2 2 323,-5 0 11,3-1-40,-47-3 1,3 0 78,33 2 1,2-1-80,-19 0 1,2 0 70,23 1 0,-1 1-59,-26-2 0,-4 0-28,0 0 0,-1 0 44,-2 0 0,0-1-44,-2 0 0,0 0 11,0-1 0,3 0 62,32-1 0,3 0-12,-20 0 1,2 0-40,-10 0 1,5 0-1,-5-1-5,9 1 0,-5-1-6,0 1 0,-2 0-11,-3-1 0,-2 0 0,-2 1 0,-2 0-6,-2-1 1,2 0 5,26 0 0,2 0 5,-21 0 1,0 0-6,21-1 0,-3 0-422,-26 0 0,-3 0 433,-3-1 0,0 1 0,-2-1 1,0 0 127,47-1-139,-2 0 11,1 0 647,1 0-658,-28-1 0,2 1 22,-15-1 1,0 0-181,17 0 0,-1-1 158,-17 1 0,-2 0 0,1 0 0,2 1 5,0-1 1,1 1-6,0 1 0,1 1 6,0 0 0,0 0 288,-1 0 1,-1 2-290,-3-1 1,2 0-12,19-1 1,1 0-1,-21 1 1,0 0 5,19 0 0,-2-1 0,25 0 22,-46-1 1,1 1 16,-1 0 0,0 0 6,3-1 0,1 0 55,-1 2 1,2 0-62,22-1 0,1 1-33,-18 0 0,-1 0-499,20 0 0,-1 0 498,-21 0 1,-3 0-6,4 0 0,-1 0 17,1 0 0,0 0-1,0 0 1,-1 0 170,1 0 1,0 0-171,0 0 0,-1 0 11,0 0 0,2 0 28,24 0 0,1 0-34,-20 0 1,-1 0 21,20 0 1,-2 0 0,-25-1 0,-4 1-23,2-1 1,-1 0-1,46-2 0,-2 1-10,-7 0 38,-28 1 0,2 1-33,-13-1 0,-1 1-6,16-2 0,0 1 23,32-2-17,-46 0 0,0 1-12,-1 0 1,-1 1-1,1-2 1,0 0 192,41 2-176,-2-3-22,-11 4-11,-26-2 0,-2 1 11,17 1-11,22-1 11,-37 1-23,5-2 1105,7-2-1070,-1-1-1,9-4 22,1 1 1,3 0 0,2 0-12,0-1 12,0 2-23,0 0 34,2 1-23,1-2-11,3 3-11,-1 0-154,1 1 188,-1 1-23,3-2 14,3 1 20,0-2-45,0 1 34,-3-1-11,-8 2-12,-25 2 0,1 0 23,26 0-18,-30 2 1,-1-1 6,19 1 22,-1 0-12,-2 0 23,0 0 34,1 0-23,0 0-33,1 0 33,3-1-22,0-1-1,-22 1 1,1 0 11,23-1 23,20 0-1,-34 0 0,6-1-44,1 1 11,-13-1 0,2 0-12,35 0 132,-31 1 0,0-1-131,30-1-23,-7 1-11,-2-1 0,-10 0 23,-7 2 97,-7 0-87,-7 2 147,17 0-68,-19 0-56,13 0 11,-18 0 449,-10 0-348,1 0-100,-8 0-12,-6 0 11,0-2-56,-14 2-11,2-1-11,-6 1 11,6 0-11,3 0-1,5 0-88,-5-1-248,-1 0-369,-7-2-1042,0-2-1950,-3-6-3787,-10-5 7496,-30-6 0,21 10 0,-19 1 0</inkml:trace>
</inkml:ink>
</file>

<file path=ppt/ink/ink2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1.1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28 7851,'3'-12'3586,"0"2"-3351,-3 10 90,0-3-78,0 3 1109,0-3-1132,0 8-34,0 11-145,0 17 33,0 17 213,0 14-145,0 6-90,0 4 0,0 0 22,0 2-33,0-2-34,0-2-11,0-3 0,0-8 0,0-8 11,0-14 23,0-9 0,0-15-22,2-5-12,-1-10-12,1 0 12,-2-3 23,0-4-23,0-6-23,0-11-101,0-4-100,14-24 34,-3 15 33,14-11 56,-3 27-33,0 5-11,-1 10 21,-3 2 124,-2 4 12,3 0 32,0 0 35,2 7 55,-2 3 45,-1 10-22,-2 6-11,1 6 10,-6 4-55,-3 0 0,-6-2 12,-2-2 21,0-6 12,-7-3-1,-2-6-21,-7-6-124,0-6-258,-3-4-516,-4-1-200,-12-2-169,-8-6-2555,-22-13 808,20 2 2890,1-8 0,32 18 0,9 2 0</inkml:trace>
</inkml:ink>
</file>

<file path=ppt/ink/ink2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1.6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16 124 8770,'-9'14'1064,"2"-3"-761,7-11-56,0 0-191,128 9 22,-74-15-45,22 9 1,-4-5 22,-36-15 124,-11 2 189,-7-2-78,-10 0-179,-3 1 23,-5-1 78,0 2 11,-12 1 0,-7 4 45,-14 1 134,-2 6-32,1 1 21,4 2-113,1 1-211,2 8 55,3 8 202,3 13 370,5 31-438,7-12-122,4 19-102,15-24-33,9-7-156,16-5-315,8-9-705,8-9-606,2-6-986,6-6-772,0-2 3540,0-5 0,-27 4 0,-8-4 0</inkml:trace>
</inkml:ink>
</file>

<file path=ppt/ink/ink2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2.2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11 209 9868,'-6'2'1277,"1"-1"-402,5-1-584,138 18-1213,-66-14 1000,18 2 1,-2-3 89,-21-14 460,-16-9-336,-19 2 156,-11-3-291,-11 0-68,-4-1 23,-4-4 574,-2 1-608,0 1-44,-9 4 156,-6 4 57,-7 5 392,-1 6-471,8 2-45,5 3 90,6 0-202,-2 4-11,-2 10 34,-17 39 145,11 3-22,-6 30 78,15-12-44,5 1-146,9-2-12,10-2-33,14-3-11,7-1-45,1-3-684,8 12-44,-16-26-448,2 2-248,-19-34-817,-8-9-257,-3-4 2554,-5-5 0,0 0 0,0 0 0</inkml:trace>
</inkml:ink>
</file>

<file path=ppt/ink/ink2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2.4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13622,'70'0'-329,"0"0"0,-6 0 1,-6 0-1095,5 0-908,-4 0 2331,-7 1 0,-21-1 0,-12 1 0</inkml:trace>
</inkml:ink>
</file>

<file path=ppt/ink/ink2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2.8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219 0 8613,'-12'0'2611,"3"0"-2096,9 0-66,0 0-315,-88 28 124,66-2-113,-25-1 1,6 3 78,41 19-45,5 0-145,17-1-34,15-9 0,17-11-45,4-11-34,1-9 79,-3-4 124,14-23-57,-27 2 12,2-19-79,-34 7-34,-6 0-325,-5 0-402,-3 2-752,-9 3-751,-3 4 2264,-9 8 0,12 6 0,3 6 0</inkml:trace>
</inkml:ink>
</file>

<file path=ppt/ink/ink2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3.2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8307,'79'30'228,"1"-1"1,0 1 0,-5-4-1,-2 0 1,-20 1-218,-21 14 0,0-5-11,-7-6 870,-9-10-870,-6-8 209,-5-7-366,-2-3 260,0-2-103,-3-4 559,0-4-481,0-8-67,0-4 45,0-5 34,0-1 100,0 1 169,0 3 112,0 5-12,0 7-22,0 5-89,0 4-113,0 1-235,4 0 0,5 0 11,7 0-11,5-2-22,3-3-247,3-1-426,0 0-246,-3 3-808,-3 0-480,-5 3 2229,-5 0 0,-6 0 0,-2 0 0</inkml:trace>
</inkml:ink>
</file>

<file path=ppt/ink/ink2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49.5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6227,'0'0'0</inkml:trace>
</inkml:ink>
</file>

<file path=ppt/ink/ink2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3.8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54 259 8032,'79'-41'328,"1"1"1,-10 9-1,-17 0 31,-36-7 541,-12 17-318,-5 0 91,0 7-449,-12 3-28,-7 5-162,-19 3 258,-5 2-247,-5 1 33,0 8 1,5 3-12,5 11 202,9 0 89,10 1-77,6 1 145,8-2-23,2-3 33,3 1-20,12-3 121,34 7-257,7-11-112,26 2-112,-12-12 0,-6-2-33,-7-1-23,-4 0 0,-14 0-280,0 0-717,-11 0-1233,6-4-2028,-4-4 4258,3-7 0,-13 5 0,-5 0 0</inkml:trace>
</inkml:ink>
</file>

<file path=ppt/ink/ink2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5.03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551 25 7672,'3'-3'3171,"-1"1"-1121,-2 2-1175,-16-9-282,-10 7-145,-17-7-178,-10 9 32,-1 0-201,-5 7-90,-2 11 11,-1 13-10,3 17 44,6 6-23,15 5-33,16-2-11,13-4-67,14-8-1,17-10-89,10-11-78,18-12-214,1-7 113,2-9 201,-4-12-44,-6-12 167,-9-14 23,-9-5 12,-9-2-12,-9 5 67,-4-4 22,-3 20 180,0 1 89,0 22-66,0 2-101,0 3-135,0 4-11,0 10 246,4 39-179,17-2-112,9 27-23,21-22-178,1-6-517,3-9-873,-6-12-918,-2-11 2509,17-12 0,-35-3 0,12-5 0</inkml:trace>
</inkml:ink>
</file>

<file path=ppt/ink/ink2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5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0 327 9061,'9'0'1098,"-2"0"-817,-7 0-192,126-17-484,-66 2 484,18 1 1,-2-3 262,-28-7-139,-14-4-90,-15 1-44,-8-5-35,-9 0 68,-2 2 357,0 2-278,-7 5 67,-9 5 336,-4 6 347,-6 5-359,4 5-380,3 2-135,1 7 135,-3 39 79,9 4-13,-1 36-10,11-10-45,2 1-168,5-2-34,8-24 0,3-1-11,8 21-34,17 15-167,-20-40-292,-7-9-404,-2-10-380,-6-8-404,2-7-716,-3-5-718,-2-5 3115,0-1 0,-3-1 0,0 0 0</inkml:trace>
</inkml:ink>
</file>

<file path=ppt/ink/ink2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5.8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 10899,'-3'-2'1501,"1"1"-1277,2 1-123,40-3-101,-4 3-22,39-3-516,-15 3-1154,1 0-1322,-5 0 3014,-5 0 0,-22 0 0,-10 0 0</inkml:trace>
</inkml:ink>
</file>

<file path=ppt/ink/ink2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6.1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 10809,'0'-11'1983,"0"2"-1501,0 9-415,0 0 337,0 55-146,0-17-135,0 47-123,8-31-23,3-4-212,8-1-426,0-7-571,-1-4-942,-7-5-1098,-3-5 3272,-5-8 0,-3-9 0,0-6 0</inkml:trace>
</inkml:ink>
</file>

<file path=ppt/ink/ink2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6.29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 45 11817,'-6'-6'1648,"1"1"-1424,5 5-201,0 0-23,43-15-124,-11 11-604,35-10-684,-22 14-1278,-5 0 2690,-5 0 0,-15 0 0,-8 0 0</inkml:trace>
</inkml:ink>
</file>

<file path=ppt/ink/ink2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6.7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1 220 10373,'3'0'896,"-1"0"224,-2 0-817,147-18 33,-88 5-185,28 0 0,-3-2 208,-46-4-56,-9 0-124,-13-1 89,-8 0 12,-6 2-134,-4 0 0,-13 3-34,-12 1-33,-14 5 111,-7 3 23,0 4-101,4 2-67,2 6 22,9 5 0,4 11 45,13 6-22,6 5-57,7 2-33,3 0-56,17-1-224,11-3-459,21-6-2869,43-6 560,-20-9 3048,23-6 0,-57-4 0,-12 0 0</inkml:trace>
</inkml:ink>
</file>

<file path=ppt/ink/ink2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09:57:07.1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12053,'18'-1'672,"-4"0"102,-14 1-718,0 0-34,92 79-22,-57-41 0,20 12 0,-5-1 0,-31-16-22,-8-10-1,-6-8-33,-5-8-33,0-5 89,0-2-12,0-3 12,0-9 45,0-9-33,0-14 77,0-4 135,0-3 146,12 0 33,10 6 236,16 6-34,7 6-292,3 8-33,-4 7 12,-5 5-68,-2 4-112,0 0-112,6 0-11,-2 3-370,-1-2-1176,-10 3-1928,-4-2 3485,-12-1 0,-4-1 0,-8 0 0</inkml:trace>
</inkml:ink>
</file>

<file path=ppt/ink/ink2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1:53.8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22 130 6495,'-6'0'4628,"1"0"-3866,5 0 796,-5 0-786,4 0-122,-3 0 336,4 0-930,0-1-22,0-2-23,0-3 90,0-3-45,2-2-22,13-5-23,7 0-11,13 0 0,3 3 11,-1 2-11,3 3 22,2 1-22,2 2-22,3 1 0,-6 2 22,-1 1 11,-8 1 0,-3 3 23,-2 7 44,-3 9 0,0 8 57,-3 28-123,-9-12-1,-2 21 0,-10-16-11,-3 1 0,-12 8-11,-10 2 0,-15 3-12,6-20 1,-1-1-35,-19 17 1,-18 10-89,26-38 55,3-7-44,6-9-102,5-7-66,5-4-101,-1-3 200,10 0 114,0 0 89,13-4 11,3-4-11,2-4 0,0-1 11,0 0 56,11 2-11,7 1 180,33 2-45,-7 5-12,21 0-33,-14 3-57,5 0-55,-2 4 11,-1 1-23,-5 4-22,-5-2-67,-6-1-392,-7-3-718,-4-2-817,-5 0-1503,-2-1 3497,-3 0 0,-7 0 0,-5 0 0</inkml:trace>
</inkml:ink>
</file>

<file path=ppt/ink/ink2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1:55.72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476 454 8512,'12'-11'2253,"-3"3"-1234,-9 8-78,0 0-403,-109-10-11,65 10-309,-21-3 1,0 4 296,25 13-134,5 8-22,-2 4-46,7 6-55,6 1-23,3 1-100,10 1-90,1-4-34,7 1-11,1-2 11,2 0-11,0-2-22,2-1 11,8-3 11,4-3-23,10-1 12,5-4-34,6-2 0,36 2-11,-13-8-45,24 1-22,-23-8-34,4-1-22,2-2 33,4-10 1,1-4-180,18-19 280,-23 11 34,7-9 0,-28 14-45,-6-3-23,2 1-78,12-16-101,-11 7 34,5-11 56,-17 11 157,-7 3 11,-9 5 45,-5 2 33,-6 3 57,-2 5 55,0 2 0,0 6 13,-9 1 54,-24 3-245,-3 5-12,-19 5 22,12 7 112,3 4-44,5 2 0,4 2 10,6 2-32,6 2-46,9 1-22,5 13 34,12-13 10,11 9-44,15-20-11,13-3-34,2-6-22,5-3 11,-2-5 11,29 0 12,-18-7-23,18-5-56,-29-7 33,-1-6-10,-7-3 78,5-8-169,-5-2 12,0-9 145,-4-3-33,-4-4-45,-5-3-67,-9 2 135,-5-1 33,-10 5 0,-1 3 0,-5 5 33,0 7 23,0 4 23,0 3-46,0 10-33,0 2 0,0 12 0,0 1 112,0 2 57,2 0-113,-2 0-56,3 4 34,-3 7-23,0 11 45,0 11 45,0 8 44,0 6 12,0 6-11,0 4-34,0 5-34,9 0-67,17 22-33,7-24 0,13 8-23,-1-30-67,9-9 67,3-9-33,4-9-12,-7-8 45,1-6 45,-4-14-246,26-32-125,-22-2 343,-19 15 0,-3-1-375,2-22 23,-6-2 133,-8-3-10,-5 0 155,-3 1-10,-2-20 78,-5 24 34,-2-9 0,-4 31 12,0 12-1,0 3 0,0 10 34,0 2-45,0 6 0,0 2 751,0 2-662,0 7-77,0 1-12,0 11 89,0 0 12,-4 7 45,-2 3 55,-3 5-22,4 5 24,3 5 88,2 4-67,0 4-134,0 3-23,0 0-56,4 0-11,7-4 0,18 18 0,2-20 45,11 10-12,-2-25-33,0-10-33,3-9-12,0-8-45,-1-6-44,25-22 134,-14 0-146,17-21-89,-19 4 34,-6-2 54,-2 0 46,-3 3 68,-3 2 33,1 5-45,4 1 23,25-5-1,-9 12 23,15 0 11,-22 17 57,-6 3 88,-7 2 103,-1 0 54,-8 8 438,8 8-314,-14 4-202,3 7 146,-15-3 67,-6 2-55,-3 3-91,-2-1-33,0-1-67,-14-3-113,-9-3-133,-43 1-393,4-7-639,-31-2-683,8-9-1904,-14-3 3663,42-1 0,4 0 0,-10 0 0,11 0 0</inkml:trace>
</inkml:ink>
</file>

<file path=ppt/ink/ink2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0.5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46 6014,'0'-4'1568,"0"1"1469,0 3-2141,8-16-291,-6 11-213,6-11-112,-8 14 2499,0 2-2443,0 4 90,0 4-56,0 10-202,0 1-33,0 5-91,0 0-32,0 1-12,0 1 22,0 0-22,0 0 0,-2-4-78,0-2-102,0-6-223,1-4-325,1-4-348,0-4-5009,0 0 3430,0-9 2655,0 0 0,0-1 0,0 3 0</inkml:trace>
</inkml:ink>
</file>

<file path=ppt/ink/ink2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1:57.5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22 276 8826,'-12'-8'1053,"2"2"-257,10 6 403,0 0-695,12-12-67,8 9 44,10-11-32,11 13-102,5-2-78,10-1-45,11 0 45,3-3-100,7-1-46,1 0-45,-1-1 34,1 3-22,-6 1-12,-3 0-11,-2 2 1,-5 0 144,25 1-133,-20 1 10,21-1-44,-21 0 11,2 0 79,3-1-35,3 1 13,2 0-40,-24 0 0,0 1-73,30-1 0,15-1 22,-35 2-11,-4 0 0,0 0 68,7 1-57,1-3 39,-12 1 1,1-1-28,30-2-1,-29 1 1,-1 0-394,22-1 394,-1-1-112,-2-1 78,-3 0 0,2-1 0,-24 3 0,1 1 11,24-4-11,17 0 12,-39 4 44,-5 0 0,-3 1-12,3 1 1,5-1 78,11-1-111,8 0-1,-18 0 0,1 0-11,26-2 0,18 0-261,-42 2 261,-2 4 434,-9-1-434,-1 1 101,-5 0-101,0 0 22,3 0 1,5 0-12,5 0 0,3 0 12,1 0-23,-2 0-12,-4 0 12,0 0 310,-3 0-299,-5 0 22,14 0 23,-21 1 68,9-1 33,-18 2-123,0-2 44,-3 0 23,0 0-56,0 0 22,5 0 56,1 0-78,21 0 22,-15 0-67,8 0 23,-18 0 10,-7 0 23,0 0 23,-3 0-12,-3-2 78,10 1-77,-5-1-12,10 1 100,-6 1-144,4-1 32,-4 1-21,2-3-1,-5 3 147,13-2-80,-10 1-89,14 0 34,-19 1 11,1 0-34,-5 0 23,-4 0-1,3 0-10,-1 0-12,0 0 90,9 0-45,-5 0 11,6 0 22,-5 0-33,0 0-56,-2 0 34,1 0-12,-4 0 57,17 0-34,-9 0-34,12 0 11,-15 0-11,0 0 12,-8 0-12,2 0 11,-2 0 12,3 0 22,0 0 78,9 0 68,-2 0-157,8 0-12,-7 0-21,-3 0-1,-6 0-11,-2 0 22,-3 0 1,3 0-12,-4 0 23,3 0-23,-7 0-11,5 0 23,-2 0-12,2 1 11,1 0 1,-1 0 21,1-1 24,-4 0-68,1 0-2761,-3 0 1,0 0 0</inkml:trace>
</inkml:ink>
</file>

<file path=ppt/ink/ink2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3.9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1 783 10462,'14'4'1726,"-2"0"-1104,56 15 0,19 3-1166,-38-11 0,4 0 746,24 6 0,13 3 0,-6-3 67,5-6 0,-3-4-96,11-1 1,4-1-89,-31-2 1,1-1 0,-1-2-23,-1-2 1,-1-2 0,0 0 20,28-2 0,-2-4-56,-13-3 0,-5-3 11,-12 0 1,-5-2 21,-10 0 1,-5-3 699,20-20-593,-22-5 22,-18-39-78,-18 11-62,-17 22 1,-8 1 218,-32-23-190,11 38 0,-5 2-18,-1 2 1,-5 2 268,-22-8 1,-1 2-174,21 11 0,1 2-45,-11-5 0,5 2 34,3 3 33,23 7 1006,14 5-1140,10 4 44,5 3-66,3 2 450,3-1-294,24 0-33,15-2-101,28 2-45,3 1-11,-6 1-12,-14 1 12,-18 0-112,-9 0-247,-13 0-358,0 0-336,-2 0 10,0 0-683,2 0-1748,0 0-1926,3 0 5411,-2-1 0,-6 0 0,-3 0 0</inkml:trace>
</inkml:ink>
</file>

<file path=ppt/ink/ink2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4.4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10103,'0'-3'751,"0"1"527,0 2-998,31 41 11,-11-2 112,25 37-213,-20-14-156,-2-1-34,-6-5 11,-4-4-11,-5-6-336,-5-7-459,-1-7-348,-2-7-437,0-10-627,0-7 2207,0-7 0,0-1 0,0-1 0</inkml:trace>
</inkml:ink>
</file>

<file path=ppt/ink/ink2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4.6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50 12255,'91'-10'-38,"0"0"1,-8 0 0,-8 3-378,7 3-233,-8 1-876,-12 1-938,-3 0 2462,-16 1 0,-18 1 0,-11 0 0</inkml:trace>
</inkml:ink>
</file>

<file path=ppt/ink/ink2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5.1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1 390 8948,'68'-19'100,"1"0"1,0 0 0,27-7 0,-14 0 33,-25-7-5311,-9-2 5256,-16 3 1523,-14 0-1131,-10 2-23,-5 2-280,-11 1 840,-12 3-762,-14 6 52,-14 4-130,-7 9 3224,-2 3-3247,-7 6 90,10 10 45,3 8-100,11 10-12,15 5-34,10 2-44,10 2-90,5-2-33,15-2-114,9-6-592,48 7 44,-4-18-503,26 1-786,-17-18-906,-2-3 2890,-5-7 0,-30 5 0,-14-5 0</inkml:trace>
</inkml:ink>
</file>

<file path=ppt/ink/ink2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5.6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279 1 10226,'-70'51'149,"1"-1"1,5-4 0,15-1 63,32 6-90,8-5-78,9-4-23,17-11-22,15-11 0,25-10 0,18-7-33,3-14-57,5-10-190,-8-15 45,-6-9-12,-17-6-134,-15 0 314,-21 0 67,-9 6 358,-14 11 169,-9 11-34,-9 11 157,0 6-325,2 5-269,7 1-22,2 12 246,1 6 44,7 15-212,1 4-67,5 3-34,0 0-11,8-1-89,5-6-281,12-4-482,7-6-929,3-5-561,7-2 2342,-4-8 0,-12-2 0,-10-6 0</inkml:trace>
</inkml:ink>
</file>

<file path=ppt/ink/ink2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6.1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305 471 9222,'-81'39'175,"1"0"1,6-4-1,20 1-52,43 4 725,7-1-769,4-2-12,16-8-11,10-8 243,22-11-265,6-6 34,9-10 10,-1-11-44,7-16-1,-4-15-33,-3-10 0,-7-8 11,-11-7 1,-7-6 4,-23 19 1,-4-2-17,3-25 50,-8 32 1,-2 3 218,-3 3 410,0 16-63,0 18 221,0 9-411,0 6-382,0 16 113,0 7 90,0 24-23,0 9-112,0 8-56,4 3-56,7-2-44,10-5-259,7-5-381,1-4-336,5-4-335,-4-7-830,7-5-45,5-11 2230,5-10 0,-18-8 0,-5-6 0</inkml:trace>
</inkml:ink>
</file>

<file path=ppt/ink/ink2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6.5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407 0 12692,'-14'52'392,"1"0"0,1 38-448,38-47-157,13-10 22,15-11 23,1-11-11,4-6 56,3-14 78,0-10-134,-1-12-56,-10-10 156,-6 0 23,-10 4 23,-11 7-46,-5 11 34,-4 7 45,-1 8 325,6 2 56,9 17-112,9 8 101,8 25-169,2 10 58,-7 14 65,-4 7-167,-18 3 67,-6 0 179,-15-30 1,-6-2 55,-21 20-223,-27 11-158,-25-37-317,31-24 1,-4-2 238,-2-1 0,-6-3-419,-2-5 1,-6-1 0,2-2-333,-10 0 0,-1-1-225,10-1 1,-5-2 0,7-2-448,2-4 0,5-4 1423,6 1 0,4-2 0,-2-7 0,21 3 0</inkml:trace>
</inkml:ink>
</file>

<file path=ppt/ink/ink2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7.0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70 500 11553,'92'15'116,"0"0"0,-7-4 0,-14-7 97,-31-15 198,-8-16-175,-18-1-4331,-7-10 4162,-17-6 955,-21-3-932,-23-4 0,-25 2 168,-7 2 56,3 2-135,16 7-109,16 6-70,22 8-67,16 2 11,13 7 3437,23 0-3437,15 8-269,22 3-796,9 3-1254,-15 1 0,2 1 2375,31 3 0,-7-2 0,-44 2 0</inkml:trace>
</inkml:ink>
</file>

<file path=ppt/ink/ink2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7.3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0 13532,'-6'54'134,"0"0"1,-3 43-135,13-41-112,5-2-292,0-4-380,-2-6-280,-4-9-505,-3-7-526,0-10 2095,-17-9 0,13-5 0,-13-4 0</inkml:trace>
</inkml:ink>
</file>

<file path=ppt/ink/ink2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0.8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13667,'2'-3'3036,"6"1"-2330,9 2-202,9 0-167,10 0-203,3 0-123,3 0 0,2 0-11,-5 0-33,1 0-258,-7 0-113,-5 0-190,-10 0-135,-7 0-323,-8 0-876,-1 0 904,-2 0 1,0 0 0</inkml:trace>
</inkml:ink>
</file>

<file path=ppt/ink/ink2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7.5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0 105 12311,'35'-58'67,"7"12"-168,4 46-280,10 5-605,0 2-504,5 5-1143,1 1 2633,5-3 0,-31-5 0,-5-2 0</inkml:trace>
</inkml:ink>
</file>

<file path=ppt/ink/ink2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8.5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417 459 10310,'-95'18'425,"-1"-1"1,10-1 0,18 5-314,33 18 137,14 1-204,10 1 11,6-3-10,15-4-113,11-9 45,15-8-12,7-8 93,5-6-93,0-3-33,5-3 11,1-11-34,-1-8-56,-2-13-123,-8-2-67,-8-4 236,-13 5 100,-12 0 112,-8 11 190,-9 6-56,-9 11-111,-9 4-113,-2 5 34,-2 13 158,12 7-69,4 13-134,8 6-11,15-3-212,40 14 100,-5-22-79,27 3-22,-29-25 90,-2-4-12,-3-6 23,7-13-123,3-10-763,25-33 674,-19 10 144,10-19 91,-35 19 89,-5-4 0,-13-5 45,-1-4 33,-5-3 68,-2 3 33,0 4 56,-3 9 56,0 11 416,0 9-483,0 16-180,0 4-32,-3 9 21,3 6 135,-3 12 382,3 39-405,0-3-66,0 28 33,0-22-23,5 4 34,6-2-44,8-4-23,10-4 33,6-4-33,10-6-44,30 9-24,-16-20 1,19 2 0,-26-26-23,-1-4 34,3-5 56,2-9 0,0-6-11,0-11 78,0-6-11,-5-1-112,-1-5-44,-1-2-158,-11-4-11,-4-2 56,-20 1 79,-4 2 78,-10 5 45,-7 7 44,-14 9 91,-17 10-35,-16 7-55,-10 4 111,-3 7-44,2 9 23,4 11 89,15 14 123,9 9 740,18 39-819,9-20-133,17 22-91,19-38 34,20-8-33,24-12-68,8-8-22,10-11-78,-2-5-112,-3-6-1502,15-10 0,-35-3-919,8-8-1523,-44-3 4134,-6 1 0,-13 8 0,-3 3 0</inkml:trace>
</inkml:ink>
</file>

<file path=ppt/ink/ink2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09.2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28 12938,'28'0'1087,"2"0"-1087,13 0-56,5-2-481,3-1-864,7-4-1311,9 1 2712,3 1 0,-29 2 0,-7 2 0</inkml:trace>
</inkml:ink>
</file>

<file path=ppt/ink/ink2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10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0 338 7840,'0'11'605,"0"-3"146,0-8-258,0 0-90,50 38 23,-21-25-11,44 27 201,-37-35-325,0-3-78,-8-1 90,0-1-147,-6-7-122,4-7-34,-1-10-112,-1-6 56,-5-4-11,-9-5 67,-5-4 11,-5-2 45,-12 0 67,-10 1 180,-16 4 336,-7 5 145,4 9-280,6 8-224,16 10-280,9 4 0,8 4-146,2 0 146,19 0 0,14 0-302,26 0-1077,7 0-525,0 0-1558,-19 0 3462,-18 0 0,-17 0 0,-12 0 0</inkml:trace>
</inkml:ink>
</file>

<file path=ppt/ink/ink2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11.9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0 141 10170,'0'-9'-425,"0"1"727,0 8 113,0 0-748,124-5 713,-39 4-238,-22 0 0,9-1 0,-4 0-13,6 2 0,-3 0-456,8 0 1,1-1 410,0-1 0,0 0 50,0-1 1,-2 0-7,-5-1 1,-2 0-45,-2 0 0,-2 0-6,-4 0 1,-1 1-209,-3-1 0,0 1 337,-1 0 1,1-1-35,-2 2 1,1-1-1,3-2 1,0 0-68,1 2 1,-1-1-62,3-1 0,1 1-23,-2 0 0,-1 1 12,0-1 0,-1 1 27,-1 1 1,0 0 0,-2 0 0,4 0 66,26 0 1,1 1-34,-19 0 1,0 0-818,22 0 1,-2 0 827,-25 0 1,-4 0-51,1 1 0,-1-1 91,-4 0 0,1 1-136,17-1 0,0 2 11,-20 0 1,-1 0 228,13 2 0,-1 1-139,22 6 67,0 2-44,-2 1-34,2-5 22,-1 0 0,2-2-33,4-2-45,1-1-23,2-1-5,-29-1 0,0 1-1,-17-1 1,1 1 16,13-1 1,0 1 78,21-1 12,5-1-24,2 0-38,-26 0 0,2 0-62,-17 0 0,-1 0 16,14 0 1,-2 0 6,18 0-1,-6 0 23,-4 0 497,-1 0-464,-5 0-55,5 0 22,-2 2 11,5 0 11,0 2-33,-18-2 0,0-1 33,29 2-51,-28-2 1,-2 0 17,24 2-23,-1 1 23,1 0-18,-22 0 1,0 0-17,31 2 6,-28-2 0,0 0 1463,25 1-1458,0 0-11,-3-2 45,-5 1 11,-3 0 0,-3-1-11,1 1 33,-3 0 368,-1-1-368,34 2 1,-18-2-40,-24-2 0,0 1-303,36-1 275,-43 0 0,0-1-11,48 0 0,-30 2 0,-1 0 12,27 1-12,-33 0 0,-2 0 0,16 3 0,-1 0 0,-4 2 0,-4-2 0,0 1 0,-3-2 518,0 1-524,-14-4 1,2 0 5,33 1 5,-27-3 1,1 1 28,37-1 11,3 0-45,-48 0 0,0 0-107,3-1 1,0-1 139,-3 1 1,1-2-23,21-1 0,1 0 0,-19 0 1,-1 1-1,14-1 0,-2 1 0,24-1 0,-9 1 12,-2-1 55,-2 1-78,3-2 11,4 2-22,3-1 11,2 0 0,4 0 5,-20-1 1,2-1-12,-18 2 1,1 0 5,18-2 0,0 0-33,20-1 33,-16 1 22,-11 3-22,-8-1 317,-24 4-317,-4-1 0,-18 1 0,1 0 266,5 0-266,4 0 22,4 0-22,3 0 23,1 0 11,-1 0-23,-3 0 23,-3 0 33,1 0-45,-3 0 1,0 0 33,-5 0 11,-3 0 11,-1 0 79,-1 0-67,-3 0-23,0 0 11,-6 0 1,-2 0-35,2 0 12,-5 0-1411,2 0-1984,-20 1 3339,-39 3 0,25-2 0,-21 2 0</inkml:trace>
</inkml:ink>
</file>

<file path=ppt/ink/ink2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10T10:37:14.6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9 8882,'9'-5'1199,"-2"2"-101,-7 3-2704,0 0 0,0 0 0</inkml:trace>
</inkml:ink>
</file>

<file path=ppt/ink/ink2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1.5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158 16 6988,'4'9'1905,"-1"-2"-1333,-3-7 459,0 0-281,-16-7-32,4 5-360,-12-5 258,10 7-258,0 0-245,0 0 55,-3 6 90,-2 2-68,4 7-78,2-1-112,8 1-11,3-4-56,2 0 33,10-4 34,6-2 0,13-2-11,4-3 11,0 0-45,0-2 0,-5-3-44,-4-4-23,-6-3 67,-4-2 34,-6-1 0,0-6 33,-5 8 101,0-2 45,-3 12 807,0 2-975,0 9 0,0 1-45,0 7-571,0-3-707,0-2-682,2-1-1166,5-2 3171,2-2 0,0-4 0,-3-1 0</inkml:trace>
</inkml:ink>
</file>

<file path=ppt/ink/ink2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1.8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9106,'6'-8'1636,"-1"1"-729,-5 7 472,0 0-751,5 8-57,-4 3-112,4 8-190,-5 1-179,0 1-79,0 1-11,0-1 0,0 3-67,0-3-169,0 0-156,0-1-145,0-4-147,0-2-112,0-3 45,0-3-245,0-3-360,0-3 623,0-1 1,0-1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5.4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10 10125,'4'-2'1233,"-1"1"-101,-3 1-807,28-2 56,-13 1 45,21-1 44,-19 1-100,-1 1-124,2 0-100,4 0-11,4 0-1,3 0-22,4 3-33,5 2-23,1 4-23,1 0-21,-5 0 10,-5 0 23,-7 0 56,-6 1 33,-3 1-11,-3 2-33,0 2-12,-2 2-67,-1 0 45,-3 2 0,-3 0-11,0 1 34,-2 10-46,0-6 12,-5 6-23,-3-10 1,-7-1-1,-1-1-11,-1-3 1,-1 0-12,-5 2 11,1-2-11,-3 1 0,4-4 23,0-1-12,-1 1-11,2-2 0,-1 1 22,-11 3-22,9-3 0,-7 2 0,12-4 0,5-2 0,-5 0 0,5-2 0,-2 0 0,1 0 0,-1-1-22,-11 7 33,4-3 0,-5 3 1,10-5-1,8-2 11,2 0 12,4-3-23,1 0 314,0 0-236,7-1 12,7 2-45,9 0-11,8 1 0,3 1-12,1-1-33,-4-1 0,0 2 12,-6-2-12,-5 0 0,-6 0-12,-3-1 12,-5 1-11,0-1 11,-3 1 11,0-2-11,0 1 0,-1 0-11,0 1-11,0 0 11,0 0 11,0 1 0,-3 3 11,-8 3-11,-6 2 11,-10 1 0,-2 1 0,-16 4 12,14-6-1,-4 3-11,19-7-11,7-4 12,3-1 21,5 0-33,1-2-56,0 3 56,0 0 67,16 9-55,4 0 10,15 7-22,0-3 0,-4 2 11,-1-1-22,3 9 0,-6-7-23,4 7 1,-7-8-1,7 10 23,-10-7 11,5 7 0,-13-7-11,-5 0 11,-1 1 0,-5 1-12,-1-2 1,-1 1 0,0-1-23,0 0 12,0 0 11,-6 2 11,-2-1 11,-17 11-11,5-11 0,-9 5-22,8-13-23,-3-2-34,-3-3-44,-5-2-11,-4-3-270,-4-1-570,-3-3-841,-4-7-1749,-2-8 3564,-5-12 0,24 9 0,5 0 0</inkml:trace>
</inkml:ink>
</file>

<file path=ppt/ink/ink2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2.6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6943,'0'-8'1995,"0"1"-1300,0 7 1041,0 0-940,3-3-90,-2 2-45,2-2 740,-3 3-718,2 8-156,-2 4-146,4 10-168,-4 4-180,2 3-21,-2 2-12,0 1-68,0-3-257,0-1-302,0-4-224,0-5-348,0-3-213,0-4-919,-4-4-1154,2-2 3485,-2-4 0,3-2 0,1 0 0</inkml:trace>
</inkml:ink>
</file>

<file path=ppt/ink/ink2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3.0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13285,'0'18'2522,"0"3"-1940,0 5-245,0 3-259,0 0-78,0-1 0,0-2-101,0-2-269,2-4-246,-2-3-281,4-3-335,-2-2-112,0-5-203,-1 0-301,-1-3-763,0-2 2611,0-2 0,0 0 0</inkml:trace>
</inkml:ink>
</file>

<file path=ppt/ink/ink2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3.5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35 13352,'57'-5'810,"-1"1"1,1-1 0,-3 1-318,29 0-134,5-1-213,-3 3-102,-7-1-32,-6 2-1,-9 0-11,-6 1 145,-4 0-122,-9 0-12,-9 0-22,-9 0 11,-13 0-45,-7 0-190,-2 0-247,-4 0-291,3 0-516,-2 0-1180,0 0 0,-1 0 1</inkml:trace>
</inkml:ink>
</file>

<file path=ppt/ink/ink2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4.0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12244,'70'0'2678,"2"0"-1883,-11 0-123,14-4 34,9-1-314,8-3-1648,-2-1 1278,-7 1-10,-15 2 404,-17 1-416,-17 3 132,-14 0-244,-11 2-190,-5 0-3620,-4 0 831,-12 0 3091,-5 1 0,2-1 0,0 1 0</inkml:trace>
</inkml:ink>
</file>

<file path=ppt/ink/ink2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4.9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16 12647,'0'-8'2644,"0"1"-1938,0 7 347,0 0-694,0 8-34,0 2-56,0 9-157,0 3-11,0 2-56,0-1-34,0 1-11,0-3 0,0-2-168,0-3-169,0-3-167,0-3-246,0-2-270,-1-2-302,0-1-146,0-2-2544,1-2 3142,0 0 0,0-1 0</inkml:trace>
</inkml:ink>
</file>

<file path=ppt/ink/ink2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5.2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8 14922,'45'-1'392,"-4"0"-886,-4-1-738,-6 1-606,-7-1-1210,-6 1 3048,-8 1 0,-5 0 0,-3 0 0</inkml:trace>
</inkml:ink>
</file>

<file path=ppt/ink/ink2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5.7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154 16 9745,'-2'-8'2566,"1"1"-1872,1 7 102,0 0-482,-54 10 89,34-2-90,-40 10-110,51-5-136,3-2-67,5-1-11,1-1-23,1-2 1,11-2-57,6-1-34,11-2-55,4-1-68,-1-1-21,0-3 10,-4-3 101,-4-3 157,-6-3 23,-5-1-1,-6 1 34,-3 0 56,-3 1 168,-1 4 101,0 2 45,0 3 750,0 1-1187,0 7-34,0 1-481,0 4-1032,0-1-829,0-1-1187,2-2 3574,5 0 0,-4-4 0,3 0 0</inkml:trace>
</inkml:ink>
</file>

<file path=ppt/ink/ink2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6.08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12400,'24'36'-44,"-4"-5"32,-16-25-10,0-2 0,-4-3-505,0 0 426,5-2 101,1-3 33,3-3 68,3-5 23,0 3-124,1-2 0,1 5-113,-6-1-749,4 5-1402,-6 1 2264,3 1 0,-5 0 0,-1 0 0</inkml:trace>
</inkml:ink>
</file>

<file path=ppt/ink/ink2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6.6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183 1 11481,'-71'33'707,"16"-6"-618,53-18-10,4-3 21,6-2-100,7-2 0,7-2-44,2 0 21,-2 0-10,-2-5-1,-3-2-11,-1-4 45,-4 0 0,0 0 34,-4 2 78,-1 2 11,-3 4 45,-3 1 583,-1 2-549,2 8 145,-2 3-134,3 12-12,0 2 236,0 8-145,1 4-169,-1 1 191,1 3-236,-2-5 101,0 1-55,-2-7 10,0-5-78,-5-6-56,-3-6-112,-8-4-896,-16-4-348,1-3-403,-16-5-1973,7-7 3732,-6-9 0,21 7 0,4 1 0</inkml:trace>
</inkml:ink>
</file>

<file path=ppt/ink/ink2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1 125 8378,'0'5'1243,"0"-1"-974,0-4-213,83 1-56,-42-6 0,13 3 0,-1-2 67,-13-8 180,-7-2 168,-9-1 89,-8 1 11,-9 0 46,-3 1-225,-4 2-34,0-1 68,-9 4 56,-6 1-224,-9 5 212,-4 1-67,1 1-268,3 1 89,4 4-11,4 4-78,5 2-1,5 2-78,3 1-235,3-1-292,1-1-549,11-3-683,4-2-1267,13-3 3026,2-3 0,-12-1 0,-3 0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6.32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5 12636,'-55'-2'1188,"2"0"-819,15 2 45,-3 1-88,-1 3-136,2 3-111,3 5-46,4 2 12,4 4 11,5 0 11,4 3-67,7-1-33,6 3-68,4 2-213,3 0-291,1 0-370,9-3-537,6-3-987,9-6-930,5-3 3429,3-7 0,-15-1 0,-1-2 0</inkml:trace>
</inkml:ink>
</file>

<file path=ppt/ink/ink2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3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11863,'3'-4'2319,"-2"2"-1266,-1 2-1053,0 43-89,0-20 22,0 33-248,3-31-648,3-4-426,3-3-438,1-3-660,-5-4 2487,-1-4 0,-4-4 0,0-1 0</inkml:trace>
</inkml:ink>
</file>

<file path=ppt/ink/ink2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7.52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11728,'0'-6'1995,"0"1"-1838,0 5-841,0 0-616,76-1-1557,-45 1 2857,53 2 0,-72-2 0,-7 3 0</inkml:trace>
</inkml:ink>
</file>

<file path=ppt/ink/ink2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04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184 13 9106,'0'-6'2846,"0"1"-2028,0 5 639,0 0-841,-25-1 135,9 3 22,-22 4-224,16 4-269,-2 5-157,4 1-123,3 1-22,5-1-157,6-1-415,3-2-381,3-2-359,0-1-537,6-1-1031,7-3 2902,8-3 0,-7-1 0,-2-2 0</inkml:trace>
</inkml:ink>
</file>

<file path=ppt/ink/ink2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95 9106,'0'5'1513,"0"-1"-796,0-4-930,52-5 168,-28-1 45,38-6 168,-44 0 135,-7 0 201,-6 0 34,-1 1-12,-4-1-32,0 3-24,-7 2 213,-4 3-402,-10 3 100,-4 1-56,0 0-101,-3 3 67,5 4 34,0 4 11,4 3-157,6 2-179,6-1-89,4-1-270,3-2-380,1-3-505,13-2-807,8-3-1411,14-3 3462,1 0 0,-16-1 0,-6 0 0</inkml:trace>
</inkml:ink>
</file>

<file path=ppt/ink/ink2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8.83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12 9980,'0'-6'3552,"0"1"-2779,0 5 57,0 0-248,2 8-11,-2 3 23,5 11-202,-3 2-156,2 5-147,-1 2-89,-2 2-22,0-1-124,-1-2-190,0-2-213,0-4-358,0-4-539,0-5-481,2-5-818,3-5-325,5-4 3070,3-1 0,-5 0 0,-2 0 0</inkml:trace>
</inkml:ink>
</file>

<file path=ppt/ink/ink2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9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11033,'0'-9'3945,"0"2"-3060,0 7-471,0 0-111,0 54-135,0-25-168,0 44-22,0-40-640,0-3-750,0-5-750,0-3-919,0-5 3081,0-5 0,0-5 0,0-4 0</inkml:trace>
</inkml:ink>
</file>

<file path=ppt/ink/ink2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3:59.4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0 115 11975,'73'8'175,"0"0"1,-6 0-1,-12-4-85,-27-4 257,-10-5 292,-11-2-79,-6-6-224,-1-2-179,-8-3-68,-5-1 203,-9-2-34,1 3 11,3 4-23,9 7-123,3 2-89,5 5 156,1 0-190,8 0-11,2 0-829,10 1-1782,0 1-2274,0 2 4896,-3-1 0,-7-1 0,-6-1 0</inkml:trace>
</inkml:ink>
</file>

<file path=ppt/ink/ink2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08.9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97 11123,'2'-5'2801,"0"2"-683,-2 3-1939,3 0-112,5 1 34,6 3-101,10 3 11,5 3 0,6-2 1,0 0-1,-2-4 45,-3-2 56,-3-1 12,-2-1 32,3-2 46,-1-6-101,4-4-12,-1-6-77,2-2-12,-2 0 44,7-1 1,-12 8-34,-1 1 12,-13 9 10,-5 2 12,0 1 56,2 0-45,4 1 0,5 4-22,5 1-34,10 4-23,-8-3 23,6-1-22,-8-4 22,0-1 0,7-1 33,4 0 46,4 0 66,16-8-99,-16 2-24,3-5-10,-23 6-12,-7 1 0,-1 3-12,-3 0 1,4 0-22,-4 0-103,2 0-894,-1 0-326,-3 0-593,1 1-819,-3 0 2768,0 0 0,-2 0 0</inkml:trace>
</inkml:ink>
</file>

<file path=ppt/ink/ink2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10.2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93 8187,'-11'5'2264,"3"-1"-1603,8-4 4740,0 0-5222,0-6-112,8-1-22,4-5-11,10-2 44,2 0-78,2 0 11,-1 1 23,-4 4-34,0 1 22,-7 5 23,-2 2 11,-1 1 11,0 0 56,5 0 1,4 0 21,6 0-22,2 2-67,-1 3-22,-1 3 33,-3 4 45,-1 2-55,2 2-35,-3 2-10,-1-3-12,-6-2 0,-4-2 11,-2-5-11,-4-2-11,0-2-45,-3-1-12,1-1-78,2 0 146,1 0 101,3-3-45,2-2-23,3-5-9,4-2-24,5-2 22,-2 0-22,17-6 0,-12 7 0,8-4 11,-13 10 0,-5 2-11,1 1 12,-4 2-1,2 1 123,12 1-89,-2 3 22,15 4 12,-7 2-79,4 4 0,-3-3-12,-1-1-10,-3-4 0,-7-2 10,0-2 35,4-1-23,-6 0 0,7-4-11,-12 0-281,-1-2-470,-6 1-538,-3 2-1176,-3 0 2476,-2 0 0,0 1 0,0 0 0</inkml:trace>
</inkml:ink>
</file>

<file path=ppt/ink/ink2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44.7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8 185 6103,'0'-3'471,"0"1"-1,0 2-470,0-10-201,0 6-863,0-7 1041,0 9 46,0-2 324,0 0 224,0-2-123,0 2-100,0-1-23,0 1-45,0-1 0,-2 0 44,2-1 2,-2 0 10,2 1 22,0-1 12,-2 1 672,2-3-504,-2 3 56,2-1-45,0 3-23,0-1-111,0 0-68,0 0-11,0-3 281,0-2-258,0 1 21,0-1-55,0 2-45,0 2 23,0 1-45,0 2 1546,0 0-1737,0 9 0,0 10 12,0 13-46,4 12-10,0 8-23,6 3 0,3 2 11,2-1-11,3-2-11,-3-4 11,2-4 0,-4-6 0,-1-5-12,-3 2-21,-1-14-68,-5 0-78,1-16-135,-4-2-9517,2-3 9801,-2-8 0,0 6 0,0-5 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6.80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136 0 11291,'-74'28'673,"17"-3"-517,53-9-32,4 0-57,0 1-45,0-1-22,9-1-11,5-2-101,12-3 0,3-2-45,2-4-45,1-3-33,-5-1 11,-2 0 56,-8-7 11,-1-1-101,-10-8-336,-1-1-470,-5-2-426,0 1 1490,-5 2 0,4 7 0,-4 3 0</inkml:trace>
</inkml:ink>
</file>

<file path=ppt/ink/ink2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45.5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40 6798,'2'-5'2028,"-1"1"661,-1 4-2005,0-8-57,0 6 12,0-7-135,-6 6-78,-4 1-57,-6-1-99,-3 2 10,1-1-90,1 2-55,4 0 66,3 0 34,1 0-111,1 0-57,-4 0-45,2 2-11,-4 4 1,1 5-12,-2 5 22,1 2-11,2 5 45,3 1-45,4 2-11,3 0 0,0 0 0,2-3-134,5 5 78,6-10-67,9 2 44,10-9 12,5-2-22,7-3-57,2-3-33,3-2-68,19-1 113,-19-5-23,9-3 56,-25-4 56,-5-4 22,-6 0 23,-4-2 12,-6-3 10,-2-9 12,-5 4-11,0-6-12,-3 12 56,0 2-56,-5 3-11,-3 2-22,-3 2-80,-3 3-211,2 1-1681,-12-1 55,5 4-918,-11-1 2857,3 5 0,12 0 0,1 0 0</inkml:trace>
</inkml:ink>
</file>

<file path=ppt/ink/ink2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0.8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242 12 7123,'0'-4'2006,"0"1"-505,0 3 3149,0-1-4650,-2 0-45,-3 0 12,-6 0 33,-4 2 0,-4 1 11,-1 1-11,0 0 0,-3 1-11,-1 0 11,0 0-11,2-1 22,5 0-11,4 0 11,8-2-11,1 0 22,4-1-22,-1 0 56,-1 2 34,0 1-90,-2 4 0,4 2 0,-3 1-34,1-1 23,0 1 0,0-4-67,2 0-34,0-4-550,0 0 595,2-2 44,6 0-10,7 0 22,6 0-23,3 0-44,-2 0 33,-1 0 11,1 1 34,-1 3 0,-1 3 23,-5 2 10,-1 2 102,-5 0 44,-1 3-11,-5-1-23,-1 5 24,-2-3-23,0 1 78,0-2 0,0-4 78,0-1 236,-11 0-381,3-3-78,-13-1-35,9-3-44,-4 0-123,2-2-1076,-13 1-425,3-1-1088,-6-5-2610,8-2 5322,0-4 0,12 5 0,0 1 0</inkml:trace>
</inkml:ink>
</file>

<file path=ppt/ink/ink2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2.2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44 37 6249,'-6'0'1445,"2"0"-369,4 0-874,-12 0-68,8 0 1,-10 0 77,12 0 5660,1 0-5726,15 0 10,6-2 12,18-1-11,5-2-11,3-1-79,0 0-33,-4 0-12,-2 2-22,-7 2 11,-4 0-11,-7 2 23,-7 0-1,-6 0 0,-6 0 12,-1 0-34,0 0-1905,-2 0-291,3 0-1994,-2 0 4190,0 0 0,-1 0 0</inkml:trace>
</inkml:ink>
</file>

<file path=ppt/ink/ink2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2.81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11930,'-4'0'1983,"1"0"1569,3 0-3328,0 7-34,0 5-77,0 12-46,5 10-44,1 5 10,5 6-22,-2 1-11,2-2-11,-4-3-22,2-4-23,-1-3-102,-3-4-111,-1-5-89,-1-5-157,-1-5-326,0-6-414,2-4-818,-4-4-1031,3-1 3104,-2 0 0,0 0 0,-1 0 0</inkml:trace>
</inkml:ink>
</file>

<file path=ppt/ink/ink2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3.4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24 12333,'-35'-13'2140,"3"3"-1838,20 10-223,-4 0-22,1 6 77,-5 3 68,2 6-23,-2 4-67,3 1 67,2 3-78,6 4 0,4 0-101,3 2-23,2-3-66,0-1-102,5-4 23,12-2 34,10-3 100,17-2-55,5-6 21,7-3-77,4-4-114,-3-1-54,-4-3 10,-7-5 68,-9-5 123,-7-4 79,-7-3 33,-5 0 45,-11 1 55,-2-1 24,-5-10-124,-8 7-34,-2-8-123,-10 11-67,1 3-337,1 5-1724,-8 1-942,7 5 3227,-7 1 0,16 3 0,2 1 0</inkml:trace>
</inkml:ink>
</file>

<file path=ppt/ink/ink2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8.09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2 11885,'-4'-1'1950,"0"0"829,4 1-2645,0 5-44,0 3-57,0 7-33,0 3 0,0 0-22,0 1-68,0-3-156,0-1-124,0 0-123,0-2-213,0 1-515,0-1-404,0-3-1053,0-1-1008,0-3 3686,0-2 0,0-2 0,0-2 0</inkml:trace>
</inkml:ink>
</file>

<file path=ppt/ink/ink2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4:58.7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30 7482,'6'-5'1792,"-1"1"-1288,-5 4 707,0 0-651,0-4 56,-1 3-134,-1-3 78,-5 4 1,1 0-147,-5 0-325,2 0-10,-2 1 10,0 2-33,0 4-33,0 1-1,1 3 12,0-1-1,5 3-33,0-1-22,5 1-79,0-4-44,0 1-12,4-4 34,3-1 33,9-2 34,5-2-112,21 0 56,-12-1-45,10-5 56,-18-1-56,-4-4 23,-3-1 55,-4-5 79,-4 5 34,-3-4 33,-3 7-56,-1-1-11,0 2-78,0 0-146,0 1-23,-3 3-425,-1 0-683,-3 0-808,1 1 2163,-3 0 0,7 1 0,-3 1 0</inkml:trace>
</inkml:ink>
</file>

<file path=ppt/ink/ink2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0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0 378 13432,'5'-12'649,"5"-5"-503,8-6 100,8-6-11,-2-3-32,3-4 77,-1-1-79,-4 1-78,1 1-11,-7 5-89,0 3-1,-5 5-22,-2 5 0,-2 5-22,-1 5 22,-4 3 56,-1 2 347,-1 2-381,0 6-10,0 4-1,2 10 34,1 7-1,5 6-44,1 5 0,5 3 0,-2 3 0,2 1-11,-3-3-56,-1-3-67,-1-5-102,0-8-44,-2-4-404,2-7-234,-3-7-180,-1-3-493,-3-4-3261,2-1 4852,-4 0 0,2 0 0,-2 0 0</inkml:trace>
</inkml:ink>
</file>

<file path=ppt/ink/ink2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28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48 9689,'-1'-5'1882,"-1"1"-526,2 4-1356,42-9-123,-17 5-561,33-5-615,-29 5-752,-7 1 2051,-2-1 0,-10 1 0,-4 1 0</inkml:trace>
</inkml:ink>
</file>

<file path=ppt/ink/ink2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4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 8411,'3'-2'1770,"-2"0"-1130,-1 2-316,10 43-55,-6-15-90,8 39 1,-9-24-79,-1 0-23,0-1-78,-2-4 0,0-5 0,0-5-22,0-8-91,0-6-144,0-7-158,0-5 236,0-2 269,0-5 78,0-5-56,0-8-45,3-4-33,5-2-34,6 2 11,7 1 157,1 5 56,3 4-11,-2 4-11,-1 4 44,-1 3 460,8 5-246,-9 5-46,5 8-156,-14 3-135,-4 3-101,-3-1-11,-3-1-11,-1-4-526,-11 4-180,-2-8-425,-12 1-1167,1-10-1332,0-2 3630,0-1 0,12-1 0,3 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7.33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11840,'12'26'773,"-3"1"-594,-3-1-100,0-1-12,0 0 23,-1-5-57,-3-3-33,0-5-45,-2-5-167,0-2-180,1-4-146,0 0 67,2-1 247,1-2 224,3-5 45,4-6 0,5-6 11,3-2 0,5-2 78,8-1-22,-8 8 34,2 1 89,-13 12 146,-6 1 56,-1 2 527,-3 3-572,3 6-213,-2 6-89,1 6-90,0 0-180,-2 1-503,1-2-639,-1-3-5210,-1-1 6532,-1-8 0,-1-1 0,0-6 0</inkml:trace>
</inkml:ink>
</file>

<file path=ppt/ink/ink2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5.31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1 128 11123,'65'14'-23,"1"-1"1,-7-1 0,-11-3 100,-28-9 225,-5-3 156,-10-3-145,-2-3-168,-3-5-79,0-3-11,-1-1-34,-4-2-22,-5 2 0,-1 2 0,1 3 168,4 3 45,2 4 123,2 2 57,0 2-46,2 0-34,0 1-44,0-1-78,2-1-91,5-1-100,3 1 0,3 1-268,1 1-1760,0 0-785,0 1 2813,-2 0 0,-6 0 0,-3 0 0</inkml:trace>
</inkml:ink>
</file>

<file path=ppt/ink/ink2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2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17 11414,'-6'0'2174,"1"0"-1009,5 0-470,21-3-68,12 1-335,24-3-236,9 3-56,-3-1 0,-1 2-56,-7 0-504,-7 1-640,-3 0-525,-5 0-616,-3 0-1066,-2 0 3407,-8 0 0,-11 0 0,-7 0 0</inkml:trace>
</inkml:ink>
</file>

<file path=ppt/ink/ink2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4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13801,'68'12'-852,"-3"-2"-156,-15-9-1345,1-1-1490,-1 0 3843,-3 0 0,-21 0 0,-6 0 0</inkml:trace>
</inkml:ink>
</file>

<file path=ppt/ink/ink2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7.8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 9980,'-4'0'269,"1"0"695,3 0-953,96 0-11,-41 1 11,10 0 0,1 2 34,-4 2 168,-12 4 135,-10-2 178,-16-1 79,-10 0 0,-9 0-78,-3 2-68,-2 4-122,0 1-1,0 3-202,-5-1-134,-1 1 0,-3-3-179,1 0-550,3-3-806,3-2-1132,0-1 2667,2-3 0,0-1 0,0-3 0</inkml:trace>
</inkml:ink>
</file>

<file path=ppt/ink/ink2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8.5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0 523 13857,'21'-25'874,"4"-4"-683,8-4-113,1-6-78,3-5 0,-2-4-11,0-1 11,-4-1 11,0 2 45,-4 5-22,-1 6-12,-4 7 79,-5 9 134,-5 6 68,-3 8-46,-5 3-33,1 3 57,-4 1 189,0 0-403,-1 5 12,0 6 10,2 9-33,5 8 34,-1 6-79,8 5-11,-4 4 0,2 0 0,-1 0 0,-3-2-11,-1-4-34,-5-3-89,0-5-90,-2-6-213,0-6-1176,0-3 223,0-7-167,0 0 78,0-4 795,1 2 359,3-1-90,0-1-392,0-1-369,-3-1 1176,-1-1 0,0 0 0</inkml:trace>
</inkml:ink>
</file>

<file path=ppt/ink/ink2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8.9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13028,'24'-3'1165,"0"1"-1075,-2 2-90,2 0-146,0 0-807,1 0-671,2 0-1424,-1 0 3048,2-4 0,-14 4 0,-3-4 0</inkml:trace>
</inkml:ink>
</file>

<file path=ppt/ink/ink2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3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14227,'0'33'1087,"0"-2"-1054,0-2-33,0-2-212,0-2-450,0-4-515,0-5-369,0-6-885,3-6-1154,0-2 3585,1-2 0,-3 0 0,-1 0 0</inkml:trace>
</inkml:ink>
</file>

<file path=ppt/ink/ink2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4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6 12501,'55'-3'-860,"-4"0"0,-33 3 0,-3 0 0</inkml:trace>
</inkml:ink>
</file>

<file path=ppt/ink/ink2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09.7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0 11481,'-47'45'-201,"18"-9"134,42-27-23,11-5 79,1-2 11,-2-2 78,-6 0 34,-5-5-11,-4-2-67,-5-5-34,-1-1-101,-2 0-224,0 1-505,0 2-749,0 0 1579,0 4 0,0 3 0,0 2 0</inkml:trace>
</inkml:ink>
</file>

<file path=ppt/ink/ink2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0.0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6809,'0'0'0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7.7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4 130 8333,'-2'3'1076,"0"0"414,2-3-1322,75 17-157,-33-11 23,56 11 33,-58-16 11,-12-1 146,-10 0 315,-11 0-47,-4-3-391,-3-3-90,-8-6-22,-8-4 11,-9-3-56,-9-3 11,2 1-55,-3 0-1,6 2 101,3 5 123,8 4-123,8 5 0,6 3 0,4 0 78,0 1 1,3 0-79,9-1-90,7 2-414,9-1-1053,3 1-819,-2 0 2376,1 0 0,-15 0 0,-3 0 0</inkml:trace>
</inkml:ink>
</file>

<file path=ppt/ink/ink2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0.9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18 6574,'4'-7'2891,"-1"1"-1759,-3 6 1220,0 0-1209,3-2-179,-2 1-225,2-1 1,-3 10-191,0 6-258,0 8-179,0 5-11,0 2-67,0-1-23,0 0-11,2-2 0,0-1-56,0-3-123,1-4-169,-2-4-313,0-5-358,-1-5-404,0-2-2947,0-2 4370,0-3 0,0 2 0,0-2 0</inkml:trace>
</inkml:ink>
</file>

<file path=ppt/ink/ink2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1.4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52 14361,'1'-4'1905,"10"0"-1457,10-1-123,10-1-134,4 0-124,0 0-67,-2 2 11,-4 0-11,-3 1 0,-3 1 11,-4 1-11,-3-1 0,-5 1 0,-2-1 0,-3 2-11,-3-1-213,-1 1-3053,-2 0 0,0 0 0</inkml:trace>
</inkml:ink>
</file>

<file path=ppt/ink/ink2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6.9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23 204 10585,'-12'0'762,"2"0"-213,10 0 2891,0 0-3283,6 0 89,2 0-33,10 0-56,1 0-67,6 0 22,3 0-12,6 0 2,3 0-24,7 0-55,2 0 55,5 0-22,1 0 34,1 0-79,-4 0 56,0 0 11,-4 0 23,-2 0-78,-6 0 10,-1 0 12,-4 0 0,15 0-23,-11 0 12,14 0-23,-10 0 67,2 0-10,4 0-1,21-2-34,-16 1-21,11-2-1,-23 2 11,-4-1 12,2 1 11,-1-1-1,4 1 12,24-3-44,-13 1-12,16-2 0,-20 1 0,1 1 0,-1 0 0,-1 3 11,0-1-11,-5 0 0,0-1 22,-4 0-22,1 1 0,17-4 0,-14 3 0,13-1 11,-17 1-11,-1 0 12,4 0-12,17-2 0,-11 4 0,14-3 0,-18 2 0,4-1-12,2 0 1,1-1 11,6-3 0,2 0 0,3-2 23,30-3-12,-23 3-11,20-2 0,-33 6 0,-2 0-23,-3 2 12,-2-1-11,1-1-12,19-2 23,-16-1 0,12 1 11,-22 1-23,-3 2-21,-5 0-12,0 1-12,-6 1 46,0-2 11,-1 2 11,16-2-11,-11 2 11,11 1-23,-17 0 1,-9 0 11,-5 0-34,-6 0-22,-3 0 33,0 0 12,-1-1-12,1 0 12,2 0-90,0 1-180,-1-1-44,-1 1-2095,0 0 403,-2-3-1413,0-1 3441,-5-2 0,4 2 0,-4 2 0</inkml:trace>
</inkml:ink>
</file>

<file path=ppt/ink/ink2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8.4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9 11638,'0'-5'2118,"0"1"-1636,-2 4-45,2 0-281,-2 3 24,2 7-101,0 9-46,7 9-33,3 3-33,6 1-259,1-4-313,-1-4-224,-3-4-135,-2-5-257,-3-5-516,-3-6-504,-3-2 2241,-1-2 0,-1 0 0</inkml:trace>
</inkml:ink>
</file>

<file path=ppt/ink/ink2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8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12154,'88'-3'-112,"-10"1"-594,-35-1-953,-4 1-884,-4 1 2543,-5-1 0,-13 2 0,-7 0 0</inkml:trace>
</inkml:ink>
</file>

<file path=ppt/ink/ink2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09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1 9756,'-55'26'628,"11"-2"-281,44-8-101,2-1-89,13-1-112,8-2-45,16-2-67,1-3-12,2-3 57,-5-2 11,-2-2 0,-4-2-12,-5-5-178,-5-5-225,-8-4-112,-6-3 45,-5 3-202,-2 0-593,0 4 1288,-7 2 0,6 5 0,-6 3 0</inkml:trace>
</inkml:ink>
</file>

<file path=ppt/ink/ink2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3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10910,'22'48'-33,"-2"-8"-326,-14-22-470,2-4-337,-3-1-839,-2-4 2005,-1-2 0,-2-4 0,0-1 0</inkml:trace>
</inkml:ink>
</file>

<file path=ppt/ink/ink2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19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9330,'82'15'-566,"-12"-4"0,-54-9 0,-5-1 1</inkml:trace>
</inkml:ink>
</file>

<file path=ppt/ink/ink2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0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128 1 7918,'-4'0'2241,"1"0"-874,3 0-1322,-38 6 134,23 3 46,-31 8-46,35 3-67,3 3-112,5-2-34,3-2-100,7-4-45,7-4-79,11-4 67,6-4 12,0-2 89,0-1 34,-3-5 34,-3-2-34,-4-7 0,-7-1 56,-5-2 45,-5 1 22,-3 1 11,-1 2 146,0 4 45,0 3-11,0 4 45,0 1-303,0 9-179,7-1-416,-2 8-682,9-5-527,-1 0-627,2-2 2431,3-3 0,-10-1 0,0-4 0</inkml:trace>
</inkml:ink>
</file>

<file path=ppt/ink/ink2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0.4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8277,'0'-3'852,"0"1"1803,0 2-2061,0 3-12,4 6-32,-2 7-236,5 6-214,0 4-100,3 0-33,2 1-68,1-1-314,0-3-257,-2-3-168,-2-3-382,-2-5-514,1-3-864,-3-4 2600,1-3 0,-4-1 0,-1-1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3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217 19 7952,'0'-6'2521,"0"2"-538,0 4-1624,-62-9 33,37 13-78,-49-3 0,55 20-135,1 5-78,8 4-101,4 1 0,4-5-23,4-1-33,8-7-44,7-4 21,10-5-66,6-3-68,2-3-79,2-3 45,-4-2-301,6-18 212,-16 1-35,1-16 114,-18 10 246,-3 0 11,-3 5 235,0 6 169,0 6 413,-5 4-671,1 3-146,-5 1 45,1 6 212,1 4-66,1 7-168,3 2-23,1 2-45,2-2-202,8 0-2307,19 5-763,0-8 3317,13 1 0,-23-12 0,-4-3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8.2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96 8652,'73'1'-27,"0"0"1,-6 0 0,-12-4 745,-22-6-719,-9-2 363,-8-3-37,-9 2 250,-3 0-38,-8 1-6,-11 1-139,-10 2-69,-13 3-189,-2 2-46,-1 2 1,7 1 56,-1 1 55,5 5 124,4 3-33,3 6-57,9 1-78,5 1-123,6-1-34,3-1-460,20 4-33,2-8-90,20 3 68,2-10-751,0-2-628,0-2-739,0-1 2633,-9-4 0,-14 3 0,-8-3 0</inkml:trace>
</inkml:ink>
</file>

<file path=ppt/ink/ink3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1.4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27 6316,'0'-3'1188,"0"0"280,0 3-953,0-8 135,0 5 168,0-6-101,0 8 1166,0 1-1738,0 7-77,1 3 10,3 10 12,2 1-57,1 4-10,0-1-23,1 0-23,-1-1-78,0-2-235,1-3-168,-1-3-191,-1-2-257,-1-4-707,-3-2-436,1-3 2095,-1-1 0,0-2 0,0-1 0</inkml:trace>
</inkml:ink>
</file>

<file path=ppt/ink/ink3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1.82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14 8322,'5'-7'1803,"-2"1"-850,-3 6 605,0 0-1066,1 8 92,1 3-159,0 9-223,2 0-191,-2 3-11,1-2-179,1 2-370,1-3-292,-1-3-235,3-2-728,-4-5-470,0-2 2274,-3-2 0,0-3 0,0-1 0</inkml:trace>
</inkml:ink>
</file>

<file path=ppt/ink/ink3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2.1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84 9252,'0'-4'1378,"0"0"460,0 4-1592,50-16 45,-13 7-22,46-11-111,-28 11-136,2 1-22,-8 2-34,-5 2-246,-7 2-202,-11 1 68,-5 1-125,-5 0-413,-4 0-359,0 0-369,-6 0 1680,1 0 0,-5 0 0,0 0 0</inkml:trace>
</inkml:ink>
</file>

<file path=ppt/ink/ink3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2.4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13 8702,'0'8'2287,"0"-3"-1571,0-5 136,0 0-594,12 0-12,7 0-123,17 0-11,7-3-44,5-1-68,-4-3-101,-6 2-370,-7 1-201,-9 2-493,-7 1-617,-6 1-526,-4 0 2308,-3 1 0,0-1 0,-2 1 0</inkml:trace>
</inkml:ink>
</file>

<file path=ppt/ink/ink3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13432,'0'12'839,"0"2"-839,0 6 0,3 1-347,0-1-538,5-1-505,-2-3-537,2-2-246,-3-2 2173,-3-2 0,0-5 0,-2-2 0</inkml:trace>
</inkml:ink>
</file>

<file path=ppt/ink/ink3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3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21 11000,'93'-12'-291,"-14"3"-438,-50 9-234,-4 0-1122,-3 0 2085,-3 0 0,-7 0 0,-6 0 0</inkml:trace>
</inkml:ink>
</file>

<file path=ppt/ink/ink3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3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 30 8893,'-8'0'975,"2"0"-606,6 0 136,0 0-460,-16 40 11,12-22 56,-10 29-78,23-35-34,5-5-12,6-4-32,0-2 21,4-1-66,-4 0-57,4-5-33,-6-2 56,-1-7-113,-1-2-33,-8-3 146,0-1 100,-4 0 23,-2 1 79,0 2 55,-2 6 236,0 4 213,0 5-23,0 1-560,0 10-34,5 1-100,2 9-370,6 0-763,4-1-660,-2-3 1927,3-3 0,-10-6 0,0-3 0</inkml:trace>
</inkml:ink>
</file>

<file path=ppt/ink/ink3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4.13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9039,'0'6'0,"0"-1"56,0-5-168,0 0-67,9 34 179,-5-25 45,7 25 291,-10-33 369,-1-1-649,0-5 135,0-1 89,0-6-78,0 2-79,0-3-56,0 2-55,0 2-12,5-1-157,3 4-426,5 2-414,1 2-717,3 1 1714,-4 1 0,-4 0 0,-4 0 0</inkml:trace>
</inkml:ink>
</file>

<file path=ppt/ink/ink3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4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0 8961,'-9'44'134,"7"-9"-123,13-31 0,6-3-11,-1 0 0,3-1 45,-3 0-34,-1-4 45,-4-2-33,-2-4-23,-4 0 0,1 1-23,-4 2 23,-1 4-33,1 1 33,-2 2 33,4 0 292,-4 1-45,2 5 56,1 7-21,3 7 256,5 8-45,3 1-212,5 1 34,-2 1-80,1-2 12,-5 0 213,-6-3-78,-2-2-23,-5-4-168,0-4-145,-6-2-79,-1-6-448,-9-4-415,-2-3-56,-8-2-493,-8-8-436,-4-3 1848,-13-15 0,26 14 0,-3-4 0</inkml:trace>
</inkml:ink>
</file>

<file path=ppt/ink/ink3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0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0 164 7739,'8'0'1311,"-1"0"-997,-7 0-90,0 0-179,59-13 201,-35 4 56,45-13-32,-51 8-102,-3-1 101,-7 0-56,-4 0-68,-4 0 180,0 1 79,-1 1-281,-8 4 56,-4 3 124,-6 3-68,1 3-90,0 0 35,5 4-80,2 3-55,4 5 34,5 3-79,0 1-12,2 0-178,0 1-471,3-3-1031,8 0-695,4-3 2387,9-4 0,-11-4 0,-2-2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8.6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 8165,'4'-1'1860,"-1"0"-247,-3 1-1456,27 49-78,-16-26-57,19 36-22,-21-39 0,-3-6-79,-2-4-156,-3-4 11,-1-3-134,0-2 347,0-6 11,0-1 145,0-8-66,2-1-46,5-2-33,1 2-89,8 1-214,-3 3-493,5 4-279,-1 1-639,3 4 1714,-2 1 0,-6 1 0,-4 0 0</inkml:trace>
</inkml:ink>
</file>

<file path=ppt/ink/ink3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2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9868,'0'-4'1479,"0"1"-414,0 3-1043,5 50-22,2-28-246,6 41-158,2-42-683,-2-3-840,-4-3 1927,-3-6 0,-5-3 0,-1-3 0</inkml:trace>
</inkml:ink>
</file>

<file path=ppt/ink/ink3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5.4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27 12266,'0'-3'1759,"0"0"-1221,0 3-538,16-6-224,0 3-448,14-4-572,-7 4-1210,-3 2-1266,-7 0 3720,-5 1 0,-4 0 0,-2 0 0</inkml:trace>
</inkml:ink>
</file>

<file path=ppt/ink/ink3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7.3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92 27 6764,'0'-4'1479,"0"1"-1311,0 3-168,0-4-33,0 1 33,0-3 156,0 3 461,0 1 1982,0 1-2318,-6 1-46,-4 0-33,-5 2 55,2 1 102,0 2-158,6 4-43,-2 2-57,1 3 22,3 4-11,1 2-45,2 1-67,2-1-56,0-1-157,0-3-202,2-3-335,10-3-752,4-4-773,11-3 2275,-1-1 0,-10-2 0,-5 0 0</inkml:trace>
</inkml:ink>
</file>

<file path=ppt/ink/ink3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7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0 104 8512,'0'6'1098,"0"-1"-403,0-5-684,72 6 1,-39-7-1,55 1 23,-62-10-34,-5-4 0,-9-1-68,-5-1 68,-6 1 23,-1-1 66,-3 4 12,-4 1 22,-8 5 57,-2 2 279,-3 4 56,0 0-134,1 0-313,1 5 44,2 3 78,4 7-22,5 4-22,4 0-102,3 1-44,0-2-22,2-2-191,9-2-414,5-4-1379,15-4 2006,12-3 0,-20-2 0,5-1 0</inkml:trace>
</inkml:ink>
</file>

<file path=ppt/ink/ink3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1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12154,'2'52'1524,"0"-3"-1266,1-15-202,4 0-56,-2-3-236,3-3-492,-2-5-213,-2-5-549,1-3-651,-3-4 2141,0-5 0,-1-3 0,-1-2 0</inkml:trace>
</inkml:ink>
</file>

<file path=ppt/ink/ink3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3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12277,'17'64'728,"-1"-5"-616,-3-23-112,-3 1-78,2-2-393,-4-4-526,2-7-919,-2-5-728,2-8 2644,0-5 0,-4-3 0,-1-2 0</inkml:trace>
</inkml:ink>
</file>

<file path=ppt/ink/ink3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28.7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93 8602,'7'-1'863,"-3"0"78,-4 1-829,61 2-33,-40-1-12,46 1 34,-58-2-34,-4 0 56,-3 0 79,-2-4-90,0-2-112,0-5-12,0-2-55,0-1 67,0 1 56,0 2 45,0 3 78,0 3 101,0 4 874,0 1-1075,8-1-79,4 0-67,8 0-852,2-1-1165,0 2-2062,-2-3 4146,-1 3 0,-9-2 0,-4 2 0</inkml:trace>
</inkml:ink>
</file>

<file path=ppt/ink/ink3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2.09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103 29 8512,'-10'-1'1524,"2"0"-627,8 1 682,0 0-1579,-4 0 0,3 1-33,-3-1 33,3 1-79,0-1-21,-1 0-102,-2 0-101,0 0-22,-3 0 202,3 0 123,1 0 0,-1 0 11,4 0 124,-2 0 10,1 0-78,0 1-67,-4-1-11,3 1-22,-3 0-46,1-1 12,0 1 33,2-1 416,1 0-304,-1 0-78,2 0 0,-4 0-45,1 0 1,-1 0 44,0 0 44,2 1 3441,2-1-3328,0 2 0,0 0-1,7 0 24,3-1-68,5 0-68,3-1 12,-5 0-22,3 0 22,-5 0-45,2 0 34,-1-1-34,1-2 12,2-3-23,0 1 11,-2-1 12,1 2-12,-1-1 23,2 2-23,1 0 22,0 1 12,3 0-11,-3 1-12,6 1 45,11 4-67,-2 0 12,9 5-24,-14-3 12,-4-1-112,-5-3-191,-6 1-189,-4-3-2108,-3 1 135,-3-1-907,1 1 3372,-2 0 0,2 1 0,-2-1 0</inkml:trace>
</inkml:ink>
</file>

<file path=ppt/ink/ink3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2.6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8355,'0'6'1255,"0"-1"-1109,0-5-90,0 0 89,3 21 1,2-15 213,5 15 291,2-21 78,1 0-179,4 0-123,-2-4-146,1-1-135,-1-5-77,1-1-46,1 0-22,1 2-22,0 1 22,2 2 79,-1 3 89,1 1 134,-2 1 56,0 1-10,-1 0 67,9 0-303,-9 0-45,9 0-22,-13 0-12,2 0-21,-4 0 10,0 2-11,0-1-22,1 2-202,-2-1-448,-3 0-762,-2 0-807,-1-2-2095,1 1 4325,0-1 0,-2 0 0,-3 0 0</inkml:trace>
</inkml:ink>
</file>

<file path=ppt/ink/ink3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4.3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110 7 7818,'-2'-3'2566,"0"0"-438,2 3 763,-1-1-2331,-1 9-33,-2 4-146,0 13-56,-1 5-56,-1 5-56,-3 4-101,-2 4 0,0 1-68,-2 1 2,4 1-46,0-3 45,3-3-34,1-5 0,1-5 12,2-7-23,-1-4-34,3-8-22,-2-3-68,2-5-4459,0-1 2544,0-9-2028,0-1 4067,0-7 0,0 7 0,0 1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0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11179,'57'67'179,"-9"-11"-168,-32-38-11,-6-5-89,0-5-46,-6-4 91,-1-2 44,-1-2 459,-2 0-224,0-4-111,0-3-68,0-6-11,0-5-45,2-2-56,5 0 11,2 1-314,6 4-246,0 2-415,-2 5-111,-1 3-674,-4 3 1805,-1 1 0,-5 1 0,0 0 0</inkml:trace>
</inkml:ink>
</file>

<file path=ppt/ink/ink3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5.1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271 37 7078,'0'-8'1983,"0"3"-1154,0 5 718,0 0-808,-14-10-89,5 7-22,-13-6-34,9 8-79,0 1-123,-1 0-56,1 0-33,-4 0-46,1 0 12,-4 3 0,1 1 0,-1 5-78,3-1-57,3 1-55,3-1-23,0 3-23,5-1 12,-4 3 22,6 0-22,-2 11-34,5-5-11,1 5-11,1-5 0,9-2-101,6-1 45,11-1-45,6-4-124,30-1 124,-13-6 23,20-1-69,-24-3 80,0 0-12,-4-6-22,-5-1 0,-4-6-168,0-7 191,-10 3 22,1-4 11,-13 4 44,-4 1 12,-3 1 34,-2 0 11,-2 3 33,0 2-33,0 0-45,-8 1-123,2 3-90,-9 0-325,5 3-582,-3 2-673,1-2-1367,-3 2 3160,-3-2 0,7 1 0,2 1 0</inkml:trace>
</inkml:ink>
</file>

<file path=ppt/ink/ink3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7.6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66 0 13712,'-6'2'2050,"1"6"-1344,5 8-269,-3 6-224,-3 3-101,-2 2-90,-1-3-22,4-1-67,-2-6-292,3-1-649,-2-6-718,3-1-817,1-3-2623,0-3 5166,2 0 0,0-3 0,0 0 0</inkml:trace>
</inkml:ink>
</file>

<file path=ppt/ink/ink3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8.4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16 8781,'6'-8'2275,"-1"1"-1782,-5 7 2666,0 0-2844,0 2 9,0 5-122,-2 4-56,-2 4-90,-1 3-12,-3 3-44,3 0 0,1 0-33,2-1-90,2-2-45,0-2-90,0-4-33,0-4 10,5-2 68,6-4-89,5-1-23,5-1-236,0 0-167,4 0 112,-1-5-146,5-3 1,-1-6 200,-1-3 270,-1 0 167,-6-1 35,-5 2 89,-6 4 179,-6 2 415,-1 4-202,-2 3 247,0 1 325,-6 2-696,-6 0-133,-7 0-46,-2 0 57,0 1 44,1 3-66,4 2-124,1 3 0,1 1-12,2 1-312,-2-1-551,3 1-1097,0 0-1557,0-2 3529,4-1 0,1-4 0,3-2 0</inkml:trace>
</inkml:ink>
</file>

<file path=ppt/ink/ink3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39.0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8 7885,'0'-4'3148,"0"0"-1848,0 4-919,0 15-123,0-6-146,-1 11-112,0-12-68,-1-3-66,2-2-415,0-3 101,0-5-796,0 2-2386,0-4 3630,0 4 0,0 0 0,0 2 0</inkml:trace>
</inkml:ink>
</file>

<file path=ppt/ink/ink3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0.63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7 441 8523,'-4'1'1872,"1"0"-629,3-1-649,0-3-190,0-3-102,7-5 56,1-3-99,9-3-147,4-4-90,6-5 90,3-3 45,1-5-101,0-1-45,-5-2 23,-2 0-12,-5 3 23,0 3 112,-3 6 78,1 4 67,-6 5-133,0 3-23,-4 2 44,-1 4-22,-1 1-56,-1 2-22,-2 2-46,-1 1 35,1 0 627,-2 1-527,5 5 79,-1 5-157,5 7 11,0 6-45,4 4-56,-2 2 0,0 2 12,-2 0 21,-3 0-32,-1-1-12,-3-2 0,0-1-34,-2-3-78,0-1-67,0 2 67,0-10 33,0-1-33,0-11-22,0-2-3878,0 0 2545,0-7-1021,0 1 2488,0-6 0,0 7 0,0 0 0</inkml:trace>
</inkml:ink>
</file>

<file path=ppt/ink/ink3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0.98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18 9050,'-6'-1'2510,"1"0"-605,5 1-1759,31-1-68,-9 0-78,26-1-89,-17 0-651,-5 0-784,-3-1-1042,-5 2 2566,-3-1 0,-7 2 0,-3-1 0</inkml:trace>
</inkml:ink>
</file>

<file path=ppt/ink/ink3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1.7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8 7302,'-12'-4'1905,"2"1"-1390,10 3 3889,0 0-3732,0 4-246,0 3-157,0 4-224,0 1-45,0-2-23,0 0 12,0-2-157,2-1-281,-2-2-424,3 0-360,-2-2 1233,0 0 0,-1-2 0,0-1 0</inkml:trace>
</inkml:ink>
</file>

<file path=ppt/ink/ink3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2.0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 8456,'0'0'0</inkml:trace>
</inkml:ink>
</file>

<file path=ppt/ink/ink3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2.87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 21152,'-2'-2'2106,"0"1"-5383,2 1 0,0 0 0</inkml:trace>
</inkml:ink>
</file>

<file path=ppt/ink/ink3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3.8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 11593,'2'15'449,"0"0"-404,-2 1-23,0-1-22,0-2-11,0-2 11,0-3 0,0-2 0,0-1-22,0-3-191,0-1 213,0-6 11,0-2 11,5-7-22,2-2 23,8-1-23,2 2 11,1 2 11,-3 4 214,-1 2 55,-4 4 22,-2 1 68,-3 1 46,-2 1 21,-3 0-23,1 0 203,3 2-258,0 4-191,3 3-34,-3 2-77,1 0-68,-1-3-56,0-1-236,-2-1-268,1-1-392,-3 0-438,2 0-671,-2 0-998,0 0 3059,0-3 0,0-1 0,0-1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198 0 11750,'-53'19'297,"0"-1"0,-31 15-297,79-17-33,3-2-46,2-1 1,2-4-124,8-1 23,5-4 22,11-1-22,1-2 44,3-1 57,-3 0 78,-1-4 0,-4-1 33,-5-4 225,-6-2 79,-6-1-24,-4 0 68,-1 2-123,0 2 358,0 2-403,0 4 11,0 0-257,-3 10-12,2 1-101,-2 9-392,3 0-425,0 0-57,0-2-515,7 0-325,9-6-11,12-2 1871,9-5 0,-15-1 0,-4-2 0</inkml:trace>
</inkml:ink>
</file>

<file path=ppt/ink/ink3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4.2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7111,'6'-5'1805,"-1"1"-741,-5 4 998,0 0-1177,5 5-100,-2 1-203,2 4-224,-3 0-279,-2-2-79,0 3 22,0-1-22,0 2-67,0 0-79,0 0-100,0-1-12,0 1-111,0 0 77,0-1-772,0-2-169,0-2-582,0-2-684,0-3 2499,0-1 0,0-1 0</inkml:trace>
</inkml:ink>
</file>

<file path=ppt/ink/ink3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4.6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7 11649,'0'-4'3407,"0"2"-12729,0 2 9322,0 4 0,0-3 0,0 3 0</inkml:trace>
</inkml:ink>
</file>

<file path=ppt/ink/ink3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5.57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6652,'0'-5'1244,"0"1"257,0 4 3911,0-1-5064,0 8-57,0 0-67,0 9-56,0-2-67,0 0-67,0 1-1,0-1-10,0 0-23,0 1 0,0-1-12,0-1 12,0-3-11,0-2-22,0-4-46,0-1-1288,0-2 1367,0-5-291,0-1-359,0-4-482,0 2-761,0-1-1166,0 0 3059,0 1 0,0 2 0,0 3 0</inkml:trace>
</inkml:ink>
</file>

<file path=ppt/ink/ink3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6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25 15415,'-2'-2'929,"0"0"-873,2 1 113,8 0 10,7-1-45,11 0 34,7 1-33,2-1-79,0-1-23,-3 1-33,-5-1 12,-7 2-12,-4 0 11,-3 1 0,-5 0 0,-1 0 12,-5 0-2982,-1 0 1,1-1 1098,-2 1 0,2-1 1</inkml:trace>
</inkml:ink>
</file>

<file path=ppt/ink/ink3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48.3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23 104 9543,'-12'1'2723,"2"0"-2040,10-1 1458,0 0-1514,6 0-112,7 0-133,11 0-91,6 0-22,6 0-23,3 0-22,5 0-34,5 0-66,6 0 11,5-1 22,5 0-12,0 0-78,-2-1 23,-1 2 0,-2-2 33,1 0-34,6-2-83,-15 0 0,1-1 5,35-1-146,-30 1 1,0-1 168,25 1-12,1 0 1,-2 1-7,-23 3 1,1 0-17,29 0 22,-31 0 1,0 0 67,22-3 78,1 0 34,0-2-112,-5 2-34,-2 0-23,-6 1 12,-6 1 134,15 1-134,-25 0 56,11 1-79,-32 0 1,-4 0 44,-2 0 425,1 0-413,3 0-23,4 0 22,5 0-11,3 0-22,3 0 0,0 0-23,-5 0 1,0 0-12,-5 0 22,-3 0-33,-2 0 34,-5 0 78,-1 0-33,-1 0-57,-1 0 12,0 0-23,1 0 56,2 0-22,3 0-22,-2 0-12,-2 0-11,-1-1 11,-7 1 11,-1-1 1,-3 0 22,0 1 11,0 0-23,4 0 12,-4 0-11,6 0-12,-8 0-22,5 0 22,-8 0 1,4 0-12,6 0 146,7 0-90,8-1-67,2 1 11,4-1 12,6 0-12,-12 1-11,-1-1 0,-14 1 0,-6 0 11,-1 0-11,-4 0 0,0 0-11,1 0 11,-1 0 33,8-1-33,-2 1 0,4-1 68,1 1-35,1 0-22,0 0-11,2 0 0,-5 0 34,1 0-23,-6 0 0,-1 0 34,-4 0-11,-2 0-34,1 0-11,-2 0 11,0 0 0,1 0 0,0 0 11,1 0 11,-1 0-2901,0 0 627,-2-3-1311,0 2-2679,-3-3 6242,-13 3 0,9 1 0,-7 0 0</inkml:trace>
</inkml:ink>
</file>

<file path=ppt/ink/ink3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6.6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 18 6036,'6'0'1098,"-1"0"112,-5 0-728,-13 0-112,8 0-23,-10 0 67,11 0-55,0 0-123,1 0-79,-1 0-23,0 0 34,2 0 2185,1 0-2162,12-2-46,7 1-89,11-1-56,9 0 0,-1 2 0,5-2-67,-3 1-78,-6-1-181,-4-1-77,-10 2 11,-7 0-101,-6 1-460,-5 0-145,-1 0 0,0 0 0</inkml:trace>
</inkml:ink>
</file>

<file path=ppt/ink/ink3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7.09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81 8 6451,'-2'-4'1624,"0"0"337,2 4-1188,0 8-134,0 1-67,-3 10-124,-3 3-56,-3 5-12,-4 5-144,0 1-168,0 2-68,4-3 0,2-3 11,5-3-11,1-7 0,1-4-45,0-5-124,0-6-133,0-2-4124,0-2 1715,0-5 2711,3-1 0,-2 0 0,2 1 0</inkml:trace>
</inkml:ink>
</file>

<file path=ppt/ink/ink3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7.7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10 6003,'-2'-2'1243,"1"0"-391,1 2-393,-41-2-33,21 1-12,-33-1-55,30 5 55,2 3-32,-1 3-192,6 2-111,4-1-23,4 2-12,6 0-44,0-1-33,2 0-34,11-1 22,4-2 45,12-2 0,2-1-23,3-3-66,-1-2 33,-4 0-34,-3 0-11,-6-6 57,-8 0-58,-3-6-77,-7 2-213,0-1 0,0 1-101,0 0-336,0 3-729,-2 2 1558,2 2 0,-2 3 0,2 0 0</inkml:trace>
</inkml:ink>
</file>

<file path=ppt/ink/ink3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8.0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 7582,'63'-10'623,"0"1"1,-2-1 0,-22 9-310,-39 9-180,0 5 23,0 3 45,0 0-45,0 1-134,0-1-23,0-1-45,0-1-225,0-2-155,0 0-34,0-3-259,0-1-435,0-2-427,0-1 1580,0-3 0,0-1 0,0-1 0</inkml:trace>
</inkml:ink>
</file>

<file path=ppt/ink/ink3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8.3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12 7269,'-6'-7'1759,"1"2"-1401,5 5 718,0 0-852,20 0-145,-6 0-79,20 0-56,-12 3-785,1-1-403,-2 3-717,-5-2 1961,-1 1 0,-9-2 0,-1 0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7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11045,'2'-6'2532,"0"1"-2106,-2 5-169,0 0-234,2 33-23,1-13-112,4 28-213,3-23-348,-1-2-380,-2-4-627,-3-5-797,-2-4 2477,-2-4 0,0-4 0,0-1 0</inkml:trace>
</inkml:ink>
</file>

<file path=ppt/ink/ink3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9.13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180 55 6014,'-2'-5'1815,"0"1"-1110,2 4-222,-19-11-203,9 8-45,-17-8-45,14 11-33,-2 0-11,-3 0 66,1 5 114,-1 2-35,2 4-134,4 1-112,5 1-23,4-3-22,3-1-33,0-1-1,3-2 34,6-3 34,3-1-34,7-1-12,-2-1-66,3 0-236,2-1-34,-5-3-100,4-3-1064,1-13 571,-7 4 380,0-7 561,-10 9 168,-3 4 247,0 2 190,-2 5 393,0 2-192,0 6 102,0 3-292,0 5-314,0 1-290,0-1-12,5 0-280,3-4-628,5 0-302,1-2-717,1 0 1927,-2-4 0,-5-1 0,-3-2 0</inkml:trace>
</inkml:ink>
</file>

<file path=ppt/ink/ink3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5:59.5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 8702,'4'-2'1626,"-1"1"66,-3 1-908,0 60-560,0-31-135,0 48 1,0-47-45,0-2 67,0-3-44,0-2-46,0-2-11,0-2-11,0-4-11,0-4-11,0-3-158,0-3-268,0-3-1513,0-1 0,0 0 0</inkml:trace>
</inkml:ink>
</file>

<file path=ppt/ink/ink3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0.84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15 7145,'2'-8'919,"-1"1"-134,-1 7 772,0 0-381,0 33-335,0-8-124,0 29-235,0-14-303,0-2-89,0-2-90,0-4-23,0-4-89,0-5-292,0-5-391,0-4-561,0-4-750,0-4-583,0-3 2689,0-1 0,0-2 0</inkml:trace>
</inkml:ink>
</file>

<file path=ppt/ink/ink3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1.2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10 7762,'13'-5'2902,"-4"1"-2051,-9 4 639,0 0-358,0 13-347,0 3-113,0 15-157,0 0-235,0 3-179,0 0-67,0-1-34,2-2 0,0-4-11,0-3-203,1-4-301,-2-4-370,0-4-538,-1-4-504,0-2-1009,0-3 2936,0-2 0,0-1 0</inkml:trace>
</inkml:ink>
</file>

<file path=ppt/ink/ink3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1.7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6 7280,'-8'0'1692,"1"0"-1222,7 0 875,0 0-751,0-2-101,0 1 45,5-1-12,8 2 1,12 0 89,15 0-146,14 0-279,8 0-135,4 0-45,0 0-11,-3 2 0,-7 0-11,-6 4-12,-10-2-66,-9 0-113,-10-2-223,-9-1-1,-7 0-34,-3 0-6285,-2-1 6745,0 3 0,0-1 0</inkml:trace>
</inkml:ink>
</file>

<file path=ppt/ink/ink3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2.20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5 6876,'-6'1'2521,"1"-1"382,5 0-2063,21 0-33,2 0-102,24 0-133,1 0-68,6 0-291,7-1-123,0-1-90,-1 1-56,-8 0 33,-7 1-10,-11 0-46,-11 0-111,-9 0 55,-6 0-111,-5 0-382,-1 0-7204,-2 0 7832,0 3 0,0-2 0,0 2 0</inkml:trace>
</inkml:ink>
</file>

<file path=ppt/ink/ink3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3.2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23 9297,'0'-3'750,"0"0"-44,0 3-403,2-7 493,-2 5-12,2-5-135,-2 7 405,0 0-1054,0 4 224,0 4-45,3 8-78,1 6 67,4 4-123,-3 1 22,1 1-55,-4-1-12,-1-3 0,1-4-202,0-4-336,2-5-235,1-2-146,-1-5-157,1 0-100,-3-3-68,2 0-67,-4-1 1311,2 0 0,-2 0 0</inkml:trace>
</inkml:ink>
</file>

<file path=ppt/ink/ink3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3.54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25 8602,'0'-7'2252,"0"1"-1154,0 6-246,0 0-752,59-5-100,-27 4-33,49-4-337,-40 5-616,-4 0-773,-1 0-627,-5 2 2386,-3 1 0,-13 1 0,-5-2 0</inkml:trace>
</inkml:ink>
</file>

<file path=ppt/ink/ink3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4.0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231 18 6574,'0'-7'2801,"0"1"-2084,0 6 90,0 0-426,-50-5-34,24 6-10,-37 0-147,37 8-67,4 4 68,5 2-46,2-1-33,8 2-56,3-1-45,4-1-11,3-2-22,7-4 22,7-2 34,11-3-34,-2-2-23,5 0-44,-9-1-11,3-1-23,-5-5 0,-1-2-11,-1-5 34,-5-1 78,-2 2 33,-5-1 90,-1 4 113,-5 4 55,2 2 314,-2 3-593,0 4-12,0 2 0,0 4-135,0 2-605,1-2-560,6 1-604,3-1-360,8-2 2264,1 0 0,-7-5 0,-3-1 0</inkml:trace>
</inkml:ink>
</file>

<file path=ppt/ink/ink3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4.4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 8378,'4'-1'1927,"-1"0"-795,-3 1-1099,8 37-33,-3-22-45,4 29-22,-4-35-11,-4-1-12,0-5-89,-1 0-527,0-3 706,5-4 168,0-2 0,5-4-78,1-1 0,4 2 55,1 0-66,1 2-79,-1 3-45,-1 0-269,0 2-627,-1 1-818,1-1 1759,0 2 0,-7-1 0,-2 1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09.95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10473,'0'-4'964,"0"0"-426,0 4-931,63 0-413,-26 0-797,52 0-1019,-46 2 2622,-4 0 0,-17 0 0,-8 0 0</inkml:trace>
</inkml:ink>
</file>

<file path=ppt/ink/ink3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0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151 12 8669,'2'-7'1816,"-1"2"-1469,-1 5-22,0 0-281,-26 15-21,20-8-23,-20 11 22,28-13 1,4-3-12,4 0 11,5-2-22,-1 0 0,3 0-157,-2 0-223,1-2 66,-1-2 156,-2-3 125,-1-1 33,-2 3 33,-1 0 2,-5 3 99,-1 1 90,-3 1 392,0 4 124,3 4-146,0 8-12,4 9-88,-2 6-360,3 5-56,-1 1 113,-3 0 133,-1 2 170,-3-4 111,0 4-448,-3-14-68,-3-1-89,-5-16-302,-13-3-202,-2-2-583,-12-2-269,2-6-291,-4-4-606,-1-7 2253,4-3 0,16 7 0,8 3 0</inkml:trace>
</inkml:ink>
</file>

<file path=ppt/ink/ink3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52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94 7156,'6'2'1670,"-1"-2"-841,-5 0-762,96-5-22,-57 0-40,17 0 1,-3-1-6,-29-4 56,-8 1 67,-8 0 12,-3 0-34,-5 0 101,0 0 145,-5 1 247,-8 3-180,-8 0-55,-6 4 11,-3 0-23,1 1-78,3 2-56,3 4 23,3 2-12,3 5-56,4 1-168,6 1-45,3-3-134,4 1-416,4-2-435,6-2-617,9-1-595,7-4 2242,5-1 0,-15-2 0,-1-1 0</inkml:trace>
</inkml:ink>
</file>

<file path=ppt/ink/ink3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77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 14 10832,'0'-7'1736,"0"1"-861,0 6-192,0 0-549,0 26-78,0-11-56,0 21 0,0-19-224,0 0-481,0-3-517,0-2-1243,0 0-1154,0-4 3619,-8 0 0,6-5 0,-6-2 0</inkml:trace>
</inkml:ink>
</file>

<file path=ppt/ink/ink3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5.9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17 10608,'-4'-9'1546,"0"3"-852,4 6-110,0 0-506,15-1-78,-3 3 0,11 0-550,-5 1-682,-3 0-1110,1-1-1310,-1 0 3652,-4-1 0,-3 0 0,-5-1 0</inkml:trace>
</inkml:ink>
</file>

<file path=ppt/ink/ink3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6:07.6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216 266 11347,'-57'0'605,"7"3"-358,38 2 44,0 3 0,-1 1 23,2 1 0,-4 2-101,2 0-56,0 0-146,4 1 23,2 0-34,5-2 22,0-2 56,4 0-66,8-1 55,6 0 11,11-3-44,3-1 44,25-2-78,-11-1 0,18-1-67,-19 0-56,0-3 56,-1-2-23,-5-1 12,-1-4-349,3-6 170,-11 1-23,4-5 145,-16 4 57,0 1 78,-3 1 78,-5 0 23,-3 2 157,-5 0-46,0 5-167,0 2-45,-5 5-11,-4 0-23,-9 0 1,-3 0 33,-4 1 67,-1 5 79,0 1 146,-6 16-214,12-6-44,-1 9-23,15-9-11,3-2-56,3-2 0,0-4 11,6-2 67,27-4 102,2-1-113,26-1-11,-11-1-123,-1-1-34,-3-6 112,-7-2-45,-5-6 0,-6-2 34,-3-3-246,5-18 66,-9 7-100,5-15-67,-13 13-213,-1-2 392,-1 2 67,0 3 112,-1 3 79,0 2 100,-5 10 12,1 3-46,-5 9 35,0 3-135,-1 4 78,-6 7 203,-6 10 10,-6 9-101,-1 5-111,1 3-23,8-1-45,3-4-11,6-3-11,1-8-45,0-5-90,0-6-55,0-3 122,5-5 79,4-2 45,9-1-45,1-1 0,5-5-78,-4-5-259,2-8-178,0-2 358,1-3 90,0-1-224,9-16 291,-8 8 33,2-8 1,-6 15 55,-8 7 225,-2 7 100,-5 7 69,-3 3-237,0 2 336,-2 8 237,0 6-282,-2 14-190,0 8-134,0 3-202,1 0 1,1-4-24,5-4 1,2-5-34,10-8-145,1-4 100,6-6 90,3-4 45,6-3 0,6-1-45,3 0-112,0 0 34,-2 0-12,-3 0-447,9 0 469,-13 3 24,7 1 44,-16 3 67,-2 2 269,-6 2 67,-5 0-112,-4 4-45,-5-1 24,0 2 245,-2 1-369,-10-3-1,0-1-89,-12-6-56,0-3-347,-3-2-594,-5-2-908,-1-4 1849,-17-18 0,26 13 0,-7-12 0</inkml:trace>
</inkml:ink>
</file>

<file path=ppt/ink/ink3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6.89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18 289 6988,'-4'-6'2813,"1"2"-1939,3 4 941,0 0-1513,-5 0 23,4 0-22,-4 0 45,5 0-147,0 3 12,0 3 78,0 6 123,7 2-54,11 2-69,18 1-45,18-3-22,15-2-134,10-4-45,3-4-45,0-3-12,-9-1-100,-5-1-22,-13-6 11,-8-4-45,-10-5 22,-11-2 34,-8 0 67,-11-3-33,-4 0-56,-14-2-259,-39-12 348,-4 7-11,-30-7 45,19 12 22,7 4 11,10 1 34,8 3 0,14 2 0,7 1 56,9 3-55,5-1-46,3 3 12,2-1 10,8 3 12,6-1-45,13 3-112,8 0-269,10 3-2757,33 0-178,-11 0 3316,17 0 0,-49 0 0,-11 0 0</inkml:trace>
</inkml:ink>
</file>

<file path=ppt/ink/ink3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7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169 1 12389,'-82'24'874,"15"1"-605,56-5-11,6 3-124,2 0-44,3-1-1,1 2-44,11-4 0,7-1-34,14-4 45,4-2-22,5-6-34,-2-3-90,2-2-89,-3-2-11,-2-6-34,-3-2-79,-6-8-33,-4 0-180,-10-2-77,-6-1 66,-5-2 12,-3 2-225,0 1-22,-7 4-247,-1 2-212,-5 3 1221,1 2 0,6 3 0,1 2 0</inkml:trace>
</inkml:ink>
</file>

<file path=ppt/ink/ink3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8.2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7829,'2'-5'1759,"-1"1"302,-1 4-1702,33 17-135,-17-1-22,25 17-79,-23-6-100,-6 2-23,0-2 0,-8-4-45,-1-3-90,-3-6-33,0-4 90,0-5 0,0-3-326,0-1 348,0-8 33,0-3 12,0-10-11,0-5-45,10-3-124,4-2 79,13 5 23,3 3 66,1 7 12,0 6 11,-7 4 78,-4 3 303,-5 3 12,-6 6-147,1 6 23,-2 8-11,1 4-79,0 1 11,-1-4-111,-1-2-79,-3-6 0,-3-5-135,-1-5-178,2-2 21,0-2 12,2-2 112,4-13 68,0 1 54,7-12 46,-2 9 11,5 2 113,-1 4 11,3 3-23,-2 3 235,5 2-134,-7 2 156,2 1-54,-9 5-125,0 4-100,0 6 22,2 3-112,0 1-819,-3 8 114,-3-8-1302,-3 4-1600,-2-11 3607,-4-2 0,3-5 0,-2-1 0</inkml:trace>
</inkml:ink>
</file>

<file path=ppt/ink/ink3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8:58.7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0 149 9330,'65'-16'108,"0"0"1,-6 2-1,-10 1-30,-19-1 146,-10 1 259,-7 0 43,-8 2-44,-3 1-34,-2 0-224,-13 3-33,-5 0 190,-14 4-45,-2 2 101,2 1-123,1 0-202,4 6 33,3 4 135,0 8 67,7 3-10,3 3-135,8 0 11,3 0 167,8 7-279,14-10-78,12 5 55,15-13-56,6-2-22,4-2-212,1-5-382,-2-1-896,-8-2-1390,-3-1 2880,-3 0 0,-19 0 0,-3 0 0</inkml:trace>
</inkml:ink>
</file>

<file path=ppt/ink/ink3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1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359 13 7963,'0'-5'2151,"0"1"-492,0 4-1132,-64-3 100,36 3-10,-54 1-58,51 7-10,-2 6-212,0 9-91,2 3-100,5 4-146,8 0-101,9-2-56,5-1 68,24-7-80,9-5-156,26-8-67,6-3-33,2-4 32,-7-9-10,-6-1 112,-13-10 111,-10 0 147,-11 0 33,-9-1 56,-3 2 45,-4 1 425,0 0-189,-2 8-57,2 1 123,-2 8 246,2 1-390,0 5 88,0 6-101,0 8-156,0 6-90,0-1-134,2-1-651,6-3-795,6-6-1322,6-2 2902,4-6 0,-12-3 0,-1-2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1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6 11549,'6'-3'840,"-1"0"-403,-5 3-437,7 45-123,-2-24-471,5 34-448,-4-40-560,-1-5-527,-3-5 2129,0-4 0,-2-1 0,0 0 0</inkml:trace>
</inkml:ink>
</file>

<file path=ppt/ink/ink3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1 116 9196,'0'6'795,"0"-1"-55,0-5 33,0 0-482,94 18-246,-51-13-45,15 5 0,-2-2 12,-25-11 111,-9-2 336,-13-4-157,-4-3-302,-13-1-22,-12-2 22,-16 0 168,-10-1 78,-2 2 80,4 1 133,13 4-78,9 2-157,13 4-123,6-1-45,3 2 44,1-2-44,13-1-56,9 0-537,12 0-819,5 1-907,-1 1-2275,-4 2 4538,-4 1 0,-15 0 0,-5 0 0</inkml:trace>
</inkml:ink>
</file>

<file path=ppt/ink/ink3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0.9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0 161 10339,'68'6'530,"0"1"1,-6 0-1,-9-3-373,-17-5-45,-8-2 280,-13-2 325,-6-5-347,-7-1-280,-4-3 10,-10-4 113,-5-2-34,-11-1 12,0 1-113,3 2-67,4 4-11,8 4-101,7 5 12,4 0-1,2 2-223,0 0-270,10 2-369,4-1-785,11 2-1031,1 0 2768,1 2 0,-12-1 0,-4 1 0</inkml:trace>
</inkml:ink>
</file>

<file path=ppt/ink/ink3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1.4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191 0 12535,'-53'37'78,"1"-1"1,5-4-1,13-1-156,29-1-79,7-4-34,13-7-21,11-8 55,20-6 22,10-4-235,4-9 225,-1-5-135,-6-11-292,-9-2 359,-11-2 213,-11 3 213,-11 2 303,-6 4 88,-5 5 69,0 5-57,0 5-235,0 3-179,-5 1-157,1 4-45,-5 6 78,3 6-78,2 7-896,3 11-471,1-6-617,5 4-839,9-13 2823,10-5 0,-7-6 0,0-4 0</inkml:trace>
</inkml:ink>
</file>

<file path=ppt/ink/ink3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1.9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348 20 11078,'-4'-11'975,"0"3"-695,4 8-280,-8 51 0,8-29-134,2 37-23,15-45 146,7-7-45,5-3-34,0-3 22,3-5-21,4-5-348,-1-6-224,3-4 235,-6-2 336,-5 4 90,-7 3 67,-5 3 80,-6 7 379,-2 1-55,-2 9-236,1 7-56,3 13-123,2 10 157,4 9 325,3 6-280,2 1-135,-3-1 90,-4-3 146,-8-7-113,-3-2 135,-2-7 358,-5-2-66,-11-5-169,-9-2-168,-14-4 45,-7-4-90,-11-4-291,-4-6-89,-8-3-415,-1-7-225,-3-6-268,1-7-1110,1-8-2341,3 0 4448,1-3 0,30 13 0,8 2 0</inkml:trace>
</inkml:ink>
</file>

<file path=ppt/ink/ink3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2.9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0 204 9028,'61'1'224,"0"1"0,-5-1 0,-10-5-146,-22-8 113,-10-4 246,-7-2-213,-5 0-78,-18 0 156,-6 1 202,-19 0 79,2 3-112,4-1 33,8 3-67,10 3-235,9 4 33,4 3-11,4 0 112,5-1-23,11-2-155,12-2-158,9 1-22,4 1-450,-6 3-625,-3 2-1133,-4 0 2230,-3 0 0,-11 0 0,-4 0 0</inkml:trace>
</inkml:ink>
</file>

<file path=ppt/ink/ink3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3.8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11 10742,'-2'-3'1692,"1"1"179,1 2-1468,0-3-10,0 3-1,0-3-67,3 3 22,4 0-10,9 7-203,8 6-67,9 11-67,1 8-112,4 1-124,-5 3 12,-2-6-89,-3-2 10,-6-7 102,-7-6 66,-3-5-122,-6-7-2,-1-1 203,-3-2 56,1 0 101,4-18-101,3 1 0,6-20 0,-1 7 0,3 0-22,-1 4 22,-1 4-101,2 3-1232,1 6 269,-6 4-449,3 5-975,-9 3 2488,2 1 0,-5 0 0,0 0 0</inkml:trace>
</inkml:ink>
</file>

<file path=ppt/ink/ink3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4.3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155 0 12714,'-43'34'347,"1"0"1,-26 24-314,67-38-12,2-2 34,11-5-56,9-6 0,12-3-247,6-3 34,1-4-22,-1-4-179,-1-7-34,-6-6 77,-7-3 248,-8-1 123,-10 3 235,-4 3 259,-3 6 133,0 5-157,-1 4 102,-1 2-292,-4 1-257,-1 6-1,-1 6 180,1 8-202,3 4-112,3 3-2118,15 4-78,5-10 179,15-1 2129,-1-13 0,-13-4 0,-5-3 0</inkml:trace>
</inkml:ink>
</file>

<file path=ppt/ink/ink3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4.6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14339,'22'77'436,"-3"-12"-447,-4-45 11,-3-4-89,-1-5-102,-4-6-122,0-3 78,-5-2 167,2 0 68,-3-6 0,1-4 0,5-9-33,1-4-202,3 0-595,2 1-246,1 5-840,3 4-1714,1 6 3630,0 3 0,-7 3 0,-3 1 0</inkml:trace>
</inkml:ink>
</file>

<file path=ppt/ink/ink3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5.1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304 0 11280,'-4'66'269,"13"-12"-370,25-44 34,8-4-45,2-4 89,-2-6-100,-3-4-23,-8-4-10,-7-5 10,-7-1 12,-3-1 122,0 1-21,-3 3-79,0 5 112,0 4 213,-4 5 145,6 1 45,-4 6-11,6 8-100,-1 12 100,4 9 314,4 9-482,4 6 12,2 2 189,-2 2 34,-4 0-56,-6-5 147,-8-1 10,-3-4-302,-5-3 56,-9 1 78,-7-3-123,-17-1-79,-10-5-190,-13-6-157,-3-7-224,-10-7-347,-3-7-595,-8-5-2096,-9-13 1503,39 2 0,-1-2 1916,-10-5 0,3-2 0,-7-2 0,5 0 0</inkml:trace>
</inkml:ink>
</file>

<file path=ppt/ink/ink3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 12624,'0'-3'2039,"0"15"-1411,0 5-213,4 20-68,1 2-112,2 6-100,-1 3-90,-2-1-45,-2-1-11,0-2-225,-2-4-414,0-4-571,0-7-393,0-7-458,0-7-550,0-9 2622,0-2 0,0-4 0,0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3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8 10025,'0'-4'-336,"0"1"7,0 3 0,0 0 0</inkml:trace>
</inkml:ink>
</file>

<file path=ppt/ink/ink3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6.7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23 11045,'-2'-10'1893,"1"3"-1467,1 7 202,0 0-617,40-3-11,-5 3-403,36-3-875,-16 3-1288,-3 0 2566,-3 1 0,-23-1 0,-7 1 0</inkml:trace>
</inkml:ink>
</file>

<file path=ppt/ink/ink3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7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249 0 13510,'-61'26'306,"0"1"0,6-4 0,12 2-283,25 11-23,11-3-157,4-6 157,12-3-34,12-8-78,13-7 23,8-4-1,3-6-134,-4-10-78,1-3-46,-11-10 79,-5-2 90,-10 1 0,-7 1 179,-5 3 190,-2 5 191,-2 4 101,0 6-56,0 3 78,0 3-504,0 8 11,0 3 0,0 8-11,0 3-202,0 1-941,0 1-582,0 1-1278,8-3 3003,4-4 0,-2-9 0,0-4 0</inkml:trace>
</inkml:ink>
</file>

<file path=ppt/ink/ink3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7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3 10821,'4'-1'1434,"-1"0"-471,-3 1-794,41 54-147,-24-29-22,32 40 23,-38-44-23,-2-7-91,-5-3-77,-3-6-101,-1-3 23,0-2-79,0-10 314,0-2 11,0-12 67,0-1-67,0-1-78,0 2 33,5 3-112,8 3-437,7 5-952,6 5-1424,0 4 2970,-6 3 0,-8 1 0,-6 0 0</inkml:trace>
</inkml:ink>
</file>

<file path=ppt/ink/ink3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1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260 1 11302,'-47'66'482,"10"-11"-403,40-35 33,13-6-45,5-5-67,14-4 11,0-3 12,-2-5-23,-1-4-112,-2-5 33,-6-5 46,-2-2-259,-8 0 146,-4 1 146,-5 4 11,-4 6 213,-1 4 371,0 4-383,0 13 192,0 3-1,0 18-145,0 4-157,0 10 33,0 6 146,4 6-168,0 2 0,3-2 191,-3-4 67,-1-8-124,-4-6-122,-11-9-124,-17-5-247,-5-14-403,-14-3 124,1-11-192,-6-10-739,-8-5-4257,-19-29 5714,28 8 0,3 2 0,36 19 0</inkml:trace>
</inkml:ink>
</file>

<file path=ppt/ink/ink3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6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1 130 12255,'68'5'52,"1"-1"0,-6 1 1,-7-3-53,-2-8-12,-9-3 1,-12-6-34,-7-2 45,-12 0 45,-6-1 112,-5 1 67,-6 2 123,-13 2 113,-7 2-247,-14 6 459,-1 2-549,-1 3-22,1 3 78,3 6-44,5 9 156,7 9 23,11 8-191,6 2-123,6 2-213,11-3-358,13-4-2342,53 0-236,-5-17 3149,-18-6 0,-3-4 0,-6-5 0,-10 0 0</inkml:trace>
</inkml:ink>
</file>

<file path=ppt/ink/ink3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8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12423,'0'-5'1513,"0"1"-830,0 4-358,0 54-291,9-24-34,5 44-124,9-39-291,0-3-447,-6-5-505,-3-6-1042,-8-7-829,-3-7 3238,-3-4 0,0-3 0,0 0 0</inkml:trace>
</inkml:ink>
</file>

<file path=ppt/ink/ink3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8.9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38 11000,'0'-6'3484,"0"2"-2083,0 4-1401,34-9-515,-6 6-1345,32-8-1345,-15 10 3205,-5-2 0,-17 3 0,-8-1 0</inkml:trace>
</inkml:ink>
</file>

<file path=ppt/ink/ink3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09.8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8 6641,'-7'0'863,"3"0"963,4 0-1322,6 0 113,1-1-35,7 0-212,-1-1-112,5 0-56,-1 1-68,1 0-44,-3 1-23,-4 0-11,-4 0 34,-2 0 33,-1 0 45,-2 0 425,0 0-514,-1 0-12,0 0-67,0 2-426,1 0-806,0 2-1928,3-1 3160,-1-1 0,0-2 0,-3 0 0</inkml:trace>
</inkml:ink>
</file>

<file path=ppt/ink/ink3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0.90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410 9 7862,'6'-4'2667,"-1"2"-1692,-5 2 313,0 0-1153,-23-2 100,1 2 35,-26 3 88,4 6 90,-5 6 22,-3 6-77,3 3-91,3 4-122,9 0-113,8-2-67,16 0-11,4-2-23,9-2-156,15 0-303,8-2-549,23-3-359,7-3-582,10-5-1177,1-4 3160,-3-4 0,-26-1 0,-10 0 0</inkml:trace>
</inkml:ink>
</file>

<file path=ppt/ink/ink3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34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98 8142,'0'5'1345,"0"-1"45,0-4-1222,68 7-146,-33-12-22,54 3 0,-54-15 0,-6 1 67,-12-1 247,-7 2 370,-8 3-236,-2 1 67,-3 3-33,-9 2-67,-8 3 88,-10 1-435,-4 2 178,-4 2-32,3 6 54,2 4-122,9 6-146,7 3-56,10 10 22,17-6-268,19 4-662,23-12-761,21-7-1726,15-5 3451,6-8 0,-37 3 0,-13-4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0.75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165 0 7750,'-10'0'2308,"2"0"-1478,8 0 537,0 0-1065,-62 29-44,43-12-124,-44 24-123,60-19-11,3-3-56,2-1 23,10-5 10,8-1 23,10-7 12,5-1 21,-4-3 1,-5-1-34,-4-1 0,-9-4-146,-3-4-201,-6-5-314,0-4-706,-4-1-381,0-2-952,-8 3 2700,-4 3 0,1 7 0,2 4 0</inkml:trace>
</inkml:ink>
</file>

<file path=ppt/ink/ink3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62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4 9017,'2'-2'3260,"-1"0"-728,-1 2-1971,0 62-360,0-25-189,0 52-12,0-43-292,7-2-560,0-5-481,4-4-426,-4-6-549,-4-6 2308,-1-8 0,-2-6 0,0-6 0</inkml:trace>
</inkml:ink>
</file>

<file path=ppt/ink/ink3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1.8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14316,'37'85'1390,"-6"-7"-1189,-15-32-145,-3 1-56,-2-3-44,-3-4-360,-3-2-716,0-6-942,-1-3-1008,2-6 3070,-1-6 0,-3-9 0,2-3 0</inkml:trace>
</inkml:ink>
</file>

<file path=ppt/ink/ink3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2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13252,'6'73'78,"-1"-8"-100,0-32-68,-2-8-44,0-4-79,-3-11-34,0-3 1,0-6 201,0-1-156,0-9-91,0-6 124,0-9-135,3-7 203,6-1 44,8-1-90,5 4 124,7 4 279,10 6 90,-11 9 158,2 4 167,-19 6 124,-2 8-102,-3 4-246,1 10-223,-1 4-225,1 1-258,0 0-1030,2-4-1088,1-1-2095,1-5 4471,0-5 0,-5-5 0,-2-5 0</inkml:trace>
</inkml:ink>
</file>

<file path=ppt/ink/ink3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2.99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 9 11000,'0'-5'1658,"0"1"-716,0 4-942,-9 54 0,6-30-23,-5 43-134,17-47-224,4-2-123,7-8 0,5-4-23,5-4 90,3-4-426,5-9-134,-2-5 22,-5-8 269,-9-3 706,-9 1 728,-8 0 79,-4 8 605,-1 5 79,0 8-685,0 2-122,0 3-662,0 10 79,0 2 34,0 12-135,0-1-135,0 2-739,0-2-504,0-1-606,4-5-839,6-4 2823,4-6 0,-2-3 0,-4-3 0</inkml:trace>
</inkml:ink>
</file>

<file path=ppt/ink/ink3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3.55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5 11123,'2'-2'2454,"-1"0"-1670,-1 2-515,34 48-213,-15-25-34,25 38-11,-25-39-11,-6-6-224,-6-5-335,-4-5-137,-3-2-1186,0-3 1434,0-12 448,0-1 45,0-11 11,0 2 11,2 2 34,6 4 134,3 4 101,5 6 46,-3 1 155,-1 4 124,1 3-190,-2 5-191,2 3-224,-2 5-56,-2-3-134,-3-1-314,-3-3-46,-1-4-111,0-3-123,2-2 145,1-1 79,9-16 134,3 1 90,10-13 112,3 9 168,-1 3 78,1 4 247,-8 7 326,-6 2 1175,-2 3-1177,-6 7-200,3 3-46,-4 8-134,2 4-179,0 1-90,2 4-157,-1-2-1994,-3 7-79,-3-11-1434,-3 1 3664,-1-13 0,0-5 0,0-2 0</inkml:trace>
</inkml:ink>
</file>

<file path=ppt/ink/ink3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09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14115,'17'81'1434,"-1"-4"-1008,-11-26-90,-3 4-112,1 1-168,-3 0-45,0-3-22,0-5 0,0-8-202,0-10-258,0-8-156,0-13-79,0-4 135,0-5-34,0-6 44,0-8 359,2-10 169,3-8 33,5-1 22,3 2 23,3 7 89,4 7 1,2 5-79,4 5 45,0 4-1,-4 1 12,-2 2 270,-6 3 55,-4 3 11,-2 6 34,-5 2-146,0 2-179,-3-1-68,0-1-77,0 0-12,-2-2-325,-8-2-460,-7 0-470,-11-3-694,-3-2-1883,0-3 3832,5-2 0,11 0 0,7 0 0</inkml:trace>
</inkml:ink>
</file>

<file path=ppt/ink/ink3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4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1 177 9263,'10'0'493,"-2"0"-381,-8 0-90,96-13-22,-46 3-101,13-1 1,1-1-46,-13-5 45,-7 0 45,-12-3 56,-16 2 347,-8 0 57,-8 3 392,-13 3-158,-8 4-459,-17 4 494,-7 3-214,-1 3-11,3 7-78,4 7-22,4 6 55,9 3-224,6 1-179,11-2-280,4 0-762,5-2-426,15-1-1266,6-3 2734,16-4 0,-14-6 0,-5-4 0</inkml:trace>
</inkml:ink>
</file>

<file path=ppt/ink/ink3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4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12871,'29'68'661,"-3"-8"-605,-9-35-56,-4-3-67,-4-6-169,-6-7-189,-1-3 201,-2-5 156,0-1-290,0-4-102,0-5 460,0-7 169,0-5 122,0-4 123,6 1-66,6-3 179,6 7-102,3 3-10,-1 7-102,-2 4-302,-1 4-11,-3 1-526,1 1-763,-2 0-2005,1 1 3294,4 2 0,-9-1 0,1 1 0</inkml:trace>
</inkml:ink>
</file>

<file path=ppt/ink/ink3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5.8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85 32 13409,'-46'49'538,"11"-6"-527,32-18 90,6-3 55,11-3-21,12-4-12,11-5-123,11-5-134,-2-3-34,3-6-157,-1-6-258,-4-9-168,-1-4 516,-10-5 235,-5 1 224,-16 2 224,-4 2 23,-8 7 560,0 5-651,0 6-32,0 4-325,0 11 22,0 1 33,0 10 0,0-2-44,0-2 0,0-2 10,5-4 80,4-4-57,6-3-56,5-2-11,2-2-22,0 0-124,4-1-33,-6-4-180,2-3-33,-5-5-179,-4-3-23,-3-2 44,-6-2-110,1 0-159,-4 3-222,0 3-438,-1 5-1132,0 5 2611,0 2 0,0 2 0,0 0 0</inkml:trace>
</inkml:ink>
</file>

<file path=ppt/ink/ink3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1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11852,'4'0'2386,"-1"0"-1131,-3 0-1255,15 41-112,-8-21-157,11 31-762,-12-33-885,-2-6-1154,-3-4 3070,-1-5 0,0-2 0,0-1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1.2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12356,'12'70'201,"-2"-12"-201,-10-44-78,0-4-135,0-3-112,0-4-1120,0-1 1242,0-12 203,3 1 12,5-9-1,5 3 113,5 0 111,2 2-67,1 3 146,-3 4 122,-3 3-21,-3 2-123,-1 1-1,-1 0 45,-3 0 0,-4 2-89,-1 4-90,-2 4-124,0 3-33,0 1-268,0 0-495,0-1-3674,0 1 4437,0-6 0,0-1 0,0-7 0</inkml:trace>
</inkml:ink>
</file>

<file path=ppt/ink/ink3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3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10103,'19'4'-1124,"-6"-4"0,-8 4 0</inkml:trace>
</inkml:ink>
</file>

<file path=ppt/ink/ink3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6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15157,'0'75'-258,"0"-10"-123,0-32-313,0-7-416,0-4-503,0-7-965,0-6 2578,0-5 0,0-3 0,0-1 0</inkml:trace>
</inkml:ink>
</file>

<file path=ppt/ink/ink3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6.7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10 7952,'56'-3'0,"0"1"0,33-2 0</inkml:trace>
</inkml:ink>
</file>

<file path=ppt/ink/ink3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17.3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15840,'27'51'1031,"-2"4"-784,-17-4-102,1 7-66,-2 2-35,-1-2-44,1-4 0,-4-5-100,0-7-169,-3-9-123,0-11-57,0-9-133,0-7-349,0-5 416,0-12 459,3-3 12,9-15 44,9 1-23,10-3-33,4 2 56,2 5 23,-4 8 178,-4 7 236,-3 6 258,-6 2 33,0 2-358,-4 7 56,-1 4-90,-2 6-157,-2 3-101,-2 1 12,-2 0-90,0 2-403,-3 2-897,0-7-1423,-2 1-2117,-2-13 4840,0-1 0,0-4 0,0-1 0</inkml:trace>
</inkml:ink>
</file>

<file path=ppt/ink/ink3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29.8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12 100 6943,'-6'-1'2219,"1"0"-784,5 1-954,0-4 113,0 3 11,0-3 134,0 4-32,5 0-159,2 0-88,8 0-146,5 0-12,2 0-44,9 0-56,4 0-57,7 0-22,6 0-11,0 0-56,4 1-33,0 1 22,7 1 11,1-2-45,7 1 34,28-2-34,-18 1 12,22 1-23,-30 1 11,-1 0-11,3 2 0,-19-2 0,2-1-11,33 2 16,-30-3 1,1 1-551,26-2 556,3 0-11,-2 0-141,3 0 141,-6 0 11,-5 0-11,-5 0 0,-9 0 11,-6 0 0,25 0 0,-19 0 236,27 0 33,-18 0-269,12 1 0,7 1 0,-16 0 1,3 1-244,-16-2 0,0 1 232,21 0 0,-1 0 0,-20 0 0,-2-1 0,1 1 0,1-1 0,1 0 0,2 1 0,0 0 0,1 0 0,1 0 0,0-1-6,0 1 1,0-1 5,-3 0 0,3-1-6,27 2 0,1-1 6,-24-1 0,0 1 0,25 0 0,-2 0-11,-26-1 0,-4 1 5,4-1 1,0 0 5,-1 0 0,-1 0-6,1 0 1,0 0-1,-4 0 0,2-1 0,23-2 1,1 0-1,-24 1 1,0 0 5,18-2 0,-3 1-6,-27 1 1,-3 1-6,47 0-1,-6 0 12,-3 1 0,1 0 12,2 0-12,5 0 5,-25 0 1,2 0-6,-17 0 0,0 0-6,17 0 1,-1 0-7,24 0-32,-6 0 32,-4 0 12,-5 0 489,-1 0-489,-21 0 0,3 0-12,35 0-219,-31 0 1,-1 0 197,30 0 33,1 0 0,-1 0-220,-2 0 153,0 0 5,-30 0 1,0 0 38,32 0 12,-35 1 0,-2 0 488,19 1-477,-1 1 0,1 0 0,0-1 11,2 0-22,-3 1 11,0-1 0,-22-1 0,2-1 0,30 2 0,-29-2 0,0 1-595,27 1 595,2 1 0,2-2 341,3 1-352,3-2 11,1 1-56,2-1 39,-29 0 0,0 0 11,-15 0 1,-1-1 5,16 1 0,0-2-11,30 0 0,1 0 5,-48 1 1,-1 0 5,49 0 0,-2 0-12,-32 1 1,1 0 11,-16 0 0,0 0 0,14 0 0,-1 0 0,27 0 23,-2 0-23,1 0 22,2 0-22,1 0 11,2-1-22,-1 1 11,-7-2 0,1 1 0,-2-1 0,-1 1 11,5 0-11,1 1 0,4 0-6,-45 0 1,2 0 5,-2 0 0,3 0-11,23 0 0,1 0 11,-18 0 0,-1 0 5,17 0 1,-1 0-6,-21 0 0,-2 0-6,2 0 1,1 0 5,3 0 0,1 0-336,1 0 0,1-1 324,4 0 1,0 0 5,1-2 1,1 1-38,0 0 0,5 0 31,27-1 1,1 0 17,-21 1 0,1 0-448,21 0 1,-1 0 441,-28 1 0,-3-1 0,1 2 0,-1-1-6,1 0 1,0 0 5,-1 0 0,0 1-24,-1 0 0,4-1 20,-4 1 0,5 0 0,-2-1 4,13 1 0,0-1-81,-11 1 1,2 0 0,-4 0 74,7-1 1,-4 0-7,-4 0 1,-1 1 11,-2-1 0,0 1-154,-2-1 0,0 1 148,-3 0 1,-1 0 5,1 0 0,0 0 0,-3 0 0,2 0 0,21 0 0,0 0 5,-18 0 1,0 0-6,17 0 0,-1 0 0,-22 0 0,-1 0 0,2 0 0,1 0 6,0 0 0,1-1-6,3 1 0,0-1 0,-2 0 0,2-1-6,22 0 0,0 0 6,-24 0 0,0 0 0,16 0 0,-3-1 0,20 1 34,0 0-23,4 1 0,0 1-11,-46 0 0,-1 0-11,45 0 11,-2-1 11,-6-1 1,-7 1-12,-5 0 11,-7 0 11,-4 0 1,-6 1 1329,-3 0-1340,-4 0 260,-3 0-227,-1 0 1171,-1 0-1160,1 0 449,3 0-493,1 0 32,5 0 1,5 0-45,6 0 0,3 0 11,5 0 1,0 0 10,-19 0 0,1 0 1,32 0-1,-29 0 1,0 0 10,30 0-22,6 0 6,-45 0 0,1 0-188,2 0 1,0 0 170,1 0 0,3 0 22,30 0 1,3 0-23,-19 0 0,1 0-549,25 0 0,0 0 554,-25 0 1,-3 0-6,2 0 0,0-1-11,-2 1 0,-2-1 11,-1 0 0,-1 0 0,-1 0 0,0 0-258,-2 0 0,0 0 258,0 1 0,2-1 0,27 0 0,1 0 0,-23 0 0,1 1 0,21-2 0,-1 1-6,-28 0 1,-4 0 10,1 0 1,0 0-12,-2 0 1,0 0 10,-3 1 1,-1-1-11,-1 1 0,3-1 27,17 1 1,0 0-23,-14 0 0,-1 0-402,17 0 0,-2 0 402,-17 0 0,-2-1 0,1 1 0,0-1 249,3 1 0,1-1-238,-1 1 1,1-1-12,2 0 0,0 1 0,-1-1 0,0 0-6,-1 0 0,2 1 6,16-2 0,-1 1 0,-17 1 0,-2-1 0,13 0 0,-2-1 0,26 0-11,-2 1 11,1 0 0,0 1 11,-1-1-11,-1 1 0,-1 0 0,0 0 23,-4 0-23,-2 0-23,-4 0 423,-6 0-400,-5 0 0,-8 0 11,-5 1-1,-5 1-10,-5 1 1222,-2-2-1222,-4 2 550,2-2-527,-1 0 54,4 1-43,-3-2-1,6 1-22,-1-1 12,26 0-23,-15 0 0,18 0 0,-18 0 11,4 0-11,6-1 0,5-1 11,3-1-11,-3-1-11,-2 1 11,-5 1 0,-2-1 34,26 0 10,-21-1 35,19 1-57,-28 1-11,0 0 1,-1 0-12,31 0 22,-24 1-22,23 0 0,-28 1 0,-1-1 0,0 0 0,-4 0 0,-2 0 22,-6 1-33,-1 0 34,17 0-1,-14 0 0,14 0-10,-17 0-1,-1 0-11,0 0 0,-1-1 11,1 1-11,23-1 0,-14 0 0,19 0 0,-21 1 0,2 0 0,3 0 34,2 0-23,8 0 0,3 0 0,6 0-11,2-1 0,2 0 0,-1 1-11,-3-1 11,0 1 11,-6 0-11,-1 0-22,-4 0 11,-9 0 11,10 0-34,-21 0 34,10 0 11,-19 0 12,-2 0-23,-2 0 0,-6 0 0,-3 0 0,-6 0 0,-7 0 22,-4 0-11,-5 0-11,2 0 0,-4 0 0,2 0 0,-1 0 34,0 0-34,2 0 11,-3 0-2117,2 0-987,0 0-2465,1 0 5558,0-4 0,0 4 0,-3-4 0</inkml:trace>
</inkml:ink>
</file>

<file path=ppt/ink/ink3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8.3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238 1 9913,'-59'27'455,"0"1"1,5-4 0,12 2 14,29 5-167,6-3-23,3-3 0,4-6-67,7-4-67,4-4 66,8-6 47,5-2-147,1-3 0,4 0-56,4-7-56,-1-4-123,1-8-68,-6-4-22,-3-1 0,-4-1 101,-7 1-325,-2-9 336,-7 9 0,-1-3 101,-3 15 112,0 5 12,0 3-24,-3 3-21,-3 1 380,-10 13-224,4 0-66,-4 12-1,10-1-78,3-1-90,3 2-56,3-2 44,9-2-1848,20 3-247,-2-12-817,10 1 2924,-18-11 0,-8-1 0,-6-1 0</inkml:trace>
</inkml:ink>
</file>

<file path=ppt/ink/ink3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8.9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3 7997,'4'-1'1916,"-1"0"-191,-3 1-1287,5 53 32,-2-22-358,2 46 134,-3-32-145,-2 2-101,0-1 23,0-1-23,0-7 11,0-6-11,0-7-34,0-6-89,0-6-101,0-5 22,0-5-459,0-2 0,0-6 370,0-4 134,0-10 112,10-5-44,3-2 33,13-1 22,2 4 34,1 5 123,-1 6 180,-3 5 78,2 4-101,-3 1-23,4 2 46,-3 0-68,-1 5 79,-2 5-23,-4 6-78,-3 3-67,-4 2 560,-5 11-460,-3-8-78,-6 6-45,-6-12-67,-5-4-22,-4-3-247,-7-3-638,4-4-639,-6-1-1625,3-6 3115,-1-7 0,10 5 0,2-3 0</inkml:trace>
</inkml:ink>
</file>

<file path=ppt/ink/ink3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39.59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349 0 13656,'-66'4'455,"1"0"1,5 0 0,9 5-210,18 13-246,2 4-67,10 1-90,7 0-840,9 3-236,3-3-280,15-1-761,10-3-449,16-3 2723,7-2 0,-20-8 0,-5-3 0</inkml:trace>
</inkml:ink>
</file>

<file path=ppt/ink/ink3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0.00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257 2 12053,'-60'-1'302,"1"0"1,-40 5-101,79 18-180,8 0 34,6 1 213,6-3-101,13-1-11,8-3-11,16-3-79,5-6-11,1-2 11,-3-3-67,-5-2-89,-4-4-23,-7-3-135,-4-6-201,-7-4-493,-6-2-1267,-4 0 2208,-3-1 0,0 9 0,0 2 0</inkml:trace>
</inkml:ink>
</file>

<file path=ppt/ink/ink3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0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14955,'55'43'18,"-1"0"1,-2-4 0,-17-8-30,-34-21-124,-1-5-145,0-2-67,2-3 0,0 1 67,3-1-1,1 0-44,3-8 213,4-3 34,3-10-12,8 0 68,2 1 22,0 3 33,-4 5 79,-6 4 146,-6 5 90,-2 2 212,-1 1-123,3 2 359,9 8-595,-6-1-145,6 6-22,-11-4 33,-3 1-67,-3 0-224,-2 7-101,0-7-381,0 2-504,-4-7-516,0-4-941,-1 0 2667,-1-2 0,4-1 0,1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3.8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1 136 10451,'62'5'280,"1"0"0,-6 0 0,-12-5-22,-27-10-34,-5-1-123,-7-2-34,-3-1-44,-3-4 44,-8 1 90,-4-1 145,-8 3 101,-1 2 225,3 4-68,7 3-358,2 3-202,7 1-68,0 2-267,2-1 335,4 1-191,10 0-918,7 0-919,10 2-695,2 3 2723,0 2 0,-15-2 0,-3-2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1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93 11448,'64'13'18,"1"1"1,-7-1 0,-12-4 294,-28-9-21,-11-3 89,-2-4-11,-5-5-135,0-6-56,-6-1-33,-7-3-90,-5 2 269,-2 2 145,9 6-89,4 5-10,5 4 278,2 3-537,5 0-112,6 0-33,10 0-662,3 0-1412,1 0-2442,-4 0 4549,-5 0 0,-8 0 0,-3 0 0</inkml:trace>
</inkml:ink>
</file>

<file path=ppt/ink/ink4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49:41.2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4 10597,'-4'-2'1613,"-1"1"-1187,1 1-79,-3 0 11,-6 0 136,-5 0 21,-6 3 79,-4 4 0,-4 6 22,0 4-67,1 5-224,5 1-179,11 1 44,6 0 0,8-4 202,19 2 304,42 3-360,0-6-213,31-1-90,-31-9-33,-8-5-862,-7-1-875,-10-2-2330,-2-1 4067,-7-6 0,-11 4 0,-5-3 0</inkml:trace>
</inkml:ink>
</file>

<file path=ppt/ink/ink4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0.2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601 4 13263,'-66'-2'392,"0"1"0,5 1 0,7 3 102,12 5 66,-4 9-101,-1 4-67,-1 5 1,-3 6-91,8 4-100,5 3-202,15 0-67,11-1-68,9-3-504,14-2-425,10-6-672,19-2-607,10-5-1298,7-5 3641,-2-6 0,-23-4 0,-9-5 0</inkml:trace>
</inkml:ink>
</file>

<file path=ppt/ink/ink4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2.10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362 23 9845,'-8'-10'1894,"2"1"-1557,6 9 43,0 0-256,-65-4 100,37 5 89,-51 2 13,51 7-69,1 8-66,-3 4-23,3 2-124,1 5-44,6 1-55,9 2-46,4-1 78,9 1-10,16-4-1,8-3-134,19-6 23,3-6 44,3-7-124,-1-3 102,-6-3 0,-4-8 11,-5-12 22,-15-2-134,-5-9-146,-14 8-145,-2 1-34,-11 1-897,-15-3 57,-2 10-740,-5-1 2129,13 10 0,11 2 0,1 2 0</inkml:trace>
</inkml:ink>
</file>

<file path=ppt/ink/ink4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2.6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8961,'51'8'857,"0"0"0,32 12-745,-73 8-67,-2 6-34,-1 0 23,-2 1-34,-2-2-56,-2-4-12,-1-2 46,0-6-79,0-5-112,0-7-34,0-5 113,0-3 179,3-11-45,8-4-45,8-13-11,5 0 56,3-1 0,-1 3 11,-4 4 79,1 6 100,-7 5 80,0 4 21,-9 3 56,2 3 135,-2 0-67,3 0-91,2 5-111,0 4-112,0 6-79,-2 2 12,-1 2-34,-4 0-34,-1-1-268,-3-1-1211,-1 2-235,0-5-1478,0-1 3226,0-9 0,0-2 0,0-2 0</inkml:trace>
</inkml:ink>
</file>

<file path=ppt/ink/ink4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11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1 196 8030,'0'9'527,"0"-1"-168,0-8 55,0 0-156,73 6 235,-50-6 157,55-2-224,-71-11-202,-3-7-157,-3-5 190,-1 1 147,-8-3-1,-5 2-55,-8 2-192,-2 2 24,4 6 56,3 3-12,5 6-224,5 2-135,3 3-683,3 0 471,13 1-908,6 0-829,13 0-919,2 0 3003,-2 0 0,-14 0 0,-5 0 0</inkml:trace>
</inkml:ink>
</file>

<file path=ppt/ink/ink4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3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19 9778,'2'-10'841,"-1"1"-259,-1 9-492,5 58-90,5-28-258,3 48-313,2-44-303,-8-3-392,-2-4 1266,-5-5 0,0-10 0,0-5 0</inkml:trace>
</inkml:ink>
</file>

<file path=ppt/ink/ink4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3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12 12188,'0'-5'78,"0"0"695,0 5-773,54-1-157,-23 0-190,42 1-236,-38 3-705,-8 1-718,-3 1 2006,-6-1 0,-8-1 0,-4-1 0</inkml:trace>
</inkml:ink>
</file>

<file path=ppt/ink/ink4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4.30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351 3 7605,'-6'-1'1882,"1"0"-537,5 1-897,-24 0 146,10 0 11,-22 0-56,14 2-134,-4 3-191,-2 4 22,-2 3-67,0 3 79,-3 5-23,4 6-45,1 3-190,6 3-67,11 0-11,4-3 55,7-4-55,8-2-269,11-6-314,9-2-516,9-4-279,3-2-460,-3-4-773,3-2 2689,-7-2 0,-13-1 0,-7 0 0</inkml:trace>
</inkml:ink>
</file>

<file path=ppt/ink/ink4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1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1 245 9095,'0'5'414,"0"0"-257,0-5-157,83-11-78,-35 1 72,10 1 1,0-1-18,-1-5 23,-9 0 0,-10-1 34,-12 0 123,-10-2-34,-7 0 67,-6-1 360,-1 0-46,-2 1 314,-11-1 44,-3 4-302,-14 2-324,-1 5 56,-2 4-69,-2 3-88,1 1 33,2 9-45,2 6-33,6 8 44,9 5-134,6-1-224,33 11-560,2-11-572,23 3-728,-8-15-751,-1-5 2835,-6-5 0,-15-2 0,-8-2 0</inkml:trace>
</inkml:ink>
</file>

<file path=ppt/ink/ink4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4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10 9521,'6'-5'2229,"-1"1"-1444,-5 4-315,-5 57-279,-1-18-113,-1 51-78,1-35 0,5 0-190,1-5-281,0-6-470,0-7-550,0-7-268,0-7 1759,0-9 0,0-7 0,0-4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3.3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 11661,'85'26'216,"1"0"1,-6-2 0,-7-7 298,0-17-45,0-4-144,-5-2-91,-7-5-145,-5-2-23,-6-1-45,-1 0-22,-3-1 12,-6 1 21,0 1 57,-7 4-79,3 0 45,1 4 280,3 1 146,2 2-213,5 1 56,3 1 212,5 0-357,2 3-124,23 11 247,-25-1-102,10 11-89,-36-4-11,-7 1-11,-11 1-23,-2-1 45,-7-2 11,-1-3-11,-1-2 22,0-2-122,0-7-12,0 1-23,0-6-548,0 1 537,2-8 34,11-3 0,10-8 0,16-1 0,5 1 23,8 3 78,0 5-12,11 3-22,0 4 180,10 3-202,4 2 22,6 8 180,6 7-191,6 8-182,-44-10 1,1-1 153,1 0 0,3 0 95,28 2 0,1-1-118,-19-5 1,-1-3-259,23 2 1,-2-2 257,-23-5 1,-3-3 10,1-1 1,1-1 11,3-2 0,1-1-11,-1-3 0,0-2 5,1-1 1,0-1-12,0-2 0,0 0 17,-6 0 0,-1 0-11,0 0 0,-3 0-17,-6 1 0,-1 0-28,8-3 0,-3 1-689,15-4 44,-5 0-750,-45 14-1277,-13 3-1860,-10 2 4675,-18 0 0,12 1 1,-11 0-1</inkml:trace>
</inkml:ink>
</file>

<file path=ppt/ink/ink4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5.6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0 12938,'0'74'1255,"0"-5"-1109,0-21-146,0 0-23,-3-3-122,1-5-348,-4-4-404,4-6-873,1-6-886,1-5 2656,0-7 0,0-6 0,0-3 0</inkml:trace>
</inkml:ink>
</file>

<file path=ppt/ink/ink4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6.2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4 8378,'8'-2'1915,"-1"0"-1197,-7 2-516,0 0-146,6 60-56,-4-30 0,4 47-56,-6-48-101,-5-5-67,-4-7-135,-4-7-11,0-4 90,4-5 202,5-1 10,2-6 68,2-4 101,0-10 34,4-6-1,11-3 0,7-2 69,15 2 166,-2 1 1,2 8-23,-7 4 68,-4 9 56,-5 4 627,2 7-728,-5 6-247,0 7-123,-11 8-336,-3 0-483,-4-1-693,0-3-1088,0-4 2600,3-2 0,-2-8 0,2-1 0</inkml:trace>
</inkml:ink>
</file>

<file path=ppt/ink/ink4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06.6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 0 12165,'-12'69'168,"2"-11"-168,14-39-78,3-5-180,4-4-11,4-6 123,-2-1 146,3-3 0,-3 0-22,5-6-68,-1-4 34,1-7 56,-3-4 23,-2-1 66,-4 3 337,-5 3 78,-1 6 79,-3 5-190,0 3-214,0 2-157,0 4 23,0 8 56,-2 9-101,0 7 0,0 3-494,1-3-167,4-2-706,9-5 1367,19-2 0,-14-10 0,8-1 0</inkml:trace>
</inkml:ink>
</file>

<file path=ppt/ink/ink4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0.8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29 10339,'4'-16'2061,"-1"4"-1657,-3 12 133,0 0-537,0 6 169,0 5-68,0 10-101,0 5 0,0 1 22,0-2-22,0-4 23,0-5-12,0-5 11,0-5-22,0-2-22,0-3 22,0-12 0,0-1-45,3-12 45,6 1-11,8-1-12,5 1 12,2 4-45,0 5 0,-7 5 23,-1 6 21,-7 1 12,0 2 23,-1 0 33,-1 8 0,-1 3-23,-1 8 12,-2 1-45,1-3 0,0-2-11,-1-6 11,-1-4-11,2-4 0,-4-1 22,10 0 56,2-5-56,11-5-11,5-7 0,6-1 11,0 0 1,7 0 44,-16 8 89,-3 2-44,-17 7-101,-3 1 45,-2 0 22,0 5-67,0 2-157,0 5-482,0 1-436,0-2-763,0-1-313,0-1-247,0-2 2398,0-3 0,0-1 0,0-3 0</inkml:trace>
</inkml:ink>
</file>

<file path=ppt/ink/ink4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1.41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77 0 11381,'4'28'1232,"0"5"-873,-4 11-57,0 5-189,-2 2-57,-7-3-56,1-4 22,-6-6-22,3-6 0,0-5-22,0-6-34,3-8-124,1-6-134,5-4 45,0-2 225,2-1 44,0-4-45,0-6 11,5-7 12,5-4-1,10-3 1,6 4 11,5 3-23,2 3-11,-3 6 23,-5 2-45,-8 5 67,-7 0 67,-4 2 23,-4 5 33,-1 5-45,-1 7 1,0 2-1,0 7-78,0-8-67,0 1-124,-3-10-223,-7-3-852,-6-4-998,-11 0 2264,1-3 0,8 0 0,5 0 0</inkml:trace>
</inkml:ink>
</file>

<file path=ppt/ink/ink4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1.79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0 136 10373,'79'5'56,"-1"0"0,-6-1 0,-10-1-56,-14-4 0,-7-4-12,-11-4 12,-8-4 34,-9-2 11,-6-1 89,-5 0-134,-2-1 79,0 0 346,-8 3 135,-6 1-212,-10 5-169,-2 3-112,-1 3-44,2 1 10,-3 7 79,2 3-67,2 8-45,6 2-3596,28 23 1422,2-23 2174,23 13 0,-20-29 0,-2-3 0</inkml:trace>
</inkml:ink>
</file>

<file path=ppt/ink/ink4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1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11381,'24'76'-538,"-6"-13"258,-16-40 101,-2-7-91,0-5 91,0-6 112,0-2-706,0-2 739,0-9 34,0-2 168,0-8 45,5-2 0,7 1 22,7 1-33,5 1-34,0 5-123,-4 3-45,-1 4-258,-3 2-515,-2 2-1221,4 0 1994,3 1 0,-9 0 0,0 0 0</inkml:trace>
</inkml:ink>
</file>

<file path=ppt/ink/ink4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3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10 11280,'0'-5'224,"0"1"448,0 4-896,73 2-515,-35 3-1267,58 4-638,-57 0 2644,-6 2 0,-16-5 0,-5-1 0</inkml:trace>
</inkml:ink>
</file>

<file path=ppt/ink/ink4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2.56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9913,'74'4'-661,"-1"-1"0,-2 1 0,-14-2 0,-31-2 0,-5 0 0</inkml:trace>
</inkml:ink>
</file>

<file path=ppt/ink/ink4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3.3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542 44 7291,'2'-2'1614,"-1"0"324,-1 2-1535,-29-7 45,9 3-66,-31-5-293,9 4-66,-8 1 257,-8-1 123,-1 3 11,5 0-10,10 2-135,14-1 123,8 1-23,9 0-166,4 0-91,2 0-11,3 0 100,-4 1 68,0 4 33,-2 4 23,2 6-258,3-1-33,2 4 0,3-6 33,0 4 1,3 0-35,3 2-33,2 2-157,9 4-45,-3-7 1,9 2 44,-1-10 34,4-2 78,0-1 34,1 0-12,-3 1-190,5 5 135,-11 0 78,1 5 0,-10 0 67,-3-2-56,-1 3 23,0-4 0,-2 0-12,0-2 34,-3-4 314,0 0-90,0-3 0,-12 2-123,-5-4-56,-16 0-56,-6-2-68,-19 0-234,16-1-416,-8-3-773,28-4-805,4-3-1403,10-3 3654,3 1 0,5 5 0,0 1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4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289 79 12132,'-12'-23'660,"9"4"-604,14 10 23,10 2-34,4 0 22,6 1 67,2 2-22,2 1 23,-2 2 22,-5 1 22,-4 5 1,-8 1 10,-5 7-33,-6 1-45,-3 0-34,-2 1-78,-13-1-22,-5 0-68,-13-1 23,-5-4-79,0-3 12,-4-3-12,3-3-89,-19-8 146,15-3 66,-15-8 23,19-1 0,1 4 0,3 2 179,8 4 124,7 5 77,11 2-223,4 2 45,3 2 179,0 10 34,0 8-169,0 14-11,-2 6-89,0 3-135,-1-1-11,-3-4-325,2 2-470,-1-15-729,3-2-829,0-16-1557,2-4 3910,0-2 0,0 0 0</inkml:trace>
</inkml:ink>
</file>

<file path=ppt/ink/ink4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3.9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341 36 7078,'0'-8'2443,"0"1"-1580,0 7 683,0 0-1053,-18-8-68,4 6-77,-16-7 0,5 8-68,-1 0-23,-5 1 57,-2 6 33,-2 3 1,0 8-57,2 4-33,5 2-90,10 1-90,7 0-22,8-2 0,3-1-22,5-4 10,7-3 12,9-4-33,8-3-23,4-2-23,15-4-55,-11 0-12,5-4-10,-17-4-12,-6-5-34,1-3-369,-1-13-147,-4 8-222,-2-7-36,-9 14-256,-2 3-751,-2 4-886,0 3 2813,-5 2 0,4 1 0,-4 0 0</inkml:trace>
</inkml:ink>
</file>

<file path=ppt/ink/ink4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4.5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195 0 7493,'-9'0'1468,"3"0"-1155,6 0 79,0 0 45,-68 29 23,44-12-169,-51 25-156,68-21-79,2 0-34,5-1 56,1-2-44,11-3 11,6-4 100,14-4-66,4-4-46,4-2-21,-3-1-1,-6-3 112,-7-3 34,-8-5-67,-5-3-68,-4-3-22,-2 0-347,-3-7-1,0 7-436,-2-2-392,0 10 189,0 2-10,-10 4 997,-4 2 0,2 1 0,0 0 0</inkml:trace>
</inkml:ink>
</file>

<file path=ppt/ink/ink4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6:15.09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224 21 7549,'0'-11'2296,"0"1"-1971,0 10 382,0 0-136,-43 0-123,20 5-156,-34 3-68,30 7 22,4 3 34,2 1-56,6 2-179,5 1-12,5 0 1,5 0-34,10-1 56,9-3 23,14-4-23,13-3 11,5-6 90,34-2-134,-20-4 10,18-4-33,-32-4 0,-10-6 34,-10-1 134,-14-13-168,-9 10-56,-8-9-90,-13 13-190,-8 0-572,-16 3-952,-5 1-2409,-6 3 4269,-3-1 0,22 5 0,5 1 0</inkml:trace>
</inkml:ink>
</file>

<file path=ppt/ink/ink4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49.4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436 0 12975,'-61'1'418,"-1"0"1,7 0-1,8 2 19,16 5-46,3 3-190,1 0 0,4 2-10,0 1 10,5 3-134,-1 3 11,3 2-78,3 2-34,5-1-44,3-2-23,5-2-190,0-2-348,8-2-503,6-5-4181,28-3 5323,-10-4 0,2-2 0,-21-1 0</inkml:trace>
</inkml:ink>
</file>

<file path=ppt/ink/ink4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0.04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121 1 8882,'-10'0'1165,"2"0"-515,8 0-280,0 0-292,-33 0 202,20 4 135,-25 3-123,28 5-91,5 4-44,1 1-23,4 2-66,4 0-46,6 0-22,11-1-22,7-2-79,6-4-56,3-4-11,0-4 0,-1-2 45,-3-2-57,-3 0-33,-8-6 12,-3-1-1055,-9-12 372,-3 5-450,-5-7-839,-2 7 2173,-2 0 0,2 6 0,-2 3 0</inkml:trace>
</inkml:ink>
</file>

<file path=ppt/ink/ink4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0.5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8131,'2'9'1961,"0"-2"-1557,-2-7-348,0 53-56,0-31 33,0 42-33,0-48-22,0-2-12,0-6-78,0-4-45,0-2 157,3-2 0,1 0 0,8-6 0,2-3-90,9-7 1,0-2 66,6 1 23,-2 1 101,-1 4 124,-2 4 167,-6 4 78,-3 2 12,-3 1 638,-1 5-784,-3 3-100,-3 7-112,-3 3-68,-2 2-34,0 1-22,0-5-179,0-1-1233,0-2-224,0-6-863,-3 0 2499,-1-5 0,0-1 0,0 0 0</inkml:trace>
</inkml:ink>
</file>

<file path=ppt/ink/ink4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0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81 7896,'0'6'1154,"0"-1"-807,0-5-67,0 0-179,36 24 112,-15-18 89,25 17 13,-27-23-46,-7 0-34,-3 0-67,-3 0-23,-1-5-100,-3-1-45,0-9-112,-2 0 11,0-2-22,0-1 45,0 2 11,-3 0 44,-2 3 23,0 3-56,-1 3-257,4 4-327,1 0-507,1 3 1,0-1 0</inkml:trace>
</inkml:ink>
</file>

<file path=ppt/ink/ink4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33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11437,'4'46'224,"-1"-5"-370,-3-15-414,0 0-482,0-2 67,0 0-1468,0-5 2443,-2-3 0,2-8 0,-2-4 0</inkml:trace>
</inkml:ink>
</file>

<file path=ppt/ink/ink4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1.54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 8 10821,'-4'-2'806,"1"0"-907,3 2-571,39-1-583,-21 0-795,29 0 2050,-32 1 0,-7 0 0,-3 0 0</inkml:trace>
</inkml:ink>
</file>

<file path=ppt/ink/ink4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3.9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16 6787,'-2'-2'2062,"1"0"-270,1 2-1288,0-5 12,0 4-79,0-4-123,0 5 694,0 0-817,1 1-46,9 6-21,7 3-35,8 5-66,4 1 21,-5 2-32,1-1-12,-1-1 0,-3-1 0,0-1 0,-4-2-34,-1-3-22,-5-1-22,0-4-23,-5-1 0,-1-2 79,-3 0 22,1-1 44,-1 0 57,4 0 56,9-11-146,-2 2 45,8-12 0,-6 5-56,-2-1-22,-2 3 22,-2 1 0,-2 6-370,-1 0-157,-1 5-369,-3 0-829,0 1-1066,-2-1 2791,0 0 0,0 1 0,0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5.41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150 21 9364,'4'-5'2633,"0"0"-2084,-4 4-269,0-1 90,-4-1-45,-5 1 213,-7 0 10,-3 2-335,-4 0-111,2 0-13,3 0 35,0 0 10,6 3 112,2 4-33,6 4-146,0 3-67,4 1-78,0 0-168,8-3-79,6-2-46,12-6-233,21-1 324,-8-7 45,11-3-69,-23-5 136,-7 0 45,-7 0 179,-7-2 101,-3 5 191,-3-1 55,0 8 303,0 1-751,0 5 22,0 3 23,0 4-268,0 2-516,0-1-527,3-2-819,4-1-817,6-3 2947,6-4 0,-9-1 0,0-1 0</inkml:trace>
</inkml:ink>
</file>

<file path=ppt/ink/ink4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4.7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21 6943,'2'-6'2208,"0"1"-1659,-2 5 516,0 0-550,0-4-67,0 3-89,0-3 190,-5 4-1,-4 0-345,-7 0-147,-2 1 112,-2 1 11,2 3-22,-2 3-56,1 3-23,3 1-33,1 3-34,4 0-11,4 1-34,3-1-78,2-2-156,2-1-46,4-2 33,8-3-44,9-2-548,21-3 559,-7-1-11,7-1-90,-16-1 23,-4-5-45,-2-3 157,-4-4 134,-1-3 1,-1-3 178,-6 4 236,-1 0 168,-5 8 124,-2 5 2285,0 0-2577,0 12-1,0-2-257,0 10-11,0-6-291,0-2-493,3-1-482,1-4-852,5-1-773,2-1 2891,-1-2 0,-3 0 0,-4-1 0</inkml:trace>
</inkml:ink>
</file>

<file path=ppt/ink/ink4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5:55.23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13499,'37'43'929,"-5"-7"-750,-26-21-111,-1-1-57,-3-1 67,0 0-78,-2-2-33,0-5-91,0-1-167,0-4 157,1 0 134,1-1 78,4-3 1,1-4-68,4-4-11,5-5-11,3 0-12,3-2 23,2 1 0,-2 2-11,1 3 11,1 2 0,-2 2 78,2 4 12,-2 0 123,-3 3 34,-1 0 22,-5 1-56,-1 0-1,1 1-212,-5 0 0,0 1-190,-4-1-325,-2 0-1939,0-1 0,-2 0 0</inkml:trace>
</inkml:ink>
</file>

<file path=ppt/ink/ink4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3.6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76 12479,'-6'0'1916,"1"0"-964,5 0 0,0-1-918,0-1 0,0 0 67,0-1 22,1-1 23,9-2-12,4 0 34,11-2-45,1 1 12,4 0-90,-1 1 22,2 0 45,13-1-90,-8 2 12,7 1-34,-16 3 45,-3 1-23,-2 0 45,-2 0-33,0 0-1,-2 0-10,-3 2 89,8 5-55,-9-1-13,8 4 1,-6-2-22,-1 1-1,-1 1 0,-1 0 1,-4 0 78,4 8-57,-5-2 24,1 7 21,-6-4-66,1 3 44,-4 0-22,2 0 11,-2 2 11,0-2-11,0 2-23,0-2 1,0-1 0,-2 6-23,-2-8 11,-1 6 12,-6-10-23,1 1 34,-4-1-23,-5 6-11,1-6-11,-4 4 0,6-6 12,1 0-12,1 1 0,-6 1 0,1 1 22,-5 0-22,4-1 0,0-1 0,0-2 22,2 0-10,-4 0-12,2-2 11,-1 0-11,1-2 22,4-1-22,1-1 0,-6 1-45,5-1-11,-9 1 34,7-2 0,-4-1 10,5 1-32,1-3 10,3 1 23,5-3-34,2 1 0,4-1 34,-2 0-45,4 0-11,-3 0-23,2 0 12,0 0 33,-1-2 23,0-2-34,-3-3-34,2 0 34,0-2-11,3 1 56,0-1-1,0-2 1,0 0 0,3-1-11,5 0 10,3 0-10,2 2-23,1 1-68,-2 3 102,-2 4-22,1 1 33,-2 0-12,6 0-21,-2 0 22,11 0 22,-5 1 34,4 0-34,-5 0 0,-2 0-11,1 0 22,7 3-10,-5 0-1,6 2-11,-7 0 11,0 0 0,-1 1 24,1 0-13,-3 0-11,1 1 0,0 0 1,1 0-1,1 1 11,1-1 1,0 2 33,7 4-45,-6-4 45,2 3-45,-7-7 34,1-1 44,1-2-21,1 1-1,0-1 11,1 0-33,-3 0-11,7 1-23,-8 0 0,4 0-11,-10-2 11,0 0-11,-1-1-11,1 1-45,-2-1-190,-1 1-214,-3 0-560,-1-1-1232,-2 1-1188,7-1 3440,-4-7 0,2 5 0,-4-4 0</inkml:trace>
</inkml:ink>
</file>

<file path=ppt/ink/ink4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4.82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480 4 12076,'2'-2'2162,"0"0"-1647,-2 2-257,-3 0-123,-10 0 44,-4 0-89,-12 0-68,-1 0 12,-1 3 78,-1 1 112,2 4-68,-3 2-44,4 2 45,-2 2 11,0 3-55,1 3 66,-2 1-33,4 2-68,2-2 135,0 8-146,11-8 11,1 9 23,11-6 45,3 1-68,0 2 12,2-3-34,6 0 0,35 7-56,-7-13-34,25 5-212,-21-18-404,-1-1-459,-1-3-818,-3-1-1087,-2 0 3014,-5-4 0,-13 3 0,-5-2 0</inkml:trace>
</inkml:ink>
</file>

<file path=ppt/ink/ink4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5.40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99 239 9578,'68'-26'56,"1"0"0,-7 2 0,-12 2 415,-26 4 120,-6 0-255,-7 1 266,-5 0-53,-3 2-159,-3 0-54,-10 2 86,-8 1 3,-16 4-156,-8 3-146,-7 3 157,0 1 158,-1 2-113,7 4-157,6 2 11,8 6 0,9 0-112,6 2-44,5 3 21,5 1 46,2 6-23,2 4 12,0 2-12,0 5-56,5-3-11,6-1-22,9-4-90,6-5-112,10-4-976,26-8-592,-7-4-998,19-7 2790,-22-9 0,-22 5 0,-9-5 0</inkml:trace>
</inkml:ink>
</file>

<file path=ppt/ink/ink4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5.9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 9330,'0'-10'1087,"0"2"11,0 8 191,0 0-661,0 7-46,0 8-101,0 14 47,0 12-148,0 12-55,0 7-101,0 8-145,0 5-79,0 4-12,0 3-312,0 0 100,0-6 56,0-11-281,0-15-122,0-16-157,0-12-247,0-11-381,1-6-594,3-2-885,3-10 1987,3-6 0,-4 3 0,-1-1 0</inkml:trace>
</inkml:ink>
</file>

<file path=ppt/ink/ink4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6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50 6507,'0'-7'1176,"0"1"-806,0 6-225,0 0 247,5-15 259,-3 10-2,2-10-66,-4 14 2555,0 1-2780,0 12 79,0 9 112,0 19-22,4 13-46,1 9-145,8 7-145,4 0-34,1 2-11,4-2-57,-5-1 23,-2 0-22,-7-3-34,-2-3 34,-3-5 55,1-8 23,0-7-67,-2-8-23,-1-7-55,-1-6-12,0-5 0,0-6-11,0-2-22,0-3 22,0-1-34,0-2-7899,0-1 7933,0-10 0,0 7 0,0-6 0</inkml:trace>
</inkml:ink>
</file>

<file path=ppt/ink/ink4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7.6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12 410 8781,'-6'0'1916,"1"0"-515,5 0-1121,5 14 0,10-5 45,10 11 44,13-8-99,6-3-35,6-3 11,3-3-111,4-2-57,-5-1-11,-3 0-22,-7-3-34,-9-3 34,-1-4-45,-11-5 0,-1-2-45,-12-4-89,-4-5-90,-7-4 90,-14-6 134,-11-4 45,-43-24-23,14 16 146,-19-12 302,31 28-66,9 7-180,14 9-22,6 5-34,9 7-146,3-1-78,2 4-22,2-2-45,0 2 55,0-2-167,12 0-662,5 1-436,18 0-3451,41 2 4784,-8 0 0,-3 0 0,-30 0 0</inkml:trace>
</inkml:ink>
</file>

<file path=ppt/ink/ink4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8.63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329 27 11045,'-2'-14'1266,"-1"2"-1042,3 12-112,-2 0-45,1 0 23,-2 2-68,-2 4 0,-2 5-10,-1 10 21,-1 5-33,4 6 34,1 2-12,2 0 1,2-3-23,0-3-45,7-6-22,3-5-12,8-7-55,1-3 100,4-5 34,-1-1 34,18-6-90,-10-2-56,10-8 33,-18 0 57,-2-5-79,-4 3 101,-4 0 0,-2 3 157,-2 3-23,-4 5-66,-1 1-12,-3 5 280,0 0-247,3 1 181,3 7 144,5 6-78,3 11-11,1 7 67,3 8-145,-3 6-135,0 5 11,-4 6 68,-4 1 77,-3 1-66,-2-3-68,-2-3 1,0-3-46,-5-4-44,-8-4-11,-8-2-11,-10-4-23,-3-5-79,-5-4 56,-3-5-21,-18-7-292,10-7-56,-16-9-292,12-12-380,-3-11-292,-2-8-953,1-9-1780,11 0 4089,9-5 0,19 20 0,9 5 0</inkml:trace>
</inkml:ink>
</file>

<file path=ppt/ink/ink4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09.4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10 7370,'-4'-5'1288,"1"1"-1030,3 4 2341,0 0-2117,0 9-135,2 6-33,8 14-79,0 6 45,8 6-112,-6 1-100,-2 0-23,-4-3 0,-1-3-23,-3-5 1,0-4 10,-2-8-33,0-4-22,0-7-57,0-3-33,0-4-370,0 0 415,0-12 56,0-3-1,0-14-111,0-5 22,0-4 79,0-2-23,3 1 34,6 5 11,6 6 0,5 5 0,2 5 56,-1 5 22,-5 4 12,-2 5 44,-1 1 57,0 2 100,3 6-21,4 6 222,14 22-301,-5-4-68,6 12-56,-15-14-45,-2-2-22,-7-2-11,-2-3-190,-3-4-281,-4-4-314,-1-4-3080,-1-1 3876,-6-5 0,4-1 0,-4-2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5.7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13924,'10'62'34,"-3"-11"-101,-6-40-213,-1-4-79,0-1-112,0-4-504,0 0 953,0-7 22,0-2 213,0-7-22,0 0 100,0 1-78,3 2-45,0 3-168,5 4-12,0 0-402,5 2-539,0 0-1108,3 1-1468,-1 1 3529,1 0 0,-8 0 0,-1 0 0</inkml:trace>
</inkml:ink>
</file>

<file path=ppt/ink/ink4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0.18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253 42 11806,'-52'-23'1098,"6"5"-1042,25 18 45,-2 1 146,1 8 112,-4 5 10,2 11-111,4 15-202,8-10-56,6 7 0,7-16 0,10-3-34,6-4-11,7-3 12,5-2 10,0-5-10,1-2-12,1-2-44,-4-2-12,2-4-168,-3-5-538,8-17 370,-13 2 135,1-11 201,-16 10 101,-3 2 145,-3 5 225,0 8 257,0 5 80,0 5 144,0 2-695,0 3 13,0 7 178,-1 7-22,0 7-157,-1 4-168,2 1 0,0-2-201,0-1-583,2-4-695,2-2-539,3-4-906,2-4 2924,2-6 0,-4-3 0,-3-3 0</inkml:trace>
</inkml:ink>
</file>

<file path=ppt/ink/ink4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0.83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41 113 8456,'-2'-6'874,"0"1"-403,2 5 201,0 0-369,36-40 66,-13 28 57,31-30 112,-19 38-135,2 1-145,1 2 11,1 1 101,-1 2 101,-3 6-214,-4 3-11,-3 6-22,-11 0 23,-5-1-56,-9 0 44,-1-1-78,-8 1-67,-12-1-90,-12 0 0,-14-2-146,-4-4-100,-5-4-282,-18-3 327,18-5-1,-7-7 124,29-3 78,9-6 11,8 1 0,5 2 45,5 4 560,2 4-301,2 5 54,0 2-134,0 11 303,0 5-123,0 16-113,0 4 12,2 4-213,2 1-79,1-1-22,1 1 0,-1-4-22,-3-1-157,0-4-314,-2-4-493,0-5-662,0-5-727,0-6 2375,0-5 0,0-4 0,0-2 0</inkml:trace>
</inkml:ink>
</file>

<file path=ppt/ink/ink4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1.4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1 196 7414,'0'5'896,"0"-1"315,0-4-696,96 9 236,-58-6-426,18 1 0,-2-2 168,-29-6 11,-10-3-67,-4-3-168,-8 1-146,-1-3-112,-2-3-11,-5-2-90,-9-4-55,-14 0 122,-9-2 23,-7 0 12,3 5 739,5 1-538,16 8-79,7 2-22,13 5-45,0 2-33,5-2 33,12 1-67,10-2-23,17 2-413,-1 0-1043,4 1-1939,-6 0 3418,-6 0 0,-16 0 0,-8 0 0</inkml:trace>
</inkml:ink>
</file>

<file path=ppt/ink/ink4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2.13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5 119 8120,'64'-5'407,"0"0"0,-5 1 0,-12-2 131,-27-5-33,-4 1-113,-10-2 257,-1-1 170,-5 1-349,0 0-11,-3 1 1,-8 3 22,-4 2-292,-9 3-190,-1 3 0,-3 0 0,-1 0 146,0 0 78,1 6 23,2 2 212,4 6 459,1 9-615,9-5-112,2 6-23,8-8-34,7-1-78,14-1-67,39 5-146,5-7-446,33 1-417,-14-9-2117,10-2-3440,-3-2 6577,-5-8 0,-39 6 0,-12-5 0</inkml:trace>
</inkml:ink>
</file>

<file path=ppt/ink/ink4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3.56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33 8983,'0'-12'2442,"0"3"-1467,0 9-45,0 0-548,0-5 43,0 4 1,0-4 67,0 5-258,2 8 90,8 5-157,2 13-101,12 4-33,-7 5-12,-1-1-22,-3-2-89,-9-4 10,1-5-66,-5-6-23,0-6-11,0-4 55,0-4-246,0-1 79,0-8 134,0-16 112,0-1 45,0-14 0,0 7-33,6-2-23,9 1 56,8 4 0,4 5 56,-1 7 235,-2 6-168,-7 6 67,-1 2 13,-2 5-46,4 7-23,3 7-33,2 6 0,-1 5-23,-1-1-44,0-1-1,3 6-33,-8-13 0,1 1-101,-13-16-179,1-3-22,-3-2-147,0 0-88,3 0 313,9-15 112,4-1-11,12-16 111,1 5-21,3 0 10,-1 5 23,-6 6 0,-3 5 191,-7 4 167,-3 5 325,-2 0-380,0 2-34,0 4 0,1 2-23,2 7-111,0 3-68,1 2-45,-5 1-134,-2 6-246,-5-7-427,-2 3-716,-2-11-1154,0-3-2219,-7-2 4874,-3-2 0,2-2 0,0-1 0</inkml:trace>
</inkml:ink>
</file>

<file path=ppt/ink/ink4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4.03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268 1 13218,'-56'13'230,"1"0"0,-38 12-140,69-3-23,4-1-45,9 0 12,4-3-34,6 0 0,1-4 56,11-2 45,6-1-12,13-5 12,6-1 11,0-5-23,2 0-89,-5 0 12,-2-1-24,-7-4 1,-4-3-11,-7-3-68,-2-2-111,-7-2-797,-1-10 113,-3 6-459,0-3-359,-5 10-236,-1 5 1939,-5 3 0,5 3 0,1 1 0</inkml:trace>
</inkml:ink>
</file>

<file path=ppt/ink/ink4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4.70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191 322 12165,'-89'32'739,"15"0"-559,59-7-68,6 2-56,6-3-56,3-2 0,3-5 22,11-4 34,5-3-11,11-4 12,1-2 10,0-4-45,2 0-22,0 0-11,-2-7-56,-2-2 67,-5-8 22,-2-5 90,-2-19-112,-6 3 56,-4-15-33,-7 8-23,-3-1 11,0-2 11,0 2 12,0 4 33,0 7 79,0 6 873,0 3-694,0 13-67,0 1-124,0 9 157,0 2-279,0 6 133,0 8 102,0 12 22,0 10 22,0 8-56,5 6-167,1 2-57,5 1-11,0-2 0,-1-3-45,0-4-280,-2-5-191,3-6-368,-4-8-495,1-6-559,-1-7-1514,-3-6 3452,1-3 0,-3-2 0,-1 0 0</inkml:trace>
</inkml:ink>
</file>

<file path=ppt/ink/ink4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15.7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0 657 9778,'68'-1'355,"-1"-1"0,-5 1 0,-8-3-299,-6-4-34,-6-4 90,-11 1-22,-9-2 168,-11 2 325,-6-2-68,-5 2-146,0 0 135,-10 1-10,0 1-192,-13 4 101,0 1-335,-4 4-1,-2 0 112,-2 0 46,-2 6 10,1 3-22,3 8 145,-1 15-190,13-7 0,2 10-112,13-12-33,2 0-1,8-1 23,9-3 0,11-1 0,28 0-11,-11-7-23,19-2 45,-17-7-56,1-4-79,1-6 12,-1-4-23,-4-8-11,-2-4-33,6-21 44,-14 6-11,5-18-44,-19 9-146,-2-6-157,-5-5-12,-2-2 79,-4 0 34,-1 2 22,-4 4 156,-1 4 124,-1 5 45,0 9 68,0 9 33,0 11-11,0 6 22,0 7-56,0 2 246,0 2-235,-3 8 112,-1 3 68,-3 11 55,-1 5 13,3 5-80,-1 6-34,3 4 68,-1 4 0,0 4-45,2 2 12,1 2-23,1 0 44,0-2-10,0-5-113,8-3-22,5-6 157,32 11-247,-7-14 23,19 7-45,-19-21-202,-1-3-268,-2-7-258,-4-2-561,-2-5-1254,-3-3-1671,-9-1 4214,-7-1 0,-6 1 0,-4-1 0</inkml:trace>
</inkml:ink>
</file>

<file path=ppt/ink/ink4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4:22.70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0 7672,'-6'0'997,"1"0"2589,5 0-2623,0 1-413,8 0-136,6 2-33,8-2-22,7 2-12,4-1-78,2 0-68,5 2-55,-1 1 22,1-2-22,0 1-57,2-2 34,2 0-10,4-1 33,4-1 22,4 0-79,7 0 1,2 0-1,3 0-55,1-1 78,23 0-112,-23 0 22,15 0-22,-32 0 23,-3 1-23,-7 0 0,3 0 0,-4 0 33,3 0 12,1 0 11,19 0-45,-17 0 12,11 0-23,-22-1 11,-4 0-11,2 1-11,-3 0 11,0 0 11,15 0 23,-11 0-34,14 0 11,-11 0 22,6 0 12,6 0-22,1 0-23,2 0 0,0 0 0,-3 0 0,-1 0 44,-1 0 1,17 0 0,-16 0-34,14 0 23,-21 0 22,5 1 0,3 3 1,32 3-1,-16 0-23,20 1-22,-24-1 12,-3-1-12,1 1-11,-1-1 0,-2 1 0,15-1 34,-17-1 22,6 1-56,-21-2 11,-7 1 11,0-1-22,-5 1 11,-3-2-11,-3 2 0,-2-2 12,3 5 10,-5-4 0,5 3 102,-5-5-102,2 1-11,2-1 12,-1 2-12,-1-2 45,-2 2 22,0-2-67,15 4 12,-4-2 10,15 2 68,-7-3-101,3 2 11,5-2 23,2 1-23,6-1 12,18 2-1,-19-3-22,13 3-11,-26-3 11,1-1 11,-3 2-11,1-1 11,-2 2 12,-1-2-23,-2 1 11,8-1-11,-13 0 11,7 1 11,-11-2 23,2 1-45,3-2 0,0 1 0,4-1 11,10 1-11,-12-1 0,7 1 12,-18 0-12,-3-1 0,-1 2 11,-5-1-11,3 0 22,-1 0 1,3-1 33,4 1-23,4 0-33,6-1 11,1 1-11,0 0 0,3-1 45,-2 2-34,4-2-11,-1 2 12,2-2-12,-2 2 0,-1 0 0,-1 0 0,-3 0 11,-1 0 0,-5 0 11,-1 0-22,-1 0 12,0-1-1,-3 1 0,4-1-11,-7 1 22,3-1-22,-4 0 0,-1-1 0,-1 2 12,2-1-12,-2 0 56,14 2-56,-4-3 11,12 2 11,-5-2-11,3 0 12,3 0 0,1 0-23,3 0 22,-5 0-22,1 0 23,12 0-12,-11 0-11,12 0 0,-14 0 11,5 0-11,0 0 0,7 0 11,3 0 12,26 0-23,-15-1 0,13-1 0,-22 1 0,-4-2 0,-2 3 0,-1-2 11,-2 2 0,-1-1-11,1 1 0,18-1-3403,26-2 3403,-15 1 0,11-2 0,-41 0 11,0 3 0,14-3-11,-15 2-11,10-2 3403,-20 1-3392,-2 0-11,2 1 0,0 0 22,1-1-11,-5 1 0,-1 0 22,2-1-22,-9 1 0,3-1 0,-11 1-11,3 0 11,5 1-11,3-2 22,7 1-11,17-3 0,-8 1 0,12 0 0,-14 2 11,1-1-11,3 1 0,2-1 23,4 1-23,1-1 0,5 0 0,23-1 22,-17-1-11,17 1 0,-25 2-11,-2 0-11,0 1 11,-3-1 0,0 1 11,20 0-11,-14 0 12,18 0-12,-18 0 0,2-1 22,2 0 0,0 0-10,0-1 10,-5 1-22,-1-1-11,6 0 11,-13 2 0,7-2 11,-13 2 11,-1-1-22,7 0 56,21 1-44,-10-2-12,18 1 11,-21 0-11,-1 2 11,-3 0-11,-1 0 0,-3 0 0,2-1-11,-3 0 11,1 0 0,-2 0-11,0 1 11,0 0 0,-3 0 0,1 0 0,-1 0-12,1 0 24,4 0-12,2 0 0,5 0 11,30 0-11,-17 0-11,21 0 11,-32 0-12,-1 0 12,-7 0 12,-1 0-1,-1 0-22,-1 1 11,2 0 0,-3 2-12,1-1 12,9 2 0,-12-1 0,8 1 0,-17-2 23,-3 0-12,-3-2 0,3 3-11,-9-1 0,5 0 11,-5-1-11,3 0 0,5-1 0,-2 2 0,3-1 0,1 0 0,5 1 12,27-2-1,-8 2-11,20-2-11,-16 1 11,1 1 0,2-1 11,2 0-22,-1 0 11,27 3 0,-23 0 0,16 0 0,-28 0 0,-5-2 0,1 1 0,-2-2 0,-2 1 0,0-1 0,-2 0 0,-1 0 0,-1 0-12,8 0 24,-13-1-1,2 0 0,-17 0-11,-5 0 11,-2 0 0,3 0 1,-6 0-12,1 0 11,-6 0 0,-1 0-11,-2 0-22,4 0 22,1 0-12,1 0 12,6 0 0,3 0 0,7 0-11,23 0 11,-7 0 0,13-2-11,-20 1 11,-2-1 0,-3 0 0,9 2 0,-10-2 0,9 2 11,-11-1-11,1 1 0,1 0 11,-6 0-11,1 0 12,-7 0-12,-1 0 0,-2-1-12,-1 1 24,6-2-12,-2 1 11,8-1 0,-8 0-11,1-1 56,-4 1 45,-3 1-34,-2 0 0,-3 0-22,0 1 22,0-1 0,-2 1-11,3 0-44,-2 0 10,2 0-22,-3 0-224,2-1-785,-2-1-1433,5-3-2544,1-6 4986,3-8 0,-3 8 0,-3-2 0</inkml:trace>
</inkml:ink>
</file>

<file path=ppt/ink/ink4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42 684 11694,'0'10'874,"0"-2"1,0-8 4245,0 0-4873,0-10-46,0-5-66,0-16 21,0-9 58,-2-11-46,0-6-67,-2-4 223,-2-26-290,3 21-23,-5-18-11,4 31 23,-1 6-23,2 9 44,1 10-32,1 9-12,0 10 0,1 5-56,0 3-280,0 1 336,1 3 0,8 9 11,4 7 22,10 10-33,3 3-56,2 7-89,1 3-1,1 9 78,3 7 24,3 5-24,2 3 35,2-2-23,1-6-101,-2-8-56,-4-10-89,-5-9 55,-5-12-66,-7-6-35,-2-7 269,-7-3 79,-1-2 112,-3-11 34,0-7-56,0-16-22,1-32-57,-2 9 11,0-22-22,-3 22 0,0 1 0,-1 3 34,0 6-34,0 5 22,0 9-22,0 5 0,0 6-56,0 8-113,0 3-402,0 7-1053,0 1-6455,0 2 8079,0 6 0,0-5 0,0 5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6.2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176 1 12580,'-88'29'1109,"16"-2"-918,63-8-57,4-2-134,3-2-56,2-4-22,10-2-23,5-5-56,13-2 45,5-2-34,-1-3-34,-2-5-66,-4-3 100,-4-3 102,-4-1 32,-5-1 12,-4 0 56,-5 3 101,-3 1 134,-1 6 102,0 3 794,0 2-1029,0 5-136,0 4-22,0 5-426,0 3-526,0 0-550,4 0-1030,1-3-964,6 0 3496,6-3 0,-8-4 0,0-3 0</inkml:trace>
</inkml:ink>
</file>

<file path=ppt/ink/ink4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163 0 14025,'-75'55'1569,"13"-3"-1043,49-15-235,6 2-44,2-1-34,4-2-168,5-4-45,6-4-34,9-6-10,7-6 44,4-8 11,5-4 0,-2-4 45,-2-8 0,-7-2 22,-7-9 281,-7-12-326,-6 6-33,-3-10-33,-7 11-258,-1 2-561,-6 5-795,0 5-863,3 4-2073,2 5 4583,3 2 0,2 1 0,3 0 0</inkml:trace>
</inkml:ink>
</file>

<file path=ppt/ink/ink4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13207,'13'55'118,"-1"-1"0,11 42-96,-12-47 12,-2-10-34,-3-6-45,-3-12-34,-2-8-89,-1-7-269,0-6 370,0-17 56,2-5 11,3-19 0,6-2 11,6-1 11,3 5 101,2 8 12,1 10 89,-3 11 225,-1 5 189,-2 12 225,2 11 33,0 11-291,1 11-269,0 3-33,2 15-303,-7-17 0,0 8-370,-9-24-1187,-4-5-1301,-1-5-1736,-1-4 4594,0-5 0,0-3 0,0-3 0</inkml:trace>
</inkml:ink>
</file>

<file path=ppt/ink/ink4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387 443 7392,'3'-12'2341,"-1"3"-1612,-2 9 290,0 0-324,-35-15-101,13 12 135,-33-12-427,20 15 23,-5 7 156,-1 6-43,-2 11-136,6 8-10,3 6-46,11 6-11,6 4-56,11 5-179,3-5-33,14-4 33,7-8 11,13-9 79,8-7 56,2-11-57,4-3-55,-1-9-34,-2-11 0,-1-10-134,-3-14-80,-4-11-117,-13 3 1,-3-4-140,6-33 160,-12 24 0,-2-1 97,-5-29 79,-4 4 134,-2 8 11,-4 14 235,-1 18 528,-2 15-113,2 15-224,3 9-213,1 5 205,0 1-317,1 8 45,0 10 134,1 18 34,0 13-100,3 12-203,4 7-22,4 5-191,4 0-862,2-1-1121,2-8-481,1-6 2655,9-4 0,-15-27 0,3-2 0</inkml:trace>
</inkml:ink>
</file>

<file path=ppt/ink/ink4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10675,'9'0'1882,"-3"0"-660,17 61-1043,-10-21-4397,19 53 4218,-17-39 358,0-3-1199,-4-4-694,-3-9-1345,-3-7 2880,-4-11 0,0-9 0,-1-7 0</inkml:trace>
</inkml:ink>
</file>

<file path=ppt/ink/ink4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31 12703,'-3'-17'-1367,"2"4"-1995,1 13 3362,0 0 0,0 0 0</inkml:trace>
</inkml:ink>
</file>

<file path=ppt/ink/ink4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10181,'4'-6'2466,"13"60"-1749,-9-11-459,12 48-213,-8-33-45,-2-8-11,-3-4-180,-4-9-67,-2-11-11,-1-7-33,0-11-584,0-4 886,-2-27 56,2-3-56,-2-28-22,2 1 22,4-5 0,8 1 22,7 7 259,7 11 66,1 13-78,-1 13 302,-2 10 158,-2 21 77,0 10-268,-1 22-78,-3 3-68,-3 2-280,-5-8-68,-4-7-44,-3-10-179,-2-7-90,-1-12-212,0-3 134,0-11-158,0-23 482,0-1-122,0-18 145,0 9 89,3 6 124,1 7 57,3 10-1,0 7 123,-1 4 11,-1 2-11,4 7 12,1 5 32,10 24-436,-5-7-44,6 13-550,-9-17-795,-1-1-1066,-1-5 2455,3 1 0,-8-11 0,2 0 0</inkml:trace>
</inkml:ink>
</file>

<file path=ppt/ink/ink4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0 329 13341,'0'4'718,"0"0"-248,0-4-414,58-4 34,-5-18-90,31 0-90,-29-17-224,-26 7 191,-11-4 123,-8-1 67,-6 1 57,-11 0 122,-10 6 214,-12 7 246,-12 10 112,-3 7 78,-2 12-291,6 8-213,7 8-179,9 8-56,10 3-79,7 3-78,5 0-11,9 0-101,9-3-325,11-5-303,9-4-1713,28-1-147,-13-11-1322,18-1 3922,-21-12 0,-22 0 0,-6 0 0</inkml:trace>
</inkml:ink>
</file>

<file path=ppt/ink/ink4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11 9980,'-7'-2'3003,"1"0"-2062,6 2-246,7 50-11,-2-17-91,6 42-223,-4-33-303,-1-4-67,-1-7-90,0-8-134,-2-7-179,0-8-90,-1-4 45,1-3 448,-1-8 11,2-11-11,2-14-45,7-13-33,3-7 78,6 1 89,2 5 158,3 9 448,1 12-57,5 12-167,-9 11 145,3 18-67,-10 8-100,-4 14-169,-1 2-213,-4-1-67,-1-5-403,-3-4-102,0-6-1299,1-4-1210,2-8-1311,4-6 4325,3-4 0,-5-2 0,-1 0 0</inkml:trace>
</inkml:ink>
</file>

<file path=ppt/ink/ink4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1 309 16199,'85'36'392,"-9"-7"-291,-35-36-11,-7-3 33,-9-9 134,-11-3-89,-7-4-156,-5-7-12,-4-4-112,-7-5 100,-5-2 12,-5 2 0,1 6 34,6 8 112,3 12-34,6 8-112,2 5-852,1 3 381,5 1-537,6 5-336,11 5 313,6 6-1400,8 3-1491,0 0 3922,0-5 0,-16-6 0,-5-4 0</inkml:trace>
</inkml:ink>
</file>

<file path=ppt/ink/ink4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39 1 15011,'-21'92'1692,"4"-9"-1871,16-42-706,1-5-964,4-8-885,2-8-2174,1-10 4908,-1-6 0,-4-4 0,-1 0 0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6.88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13140,'0'32'404,"0"-2"-404,0-12-12,0-3-66,0-3-505,0-7 146,0-2-1154,0-3 1490,0-15 135,0 4 11,7-14 111,1 8 158,10 3-56,-1 1-57,4 4 147,-2 4 33,-2 2 11,-3 2 146,-6 1 101,-1 0-292,-4 6-213,-1 2-100,0 11-158,-2-6-122,0 3-101,0-11-23,0-1-22,2-3 33,1-1 359,3 0 471,9-5-359,1-1-79,9-6 80,4 0 55,3 0-90,3 4 449,9 2-259,-15 4-10,4 1 90,-17 1 44,-3 1 56,0 5 68,-2 3-124,0 4-202,0 0-179,-2-1-11,-2-2-246,-1-4-2936,-4-3-975,-1-2 4157,1 0 0,-2-1 0,2 0 0</inkml:trace>
</inkml:ink>
</file>

<file path=ppt/ink/ink4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13095,'27'50'0,"-6"-11"0</inkml:trace>
</inkml:ink>
</file>

<file path=ppt/ink/ink4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242 132 11593,'-13'-65'2443,"-3"13"-1456,-13 42-114,-2 5-503,-1 9 168,2 13 123,1 13 90,4 16-101,5 8-303,10 3-269,4-1-33,10-7-90,9-8 23,11-10-169,13-10-66,7-10-270,6-10-515,1-17 717,-5-6-527,-11-13 259,-14-3 44,-10-3-1300,-15-16 202,-8 18-281,-9-4 304,-3 30 1624,6 7 0,7 6 0,6 0 0</inkml:trace>
</inkml:ink>
</file>

<file path=ppt/ink/ink4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11 11649,'4'-6'1289,"-1"1"-112,-3 5-247,0 0-392,27 52-169,-15-12-66,21 43-158,-26-26-145,-3-5-168,-3-4-437,-2-9 202,-5-7 22,-3-12-269,-4-9-123,3-8 235,3-16 359,3-8 123,2-20 45,2-9 22,8-3 45,3 4 358,8 10 349,1 11 984,9 12-1075,-6 10-55,6 17-236,-8 8-336,1 12-45,-5 2-572,1 1-996,-5-2-808,-2-3-1646,-3-6 4022,0-5 0,-5-9 0,0-4 0</inkml:trace>
</inkml:ink>
</file>

<file path=ppt/ink/ink4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85 0 18384,'-24'45'-39,"0"0"0,-12 34-118,48-43-146,7-5-851,13-7 851,2-9-694,3-8-1031,13-29 661,-14-2 415,6-24 873,-24 3 79,-8 2 807,-5 3 280,-5 11 324,0 11-133,0 9-483,0 8-570,-2 11 32,1 8 393,-2 16-236,1 7-414,1 1-89,1 0-348,8-8-796,5-5-694,9-9-257,4-10-987,3-4 3171,-1-16 0,-10 7 0,-5-8 0</inkml:trace>
</inkml:ink>
</file>

<file path=ppt/ink/ink4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17745,'0'96'2196,"0"-3"-1568,2-24-259,1 7-302,3 1-67,2-1-212,0-4-1088,0-5-616,0-6-11,0-7-1726,0-10-1916,1-9 5569,1-10 0,-4-13 0,-1-5 0</inkml:trace>
</inkml:ink>
</file>

<file path=ppt/ink/ink4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5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16 1 17274,'0'14'1144,"-7"52"-506,5-31-638,-4 44-45,6-34-515,0-7-337,2-5-436,0-11-1031,2-6-1031,-1-9-1109,-1-6 4504,-2-16 0,0 10 0,0-10 0</inkml:trace>
</inkml:ink>
</file>

<file path=ppt/ink/ink4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7 18496,'0'-3'-190,"0"0"-2922,0 3 1,0 0 0</inkml:trace>
</inkml:ink>
</file>

<file path=ppt/ink/ink4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135 15 7089,'-9'-1'2924,"1"0"-2094,8 1 974,0 0-773,-6-1 55,5 0-66,-5 0-168,6 0 1658,0 1-2555,-2-1-22,2 0-1,-2-1-21,2-1-12,0 2 112,5 0 34,7 1-34,7 0-11,7 1-45,2 1-55,-1 2 10,-3 0-44,-5 0 44,-5 0 56,-7 0 12,-3-1 22,-3 4 56,-1 2-56,0 5-11,-7 9 11,-5 2 0,-11 8 22,-3 0-22,-4 3 0,-3 2 0,-1 2 11,3-1 1,1-3-1,3 5-11,11-15-56,2 1-67,12-17 123,1-3 112,3 0 380,18 0-212,2-1 0,18-1-167,-4-3-79,2-2-34,0 0-12,-2 0-179,-6 0-223,-4 0-314,-10 0-2432,0-2-202,-8-1-1007,-1-5 4369,-4-3 0,-2 3 0,-1 1 0</inkml:trace>
</inkml:ink>
</file>

<file path=ppt/ink/ink4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10 12 10485,'-3'-3'2307,"0"1"-816,3 2-651,-3-3 12,10 3-561,2-3-291,14 3 0,6 0-661,1 0-1367,4 0-2779,1 0 4807,-1 0 0,-14 0 0,-6 0 0</inkml:trace>
</inkml:ink>
</file>

<file path=ppt/ink/ink4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1 246 10563,'7'12'1871,"-1"-3"-1602,60-11-146,-30-8-123,53-5 0,-47-6-258,-7-4-234,-6 0 32,-10-2 415,-9-1 0,-8 0-67,-17 1 112,-9 2 359,-14 7 347,-5 7-90,2 6 213,4 5-224,6 6-179,8 5 67,7 11 11,5 7-67,6 4-190,2 3-247,3-2-45,9-3-504,5-3-818,12-6-437,6-3-112,7-6-785,7-2 2701,4-7 0,-21-1 0,-5-3 0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8.21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220 22 8310,'33'-11'3922,"-7"3"-2678,-26 6 22,0 2-1097,-8 0 155,-4 0-32,-12 0-281,0 0-11,0 0 67,4 3 168,7 4-67,6 4-134,3 3-34,4 2-45,12-1-101,5 0-66,15-5-1,1-1-11,1-5-91,-2-2-54,-5-1 55,-1-3-10,-4-4-12,-2-4 201,-2-4 135,-3 0 0,-3 1 0,-4 2 67,2 4 314,-5 3-56,0 2-191,-2 2 23,-1 5 303,4 5-113,-1 10-224,4 8 90,1 8 56,-1 3 22,3 20-190,-7-13 0,1 11 23,-6-22 66,-3-2-44,-7-5 55,-24 5-111,0-12-68,-16 4-22,5-15-145,-2-4-348,-4-4-169,-2-6-481,2-7-941,-2-7-549,10-9-1344,8 1 3977,17-2 0,9 14 0,8 3 0</inkml:trace>
</inkml:ink>
</file>

<file path=ppt/ink/ink4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84 508 16299,'-48'79'68,"12"-11"-1,50-48-67,9-3 0,13-5-79,5-7-3447,-1-2 3324,-5-4-33,-5-8 123,-7-6 112,-5-12 23,-5-9-23,-2-12-146,-2-13-22,-1-12-22,-3-9 22,-2-7-57,-2 4 191,-1 11 34,0 18 628,0 22 3537,0 18-3705,0 10-68,0 6-101,0 7 863,0 40-44,0 8-46,0 38-571,5-9-414,3-3-79,6-6-180,4-10-862,-1-12-4549,5-4-505,-11-22 6096,0-5 0,-11-18 0,0-4 0</inkml:trace>
</inkml:ink>
</file>

<file path=ppt/ink/ink4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24 7201,'-6'1'1356,"1"0"5065,5-1-6220,9 0-44,2-1 78,7-3-156,0-1-23,-3-1-23,-5 1-10,-3 2 22,-4 1-34,-2 2-11,0 0-34,1 0-33,0 0-538,1 0-1042,-2 0 552,0 0 1,-1 0-1</inkml:trace>
</inkml:ink>
</file>

<file path=ppt/ink/ink4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246 14 8445,'1'-4'1736,"0"1"-43,-1 3-831,-30-5 349,12 4 189,-24 0-548,18 10-505,1 8-134,-1 9 34,0 9 44,2 8 34,3 4-79,7 0-156,4-4-90,6-6-12,7-7-133,6-6-337,8-3-739,6-7-1076,3 0-1042,3-7 3339,-1-2 0,-12-4 0,-4-1 0</inkml:trace>
</inkml:ink>
</file>

<file path=ppt/ink/ink4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78 0 14316,'-21'46'257,"-1"1"1,-12 32-55,33-44-203,5-7-11,6-6-203,5-8-10,7-7-123,0-4 45,0-3 44,-4-6 23,-3-3-102,-4-8 1,-5-2-358,-3-2-539,-3-1-840,0 2 2073,0 3 0,0 8 0,0 3 0</inkml:trace>
</inkml:ink>
</file>

<file path=ppt/ink/ink4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12781,'26'53'213,"0"-1"0,-2-2 0,-4-7-190,-3-2-23,-5-5-11,-5-9-125,-4-9-356,-2-7 279,-1-7-56,0-5 146,0-8 78,0-6-112,0-11-90,0-3-89,0-5 191,7-2 145,4 2 11,10 2 78,1 6 12,0 9 11,-5 9 247,-3 5 11,-3 6-247,0 8-67,-1 8 34,1 9-90,-1 4-202,-1-2-930,0-1-1848,-3-7 2980,0-4 0,-3-9 0,-1-4 0</inkml:trace>
</inkml:ink>
</file>

<file path=ppt/ink/ink4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1 118 11784,'82'21'-515,"-17"-5"380,-48-16 135,-9-4 975,-4-2-370,-4-5-347,-4-2 10,-5-3-121,-6-1-35,-5-2-11,-1 1-45,2 3 33,4 3-89,5 5-112,5 4 11,3 1 101,2 1 12,3 0-12,7-3-101,6 2-1020,8 0-5467,19 1 6588,-10 1 0,-1 0 0,-19 0 0</inkml:trace>
</inkml:ink>
</file>

<file path=ppt/ink/ink4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0 180 9173,'0'8'1233,"0"-3"-639,0-5-381,58 9-124,-27-15 79,45 3-257,-36-30-46,-16 7 135,-2-8 79,-16 13 10,-5 1 337,-1 2 246,-1 2-89,-6 4-45,-4 4 268,-3 4-133,-3 3-393,2 1 146,0 6-90,4 3-135,3 7 35,4 3-79,3 1 11,1 0-168,4 0-179,6-3-427,5-3-1041,6-2-829,2-4-964,0-4 3440,0-2 0,-10-2 0,-4 0 0</inkml:trace>
</inkml:ink>
</file>

<file path=ppt/ink/ink4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12389,'19'47'129,"-1"0"0,15 31-129,-16-52 0,-5-8 0,-5-8-56,-3-5 0,-3-4 56,-1-1 201,0-4 247,0-6-133,0-9-114,0-7-77,0-5-124,0 2-34,0 2-11,1 6-156,4 7-573,3 6-660,5 4 1434,10 6 0,-13-2 0,6 2 0</inkml:trace>
</inkml:ink>
</file>

<file path=ppt/ink/ink4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16 12322,'0'-9'448,"0"3"258,0 6-258,28 55-425,-7-23 145,24 44-4397,-18-40 4229,-2-8 859,-6-7-870,-5-10-67,-5-5-169,-5-4 158,-2-2 89,-1-12 3448,0-7-3448,2-17-303,-1-5-358,0-2-4938,-1 0 3817,-1 18-650,0 6 2432,0 16 0,0 3 0,0 0 0</inkml:trace>
</inkml:ink>
</file>

<file path=ppt/ink/ink4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111 0 12490,'-31'48'341,"1"-1"1,-19 36-151,48-41-112,21 0-226,-2-14 13,17-6 56,-9-16-102,-4-5 57,-2-8 56,-4-8-11,0-9-102,-4-8-380,-1 2 549,-4 2 22,-3 7 45,-2 7 314,-2 6-135,0 6 460,0 1-595,3 4-32,-1 5-34,2 7-34,1 5-191,0 3-817,3 0-1480,1-3-1545,2-6 4033,3-6 0,-6-5 0,-1-3 0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8.7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11975,'0'20'1265,"0"-1"-1164,2-3-78,-2-1-23,2-2-12,-2-2-66,0-2-90,0-3-123,0-1-12,0-2 102,0 0-214,0-2 415,0-12 101,-2-1 22,2-11-44,-2 2-12,2 2-22,0 1-3437,0 5 3347,5 2-145,4 4-259,5 3-503,5 1-359,-2 2-627,7 0 1938,-4 1 0,-6 0 0,-4 0 0</inkml:trace>
</inkml:ink>
</file>

<file path=ppt/ink/ink4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11 14137,'0'-6'1020,"0"1"-314,11 65-706,1-29-23,11 48-593,-3-48-381,0-4-538,-4-4-920,-4-3-1600,-7-4 4055,-3-2 0,-2-7 0,0-2 0</inkml:trace>
</inkml:ink>
</file>

<file path=ppt/ink/ink4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 68 12512,'-4'-9'504,"1"1"-313,3 8-191,0 0-515,53-11-1222,-18 5-1848,43-10 3585,-38 8 0,-17 3 0,-9 1 0</inkml:trace>
</inkml:ink>
</file>

<file path=ppt/ink/ink4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15549,'23'86'-751,"-2"-17"-1109,-11-51-582,-2-10-842,-4-5 3284,-2-4 0,-1 1 0,-1-1 0</inkml:trace>
</inkml:ink>
</file>

<file path=ppt/ink/ink4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1 6036,'0'0'0</inkml:trace>
</inkml:ink>
</file>

<file path=ppt/ink/ink4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7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76 0 14686,'-21'50'678,"0"0"0,-13 34-566,35-50-112,8-10-79,6-7-33,11-9-100,5-6-102,1-2 202,-1-7-527,-5-6 538,-7-9-45,-7-4-111,-6 0 22,-3-1-168,-5 2-192,-5 1-424,-5 4-527,-5 7-819,0 6 2365,3 5 0,6 2 0,5 0 0</inkml:trace>
</inkml:ink>
</file>

<file path=ppt/ink/ink4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13924,'28'77'683,"-6"-12"-839,-11-38 100,-4-5-79,-3-4-77,-2-5 55,-2-7-426,0-2-246,0-4 504,0-10 179,0-8-280,0-14-89,0-6-23,3-1 538,3 5 348,4 9-46,0 11 494,-3 8-68,-3 5-168,0 2-145,1 6-146,0 3-269,2 7-157,-2-2-997,2 1-941,-3-1-1223,2 1 3318,-1 0 0,-2-8 0,-1-1 0</inkml:trace>
</inkml:ink>
</file>

<file path=ppt/ink/ink4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0 295 12199,'0'16'-347,"0"-4"447,0-12-268,0 0-415,47-18 572,-32 4 11,34-15 336,-46 9 57,-2 2-236,-6-2 78,-4 1 336,-8 1 124,-3 2 22,2 4 124,4 3-113,8 5-123,2 2 33,4 2 1,11-1-67,6-3-102,13-3-470,1-3-22,-3 0-505,-3 1-683,-4 2-146,2-1 123,6-2 181,10-4-3016,5-2 4068,-1 2 0,-18 5 0,-9 4 0</inkml:trace>
</inkml:ink>
</file>

<file path=ppt/ink/ink4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98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0 389 13039,'1'-15'1848,"0"3"-1343,-1 11 1299,0 1-1681,2 7 68,0 5 178,3 30-166,-4-4 65,2 21-21,-3-14-102,1 4 1,-1-1-56,2 0 44,0-1-67,2-1 68,1-1-35,0 2 2,0-1-35,-1 1 56,0 0 0,0 1-11,-2-1-44,2-2 21,-1-2 1,0-5-34,-1-5-34,-1-4 12,0-1-1,0 0 1,0 13 11,0-9-23,-1 12-11,0-14 1,0 3-1,0-1 11,0 0-11,0 0 90,-1 14-56,-2-8-11,1 9-12,-1-14-11,1-1-11,-1 0 45,1 0 22,0 1 0,0 0-11,1 1-22,-1-4 0,2 2-23,-1-2 23,1 1-12,0 3 12,0 1-23,0 2 12,0 1 10,0-2-10,0-1-1,0-4 0,0-1 1,0-3 10,0-1 23,0-1-44,0-2 10,0 2 12,0 0-12,1-1 0,0 2 12,1-1-12,0 0 12,-1 0 0,1 0-34,-1 0 33,2 3 1,-1-1-23,1 3 11,-1 0 57,3 13-57,-2-10 12,1 10-12,-2-12-11,1-2 23,1 0-12,2 11 1,0-9-12,1 11-11,-1-10 11,-1 3 0,0 4-11,0 5 0,0 3 12,-1 0-1,-1 0-11,-1-4 0,0-1 11,0-4-11,1 0 0,-1-1 0,0 1 0,0 1 0,1 0 11,1 3-11,-1-3 0,0 0-11,0-2 11,0-2 11,1 12-11,-2-13-11,1 9 11,0-17 11,-1 0-11,0-4 11,-2-1 1,0-1-1,0 7-22,0-6-1,0 5 12,0-9 0,0 0 0,0 0 12,0 1-1,0-1-11,0 4 0,0 1 11,0 8-22,0-6 11,0 4-11,-1-11-1,1-2 1,-1-3 11,1 3 11,0 1-11,0 19-11,0-5 11,0 11 11,0-13-11,0-3-11,0-2 11,0-4-11,0-1 11,0-2 0,0-1-34,1-1 23,-1-5 0,2-1-11,-1-3 22,1-1-12,-1 1-88,1-2-1,-1 0 45,1-3 0,0 2 0,6 1 11,0 0 45,6 0 22,-1 1-10,2-2-1,2 4 0,0-1-11,0 0 11,2 1-11,-1-1 0,2 2 0,0-2 0,2 1 0,2-2 0,1-1 11,2 1-11,0-3 0,1 0 12,-1-1-24,0 1 24,2-1-12,1 2 0,3-2 0,0 2 11,1 0 0,2 2 0,2 1-11,1-1 0,27 2-11,-16-2-11,19-1 22,-21 2 0,0-3-12,0 0 1,2 0 11,-1-2-11,2 1 11,3-1-34,26-1 34,-17-3-22,16-1 22,-27-1-11,-4 2 0,-4 0-1,-2 2 12,-3 1 12,13-2-1,-15 1-22,10-2 22,-18 2-11,1 1 0,-2 1 0,0 0 0,0-1 22,16 0-22,-10 0 0,11 0 11,-14 1 1,-2 0-12,0 0 22,14-2 23,-7 0 0,17-4-34,-8 1 34,6-2-34,4 2-11,3 0 0,0 3 0,-6 1-23,-5 1 23,-8 0 12,-4 0-1,-2 0 56,-1 0-33,2 0 10,0 0-32,-1 0 10,1 0 12,-5 0-12,-1-3-22,-2 0 11,-2-3 0,-1 2 57,6 1-12,-7 0 0,5 1 11,-6 0-22,-1 0-12,0 0-22,0 0 1,-1-1-1,9 2 0,-4 0 11,7 1-10,-7 0-12,1 0 44,3 0-44,-2 0 0,1-1 0,-3 0 12,1 0-1,7-1 0,-6 2 0,8-1 12,-9 1-12,-1 0 22,1 0-21,-2 0-12,0 0 0,11-3 0,-8-1 12,10-2-1,-10 0-11,0 0 11,2 0 56,-1 1-56,2 0 1,-1 1-1,-2 2 0,8-4-11,-11 2 0,6-1 0,-11 3 22,3 1-22,1 1 0,2 0 23,3 0-23,11 0-11,-12 0-1,4 0-21,-18 0-1,-4 0 12,-4-1-45,-2-5 67,-1-2 22,-1-7-22,2-4-11,0-8 11,2-7-23,0-6-33,-3-4-34,1-1 34,-2-2-11,0 1-12,0 0 46,0-14 55,0 14 1,-1-9-23,1 18 0,-2-2 11,2 1 11,-1-1 1,1 2-1,-1 0 34,0 3 90,-2-16-56,0 15 11,-2-16-23,1 15 12,-3-4 134,1-3-213,0 0-11,0-2 22,-8-21 34,4 16-56,-4-15 0,5 24-11,1-1 22,1 2-11,0-2 45,3 1-34,0 2-11,2-3 45,0-21-22,-2 16 10,-1-13 46,1 24-23,1 2 11,2 0-22,0 3-12,1 0 1,0 2 11,0 0-34,0 0 78,0 1-55,0 1 0,0-1-12,0 0 12,0-4-23,0 3 0,0-2 23,0 2-23,0 2 0,0 1 11,0 3-10,0 0 21,0 2-10,0-2 0,0 1 21,0 0-32,0 1 44,0 2 11,0 1-56,0 1 34,0 0 0,0 1 11,0-2-34,0 0-22,0-1 22,0 0-10,0 2-1,0 1 22,0-4-21,0 4-1,0-4 11,0 6 12,0 2-23,0 0-11,0 1 22,0 0 34,0-4-56,0 1 23,0-5-23,0 1 11,0-1 0,0-2 12,0-1-23,0 1 22,0-1-11,0 0 23,0-11-23,0 9 34,0-8-45,0 14 33,0-3-10,0 0-1,-1-4 12,0-5-1,-2-12-21,1 10-1,-1-8-11,1 15 11,-1 2-11,-1 0 0,3-1-22,-1 0 22,2-1 0,0 3 22,-1-8 12,0 7-12,-1-6 0,0 7-22,-1-3-11,0 0 11,1-5-11,-2 1 11,2-1-11,-1 4 11,2-1 0,-1 2 11,0 0-11,-1 0 0,-1 3 0,0 1 22,0 5-10,0 2-1,0 2-34,2-2 12,-1 2-11,1-2-1,0 2 1,2 1 22,-1-1 0,0 0 11,1 2 12,-2-5-12,1 4 0,0-3 0,0 5-11,1 0-33,-1-2-1,1 1 23,-1 0 0,1-2 11,0 1 33,0-8-33,0 7 11,-1-7 1,-1 6-12,1 0 0,0-2-12,1-1-21,0-1-1,0-3 23,0-1 22,0-8-11,-1 11 11,1-4 1,-1 12-12,0 0-12,1 1 1,-2-2-34,2 0 23,-1-2 11,1-1-12,0 0 23,-1 1-33,-1 1-12,0-1-33,0 1 55,0-2 1,1 3 22,-1 0 0,2 4 11,-2-1-11,1 2 11,1 0-11,0 0 0,0 1-56,-1-7-11,-1 2-34,1-9-11,0 3 0,1-4 0,0 3 112,0 1 11,0 6 12,0 2-1,0 4 23,0 1-34,0 1 34,0 1-90,0-1-44,0-2-35,0-1-22,0-5 57,0-1 89,0 1 0,-1 1 33,1 5-22,-1 2 146,0 1-123,1 0 0,-2 1-12,0-3-22,-1 1-22,-1-1 22,2 1-34,-2 1 34,0 0-56,-1 1 45,-1 0-1,-1 0-21,-3 0 22,-1 0-34,-2-1-11,-2 1 11,-1-1 11,-5 1-78,-17 0 90,5 0 22,-13 0-11,12 2 11,1-1 0,1 2 0,0-1 0,1 1 0,-13 0 0,13-1 11,-9 1-11,16-2 11,2 0 12,3 0-23,0 0 0,1 1 33,-8-2-22,8 1-11,-6-1 0,8 0 23,-1 0-23,-1 0 11,-1 0-11,0 0 0,-3 0 11,-1 0 12,-12 0-23,7 0-34,-7 0 34,12 0 67,0 0-56,-1 0-22,0 0 22,1 0 1,0 0-12,3 0-34,-13 0 45,8 0 23,-9 0-34,12 0 0,1 0-23,0 0 23,-2 0 0,-2 1 23,-16 1-34,9 0 11,-10 1 11,13-1 11,2-1-11,3 0 1,4-1 32,2 1-32,2-1 44,0 0-56,-1 1 0,-2-1 0,-2 2 0,-1-2-146,-3 1 146,0-1 78,-3 0-66,0 0-12,0 0 0,3 0 0,3 0 0,4 0 0,1 0 0,1 0 0,0 0 0,2 0-12,0 0 12,1 0-33,-3 0 33,-1 0-11,-4 0-12,-1 0 1,-3 0 11,1 0 11,-1 0 0,3 0 11,2 0-11,2 0 0,4 0 11,-7 0-11,6 0 0,-9 0 0,7 0-11,-2 0 11,0 0-11,1 0-12,-1 0-22,-2 0 12,4 0-1,-3 0-22,4 0 45,-1-2 0,1 0-23,-2-3 1,0 1 33,-2 1-12,-2 0 24,-8-1-1,7 3-11,-6-2 0,9 2 0,-2 0 0,-1-1 0,-1 1 11,1 1 0,-7 0 0,8 0 1,-4 0-12,10-1-101,0-2-101,-4 0 202,-4-2 34,-4 0-34,2 1 0,1 2-23,-1 1 12,6 1 0,-5 0 11,6 0-11,-1 0 11,4 0 11,1 0-11,2 0 0,-7 0-11,4 0 11,-8 0 0,5 0-34,-3 0 34,0 0-11,-1 2 22,2-1-22,0 2 11,3-1 0,1 1 11,2 0-11,2 0-11,2-1 11,2-1 0,-1 0 11,1 0-11,-2 0 0,3 0 0,-5-1 0,4 0 0,-6 0-11,2 2 11,-1 0-11,-4 0-12,3 0 12,-3 1 11,1 0 0,3 0 11,-4-1 1,7-1-12,-3 1 0,4-2-12,0 2 12,-1 0 0,3 0 0,-1 0 0,2-1 0,2 1-11,1-2 0,-2 2 0,-4 0 0,0 1 11,-5 0 0,2 0 11,-2 0-11,1 1-11,-10 0 11,6 0 0,-6 0-12,9-2 12,3-1 0,1 0 0,1 0-11,1-1 11,-1 2 0,-1-2 0,2 1 0,-2 0-45,2 0 45,0 1 0,0-2 0,2 1 0,1-1 0,2 0 12,-1 0-1,-2 0-11,-2 1-34,-5 0-44,-3 2 78,-2 0 0,0 1 0,1-1 0,4-1 11,1-1-11,6 0 0,2-1 0,3 0 11,2 0-11,-2 0 23,1 0-35,-2 0 12,0 0 0,-1 0-11,2 0 11,0 0 0,1 0-11,0 0 11,-1 1 0,0-1-11,0 1 0,-1-1 11,0 0-12,-1 0 12,0 0-11,2 0 0,-1 0-11,1 0 10,1 0 24,-1 0-12,0 0-12,-2 0-21,0 0-12,-1 0 23,1 0-1,-1 0-22,2 0 23,1 0-79,1 0 168,0 0-55,-1 0-12,-2 0-23,-1 0 12,-1 1-11,1 0 10,0 0 12,1-1 0,2 0 0,1 0 0,0 0-67,0 0 56,-1 0-886,1 0 830,0 2 33,1 0 34,0 4 23,0 12-12,0-5 0,0 12 34,0-12-45,0 0 11,0 0 0,0-1 1,0 0-1,-1 0 22,0-2-21,-1 0 10,2-2-22,-1 0 11,1-1-11,0-1 11,0-1 1,0 0-1,0-2-11,0 1 11,0-2 23,0 1-12,0-1 23,0 2-23,0-1 1,0 1-1,0 0 12,0-1-1,0-1 1,0-1 100,-1 1-134,0-2 0,0 3 0,0 0 0,1 1 11,0 1 34,0 4-22,0-3-23,-1 2 11,1-3-11,-1-1 11,0 0 0,1 0-11,-1-2 45,1-1-2828,-1 0 1,-1 0 0</inkml:trace>
</inkml:ink>
</file>

<file path=ppt/ink/ink4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599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7 246 8445,'-3'2'1736,"0"0"237,3-2-1592,26 29-180,-7-17-55,23 22-146,-17-28 0,-2-3-22,-7-2 22,-3-1 33,-2 0 12,-2-6 33,1-5-78,0-9-145,0-6 66,-2-1-133,-4-3 122,-2 1 23,-6 0 22,-6 2-11,-7 1 56,-7 4 0,-3 4 112,0 3 22,3 3 12,3 2 78,3 3 314,4 0-459,7 3-57,2 1 57,5 2 111,0 0 56,0 0-212,2 0-23,5 0-11,3 1-56,6 0-280,2 0-841,2 0-1310,3 0-1043,-2 2 3530,0 1 0,-9 0 0,-3 0 0</inkml:trace>
</inkml:ink>
</file>

<file path=ppt/ink/ink4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0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233 35 7683,'0'-12'1412,"0"2"-1177,0 10 213,0 0 964,-19-6-874,6 5 0,-17-5-79,10 6 146,-2 5-268,-2 1-281,1 6 134,2 2 112,2 1-111,5 5-34,1 0 11,5 4-12,4 3-54,2 1-102,2 2-11,5-2-203,5 0-491,7-1-1805,19 2-359,-6-9 2869,10-4 0,-23-11 0,-5-5 0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9.1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151 0 12624,'-83'42'280,"19"-6"-280,61-19-78,3-1 33,6-5-11,7-2-11,7-4 45,5-2 22,-5-2 56,4-1 0,-2 0-56,-2-4-12,3-2-21,-7-4-102,-2-2 1,-7 0-23,-3 0-280,-2 1-594,-2-1-627,-5 3-382,-4 1 2040,-5 5 0,4 2 0,4 1 0</inkml:trace>
</inkml:ink>
</file>

<file path=ppt/ink/ink4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1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154 44 6977,'6'-15'2723,"-1"2"-2118,-5 13 605,0 0-672,-14-6-168,5 5-12,-13-6 68,7 7-78,-2-1-35,2 1-66,-2 0-57,4 7-44,0 4-34,3 12 0,1 3-34,2 6-78,4-3-34,2-1-66,2-6-24,8-5-100,16-7 101,2-5 11,10-5 12,-12-5-35,-3-3 57,-5-4-180,-4 2 0,-4-2 23,-4 2-12,-3-3 57,-1 0 111,-1-1 57,0-2 22,0 1 56,0 2 101,0 5 145,0 3 45,-1 3 505,1 2-695,-3 3 67,2 7 56,-1 5-44,1 8-191,1 2-45,0 0-203,1-1-827,4-1-1032,3-4-1658,4-3 3720,1-7 0,-6-4 0,-1-4 0</inkml:trace>
</inkml:ink>
</file>

<file path=ppt/ink/ink4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2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3 15 8781,'-2'-8'1782,"1"1"-942,1 7 381,0 0-257,0 6-236,1 7-157,4 11-223,2 8-180,4 6-100,0 0-68,-1 2 0,1-1-56,-3 0-280,0 1-550,-2-1-425,-2-2-862,0-3-853,-1-5 3026,2-6 0,-3-11 0,0-4 0</inkml:trace>
</inkml:ink>
</file>

<file path=ppt/ink/ink4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3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24 9733,'0'-13'2275,"0"2"-1345,0 11-572,0 0-358,4 61 0,-1-30-134,5 49-493,-1-49-460,0-5-1232,-1-7 2319,-2-7 0,-3-7 0,0-3 0</inkml:trace>
</inkml:ink>
</file>

<file path=ppt/ink/ink4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4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16 10686,'0'-8'2375,"0"1"-2375,0 7-1715,0 0 1,0 0 0</inkml:trace>
</inkml:ink>
</file>

<file path=ppt/ink/ink4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5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 34 10293,'3'39'259,"0"-1"-248,2-9-11,-3 0 0,0-1-67,-2-5-158,0-5-66,0-4-23,-3-4 202,1-5 0,-2-2-313,2-3 425,2-5 100,0-4 102,0-10-45,0-6 179,0-4-112,1 0-11,4-1 157,4 2-112,5 2-169,2 5-44,1 3-11,2 5 100,-1 4 34,1 4 0,-5 3 180,-1 1-35,-3 1-167,1 0-112,1 4-34,0 3 0,0 4 0,-2 3 67,-2 2 0,-2 4 67,-1 5 146,0 6-67,1 1-213,-1 1 0,-1-4-11,-1-2-527,-1-8-1041,-1-1-920,0-6 2499,0-3 0,-1-4 0,0-2 0</inkml:trace>
</inkml:ink>
</file>

<file path=ppt/ink/ink4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6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122 15 8523,'-6'-8'2174,"1"1"-1513,5 7 90,0 0-348,-38 17-11,25-2-123,-27 15-146,35-6-123,3-3-112,2-4 23,1-3-236,6-4-22,4-2-56,8-5-57,2-1 381,7-2-133,-1-1-158,4-5-67,-5-2 168,-5-5 56,-6 1 213,-6 1 11,-4 0 112,-3 4 158,-1 0 21,-1 4-111,0 2-169,2 1 113,0 1 290,2 6-21,1 6-90,-1 10-34,4 7 44,1 7 225,2 5-447,3 5-1,0 4 22,0 2-45,-4 3 1,-2 0-23,-3-2 67,-3-2-78,-1-6-1,-1-6 35,-3-6-35,-6-5 35,-7-5 22,-8-4-101,-3-4 44,-4-3-44,0-5-44,-2-4-136,2-3-379,-1-8-629,3-7-987,3-10-1533,2-8 3708,6-3 0,8 15 0,4 2 0</inkml:trace>
</inkml:ink>
</file>

<file path=ppt/ink/ink4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6:54.607"/>
    </inkml:context>
    <inkml:brush xml:id="br0">
      <inkml:brushProperty name="width" value="0.08571" units="cm"/>
      <inkml:brushProperty name="height" value="0.08571" units="cm"/>
      <inkml:brushProperty name="color" value="#AB008B"/>
    </inkml:brush>
  </inkml:definitions>
  <inkml:trace contextRef="#ctx0" brushRef="#br0">0 287 11750,'6'26'807,"2"-3"-740,7-14-33,2 0 89,10-6-100,-5-1-1,8-2 0,-8-4 1,-4-3 33,-1-3-34,-4-3-22,-3 2 0,-2 0 0,-3 0 67,-2 1 34,-2-4 0,-1 0-34,0-5 12,-11-14-34,0 4-22,-13-8-12,2 9 0,-2 2 79,2 3 156,0 2 359,5 6 79,2 2-382,9 8-145,0 1-79,6 4 415,0 0-303,9 0 46,2 0 67,10 1 33,0 1 11,1 2-67,0 1-191,-2 0-89,-5-2-11,-5-1-482,-4-1-1590,-3 0-2814,-2 1 4897,0 0 0,-1 0 0,0 0 0</inkml:trace>
</inkml:ink>
</file>

<file path=ppt/ink/ink4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7:10.26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12 6921,'2'-3'1781,"-1"2"192,-1 1-1603,7-3 111,-2 3 24,9-3-147,0 3-78,6-1-56,4 1-101,2-1-78,1 1 112,1 0 68,4 0-1,5 0 78,9 0-145,8 0-68,12 0 57,11 0-12,8 1-66,3 1-68,-2 2 0,-9 0 0,-9 1 0,0 2 22,-24 0 34,2 0 11,-20 0-22,3-1 56,2 0 23,6 0-46,1 0 1,19 1-12,-15-1-67,11 0 0,-18-3 0,-5 0 11,-2 0-11,0 1 11,1 0-11,4 0 23,5 0 10,21 3-33,-8-3 0,12 2 0,-13-1 0,-2 0 0,5 1 11,2 1-11,3-2 0,27 4 12,-16-2 32,17 2-21,-20-3-23,2 2 11,3-1-22,2 0 22,2 0-11,-1 0 0,2 1-6,-22-3 1,0 1 5,29 3 5,-30-4 1,-2 1-6,15 2-11,-4-1 11,-7 0-23,-2-1 46,-4 1-12,20 2-11,-13-2 0,17 0 0,-15-2 0,2-1 0,3-2 0,-1 2 11,-5-2-11,-2 2 11,-6-1-11,21 0 0,-20-1 12,16 0-12,-25-1 0,-1 0 0,2 0 0,-3 1 0,3-1 0,19 1 0,-11-1 0,23-1 0,-14 1 0,5 0 0,2 0-12,0 1 24,1-2-12,-1 1 0,0 0 0,26-1 22,-23 3 12,19-2-34,-25 3 11,3-2 0,4 2-11,7-2 11,1 1-6,-17-3 1,0 1 6,33 1-401,-33-1 1,-2 0 388,19 0-490,-5-1 490,-6 0 0,-6 0 0,-6 0 11,0 0-11,-2 0 11,30 0-11,-22 0 0,22 0 0,-30 0 736,-3 0-736,-6 0 531,5 0-531,-16 0 0,3 0 0,-19 0 0,-1 0 22,-5 0 1,3 0 10,3 0 35,1 0 21,6-1-44,0 0-45,0 0 11,-2 1-11,-2 0 11,1-1-11,3 0 12,9 0-12,4-1 0,5 1-12,5-1 12,3 0 0,5 0 0,3 1 0,27 1-11,-18 0 11,16 0 0,-25 0-11,0 0 11,1-1 0,5 0-11,-5-1 11,29-1 0,-26 1 0,17-1-11,-32 1 11,-1-1 0,-6 1 0,-1 0 11,-5 0-11,12-2 0,-6 2 0,8-2 0,-8 1 0,-5 0 0,1-1 0,-6 2 0,-1-2 11,-5 1-11,-1-1 22,19-1-22,-4 1 0,19-3 0,-5 2 12,1 1-12,0 0 22,-2 0-22,0 0 0,-1 1 11,3-3-11,23-4 0,-16 0 0,19-5 0,-22 4 0,2-2 11,-4 1 12,-5 2-12,-10 1 23,-3 2-34,-15 3 0,-3 0-90,-12 2-571,-3 0-1300,1-2-2453,-2-1 4414,0-3 0,-3 4 0,0-1 0</inkml:trace>
</inkml:ink>
</file>

<file path=ppt/ink/ink4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0.92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281 421 6361,'0'-12'2039,"0"3"-1714,0 9 67,0-4-44,0 3-46,-2-4-22,1 5 785,-1 0-841,0 5 78,1 2-145,-1 7-33,0 4-35,2 3 102,-4 5 78,1 3-79,1 5 0,0 2 57,0 3-1,1 4 24,-3 2-91,3 2-45,-3 0 124,4 0 33,-2 1-89,2 3-46,0 2-43,0 0 55,0-1 0,0-5-33,0-4-23,0-6 67,0-3 0,0 0 0,4-2-67,-1 2 79,4 0 44,-5 2 23,0 0 0,-2 0 10,0-1 203,0 16-280,0-10-23,-2 13-11,-2-12-56,-6 5-23,-3 2 0,-4 3 102,-1-1-1,2-3-56,0-3 101,2 18-146,4-14 1,4 18-45,4-16-12,2 7-10,0 5-1,0 4 0,0 5-11,0-2 0,4-1 0,5 23 0,1-25 0,3 20 0,-6-30 11,0 1-11,-4-1 0,-1-1-11,-2-2 11,0-2 22,0-3-33,0 23 11,0-18 11,0 17-11,-2-23 34,1-2-23,-3 0 0,4 15-11,-2-16 0,2 11 12,0-18-1,0-1-11,0 1 11,0 2-11,0 0 0,0-1 0,0-1 0,4-1 0,1 0 11,0 10-11,1-12 0,-3 5 0,3-15 0,-1-1 11,2 0-22,2 10 11,-4-10 0,4 6 0,-5-12 0,-1 1 11,1-1 1,-3 0 10,1 1-11,-2 0-11,0-1 0,0 8 0,0-7 0,0 6-11,0-9-11,0 1 22,0-1 0,0 0 0,0-1 33,0 9-33,0-5 11,0 10 1,0-8-12,0 5 11,0 0 0,0 5 23,-6 3 22,-2 3 44,-4 4 24,-1 2-35,-1 1 270,-8 12-292,2-13-11,-5 11 11,7-15 0,-1-1-33,3-1-34,-4 5 0,7-12 0,0 3 0,7-14 0,1-5-23,2 0 23,1-1 0,2-1 0,0 2 23,-2-3-23,0 1 0,-1-3 11,-1 2-33,4-5-1,-3 2 1,3-5 11,0 4-12,-2 2 23,2 4-22,-2 2-34,0-2 33,1 2 1,-1-3-23,2 2-22,0-1 56,0 1-23,0 3 1,0 1 10,0 4 23,2 6 0,3 4-56,4 7 56,1 3-33,3 2 21,1 3-21,2-1-1,7-1 1,0-4-1,15 15 0,-10-16 23,7 12 11,-12-19-33,0 1 33,-2-2-34,-2-1 0,-4-4 34,-5-1 0,-1-5 23,-3 2-12,-3-8-11,4-2 11,-7-7 0,2-4-11,-2 0 135,0-2-68,2 0-67,3 0-11,0 0 11,1 0 11,1 0-11,2 0 22,5 0-22,4 0 0,7 0 0,10 0-11,4 0 11,14 0 11,0-1-11,9-2 0,2-1 0,3-2 0,4 4 0,-1 0-6,-17 1 1,1 2-51,28-1 39,-24-1 1,-1 2-108,29 1 1,5-1-280,4 4 336,-1-1 11,-4 2 23,-3 4-1,-6 0-95,-3 3 107,1-2-12,0-1 12,8-2 0,5-2-34,5 1 56,2-3-183,-49-2 1,0-1 170,47 0 12,2-1 0,-5 0 0,0 0-11,-4 0 11,-1 0 0,-1 0-11,1-5 11,1-2 0,4-7 34,4 2-34,-48 4 0,0 1 5,0 2 1,1 0-6,45-4-6,-40 7 1,-2 0 16,22 0-11,7 2 0,-41 0 0,3-2 11,-4-1 364,32-5-353,-16 1 84,16-4-106,-27 5 371,-5 2-371,-6-1 11,1 4-11,1-2 11,8 0 1,10 2-7,-2-2 1,4 0 5,40 0-11,-30 1 0,0 0 0,-14-1 0,-3 1 0,1 1 0,-1-1-170,2-1 1,-1-1 163,2 0 1,0-1 5,2 1 0,4-1-28,32-2 0,2 1 11,-20 2 1,0 0-488,25 0 1,-3 0 497,-31 2 1,-5 0-12,-4-1 0,-1 1 6,40-2 0,-11-1-12,-9 2-11,-6-1 12,-6 1 22,20-5-11,-19 4 22,15-5 11,-23 4-22,4-1-22,-1 1 22,4 1 22,-2 0 283,-2 1-305,-3 0 1029,-3 2-1029,-5 0 11,2 1-11,-4-1 0,3 0 0,-2-1 12,0 1-1,-3 1-11,1 0 0,-5 0 12,0 0-12,6 0 0,-12 0 0,0 0 0,-15 0 0,-5 0 11,3 0 22,7 0-21,-5 0 10,1 0-22,-9 0 11,-4 0 34,-3 0 0,-1 0-45,0 0 11,2-1 45,4-2-34,1-3-10,2-5-12,-1 2 0,3-1 0,-5 5 0,0 2 0,-5 2 33,-1 1-33,-2-3 0,0 1 0,2-4 0,1-2 0,3-4 11,1-2-11,2-5 0,1-1 23,-3-3-23,-3-5-11,-2-2-23,-2-5 12,0-3 22,0-1-34,0 0 34,0 0 0,0 2 11,0-17-11,-2 13 23,-2-15-12,-3 18 11,-5 1-11,3 0-11,0 4 0,0 2 0,6 3 0,-1 6 12,2 0-12,1 4 22,-1-9-22,0 5 11,2-6-11,-4 6 0,3-1 0,-3 0 23,3-16-12,-1 8 11,2-13-11,0 11 34,0-5-45,0-1 34,0-2-1,0 0-33,0 2 45,0 0-22,0 0-1,0 0 12,-4-21-23,1 14 22,-3-17 12,3 20-22,1-3 21,2-4 57,0-26-67,0 15 33,0-17 0,0 26-33,0 1-23,0 3 11,0-1 23,-4 2-22,3 0 10,-5-1 23,3 2 23,1 1 100,-4-16-145,0 13-23,-3-15 23,0 16-34,0-1 11,0 0 56,-5-17 23,2 15-57,-2-12 1,-1 19 11,3 0-12,-2-2-21,1-1 10,1-2-11,0 0 0,-1 1 12,3-4-1,-1 1-11,4-2 1,-2 0-12,4 0 0,-2 2 0,5-1 11,-4 4 0,3 0 0,-8-14 0,5 15 1,-2-13-1,1 18 0,0-1 0,0 2 0,-2 1 12,4 4-12,0 5 11,1 2 57,2-8-46,-1 9 23,-1-6-44,2 11 21,-3-1-22,2 2-11,-1-2 12,4 0 21,-2-14 1,2 7 33,0-11-33,0 12-34,0-4 11,0 0-11,0-3 33,0 0 12,0 0-45,0-2 45,0 3 22,0-3-33,0-17-23,0 9-11,0-14 11,0 13-11,0 0 0,0-1 0,0-23 11,0 19 23,0-16 11,0 24-34,0 4 0,0 0 0,0 4 1,0 1 0,0 2-12,-2 1 22,1 1-22,-1 3 0,0-15 0,2 10-11,-2-12 0,2 12 11,0 3 0,0 1 0,0-8 11,0 7 11,0-6-22,0 12 11,0 1-11,0 4 0,0 2 0,0 2 12,0 0-12,0 1-12,0-1 1,-2-2 22,-3-11-11,-2 5-11,-4-8 0,1 10-11,-3 0 22,3 4 33,-9 0-66,7 7 33,-5 0 44,6 6-32,-1 1-12,-2-1 0,-2 1 0,0-2-23,-4 0-22,-3 1 45,-3-2 0,-1 1 0,-11-3-12,6 3-10,-7-2 22,8 1-67,-4 2 0,0-1 33,-28 1 0,16-1 34,-17-1 0,18 0 0,4 0 0,-5-1 0,0 2-67,-5 1 34,-3-1-35,-9 4 12,-3-1-11,-7 2 44,22 0 1,0 0 0,-29 0 11,27 0 0,2 0 11,-22 0 0,0 0 0,3 0-45,-24 0 45,21 0 11,-17 0-11,29 1 0,5 0 0,0 1 22,-1 1-44,5-1 22,0 0 0,5 1 0,0-1 22,2 1-10,0-1-12,2-1 0,3 0 0,2-1-12,2 0 12,1 0 0,5 0 12,-11 0-12,14 0 11,-7 0-11,12 0 11,0 0-11,-2 0 0,0 0 0,-1 0-22,-3 0 22,3 0 0,-6 0 11,0 0 0,-17 0 11,9 0 12,-9 0-23,10 0 12,4 0 33,-6 0 22,-12 0-78,12 0-11,-12 0 11,19 0 0,-1 0 11,-1 0-11,3 0 0,-5 0-11,-4 0 11,-4 0 0,-7 0 11,0 0-11,-28 2 0,19 0 11,-22 1-11,26 0 0,-1 0 0,-3 0 0,-37 1 0,17-2-161,27-1 0,1 0 183,-24-1-22,2 0 23,5 0-23,0 0 0,-2 0 0,-3 0 0,-5 0 0,1 0 22,1 0-22,8 0 0,1 0 0,1-1 0,-1 1 11,1-1 0,7 1-11,3 0 0,6 0-11,0 0 11,-12 0 0,19 0 334,-6 0-334,22 0 0,3 0-23,-5 0 23,-5 0-11,-7 0 11,-6 0-11,-7 0 0,-28 0 11,18 0 0,-12 0 0,31 1 22,4-1 1,7 1-23,-11-1 0,12 0-12,-8 0 12,10 0 0,-1 0 0,-4 0-11,2 0 11,-2 0-11,3 0 0,-1 0 11,-14 0 0,14 0-11,-8 0-1,19 0 1,1 0 0,4 1-11,1 0-1,1 3 1,-9 0-1,7 0 23,-8 1 0,15-2 0,-1 0-11,3 0 0,-2 0 11,0-1 11,-10 2-11,4-1-11,-9 2 11,6-2-11,-2 0 11,-3 1 11,0-1-11,3 0 11,4 0-11,7-2 0,5 1 0,1-2 0,2 1 0,0-1 0,3 0 0,-1 1 0,2 0 0,-3 1-11,-2-1-11,0 0 10,-2 2 12,2-3 0,0 1 0,1-1-11,1 0-34,-2 0 34,2 0 11,3 0-11,-2 0-23,3 0-346,-1 0 324,2 3 11,0 0 34,0 5-1,0-1 1,0 3 0,0-3 11,0 0 0,0-1 0,0-1 0,0 1 22,0 1-22,0 3 0,0 0 0,0-1-22,0-1 0,0-2 10,0-1 12,0-2 0,0 1 0,0-2 0,0 3 0,0-1 0,0 0 12,0 2-1,0 0-11,0 1-11,0-1-1,0 0-21,0-1 33,0-1 0,0 4 11,0 0 0,0 3-11,0-1 11,0 1-11,0-2 0,0-2 0,2 0-22,-1-1 22,3-1 0,-4 1 11,2-2-11,0-1 0,-1-1 0,1 0 11,-2 0-4201,0-2-57,0-3 4247,-2-7 0,1 4 0,-1-2 0</inkml:trace>
</inkml:ink>
</file>

<file path=ppt/ink/ink4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2.9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65 131 6663,'5'-7'381,"-1"2"-381,-4 5 179,0 0 281,2-1 190,-2 1 78,2-1-44,0 1 1568,-1 0-2073,1-1-100,-2-2-79,0-1 0,0-5 11,4 0 0,3-3-11,5 1 23,2-1 10,1 2 34,6-3 12,6 2-79,6 1 0,8 3-56,-1 4 22,1 2 34,0 1 11,-6 7 169,8 11-91,-20-1 46,-2 8-68,-16-9 67,-7 2-44,-21 1-23,-40 13-67,-4-11-22,-22 4 10,25-18-32,12-4-1,7-3 34,15-2 11,7-4 100,9-5 46,7 3-90,1 1-56,6 5-134,-4 2-23,3 0 157,-1 3 56,0 5 236,-1 10 21,-1 12 258,1 26-526,1-10-45,2 13 0,0-18-56,0-3-212,0-3-360,4-4-324,3-10-3687,11-7 4639,0-7 0,-4-5 0,-6-2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01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11582,'4'0'1950,"0"0"-1177,-4 0-773,19 49-313,-11-30-472,18 38-559,-20-45-1144,-1-4 2488,-3-4 0,-2-2 0,0-2 0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19.7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1 13140,'-10'20'1210,"2"0"-1042,8-5-112,0 1-56,0-4-45,2-2-89,4-2-57,4-4-100,7-1-67,-2-2 21,2-1 1,-2 0 123,2-4 124,-6-3 21,0-5 68,-4-3 34,-1 1 56,-1 0 78,-1 3 291,-2 3 236,-1 4 33,-1 3-179,0 1-504,0 8-45,0 3 0,0 8-157,-1 0-527,-1-2-593,0-4-930,0 0-2253,2-3 4460,0-1 0,0-4 0,0-1 0</inkml:trace>
</inkml:ink>
</file>

<file path=ppt/ink/ink5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3.63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299 53 6406,'0'-7'1277,"0"2"-907,0 5 829,0 0-550,-16-18 125,1 13-315,-14-12-235,4 17-157,-4 0-22,-2 5-22,-5 4 33,5 8 56,1 7 90,8 5 100,3 6-67,10 0-167,2-3-68,7-6-34,4-8 34,12-6-34,8-6 34,10-4 23,1-2 111,1-7-134,-1-8 0,0-9-101,-7-8-33,-6 2 134,-10 0 0,-5 7 56,-5 5 34,-2 9 89,0 4-157,0 4 12,0 1 44,0 11-78,0 0-33,0 10-382,0-4-862,8-1-404,4-4 213,9-1-425,4-4 1893,-1-3 0,-10-1 0,-3-2 0</inkml:trace>
</inkml:ink>
</file>

<file path=ppt/ink/ink5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3.9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10462,'68'26'343,"-1"-1"1,-5-1 0,-13 1-311,-27 6-10,-3 0-23,0-7-68,-3-3-55,-7-11-11,-2-3 67,-5-7 55,-2 0-133,0-2 145,0-8 11,0-7 23,0-9-34,0-5 0,0 1-56,0 2-101,0 5 0,0 7-247,0 5-290,2 4-125,7 4-614,3-1 1433,8 3 0,-9 0 0,-1 1 0</inkml:trace>
</inkml:ink>
</file>

<file path=ppt/ink/ink5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4.4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290 1 9577,'-50'10'28,"-1"-1"0,-36 15 319,55 5 225,4 3-124,5 0-224,11-3-23,6-4-111,6-5-79,8-6-11,12-4 23,12-5-23,9-3 67,0-2-67,-1-8-123,-6-4 100,-4-10-66,-9-4-180,-9-1 190,-6-1-33,-6 3 112,0 1 202,0 8 56,0 7 10,0 5-268,-4 4-11,1 2-11,-2 7-1,1 5 23,3 7-257,-1-1-684,2 1-549,0-3 1490,13 5 0,-10-13 0,9 3 0</inkml:trace>
</inkml:ink>
</file>

<file path=ppt/ink/ink5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8:55.08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24 8456,'0'-13'717,"0"2"-224,0 11 45,0 0-437,8 55-33,2-29-68,4 41 11,0-45-11,-7-5-124,-3-6-100,-2-4 0,0-5 67,-1-1 34,3-1-23,-4-6 146,5-9 23,-3-9-23,5-7 67,2 0 34,-1 3 22,0 8 224,-5 6 270,-1 8-270,-2 4-224,0 2 90,0 7 0,0 5-135,0 20-134,0-8-224,0 4-11,2-18 67,0-5 202,3-3 22,0-2 89,1 0 247,14-20-336,-2 5-45,11-18 45,-6 13 0,-6 4 101,-2 7 22,-8 4-11,-2 3 180,3 2 111,0 0-89,8 5-236,2 2 12,3 6 0,0 1-90,-3 0-12,-2-2-346,-4-2-281,-1 1-694,-4 0-763,-2 0 2096,-3 0 0,-2-4 0,0-3 0</inkml:trace>
</inkml:ink>
</file>

<file path=ppt/ink/ink5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09.08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492 3 9117,'-2'-1'1300,"0"0"527,2 1-1413,-2 0-11,-3 0 68,-2 0-67,-4 0-225,1 0-112,-3 0-22,-1 0 33,2 0 135,-4 0-12,7 0 69,-3 0 55,1 0-157,1 0-112,-1 0-45,0 2-11,1 1-56,-5 6 56,7-4-22,-3 5-34,9-4-12,0 3 68,2 2 56,0 11-56,4-3-22,1 2-79,4-10-44,2-5 21,1-4 124,2-1 23,2-1 44,2 0-45,1-1-22,1-5-22,1-1-79,4-12 0,-5 4 22,-3-3 34,-8 7 45,-6 5 0,-1 1 56,-2-1-56,0 1 0,0-2-33,0 2-34,0 1 67,0 1 11,0 2-45,0 0-22,0 5 56,0 5 34,0 11 89,8 28-45,4-7-32,9 21 21,0-16 56,-3 6-33,-2 8 0,-6 5-57,-4 4 34,-4-2 34,-2-7 67,0-8-56,-10-13 23,-7-8 55,-11-8-78,-8-6-112,-5-5-672,-47-6-57,13-7 180,22-4 1,-1-4-1548,-20-14-1669,12-11 3765,14-3 0,24 15 0,10 5 0</inkml:trace>
</inkml:ink>
</file>

<file path=ppt/ink/ink5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0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6910,'0'-6'2051,"0"1"-1783,0 5 225,0 0-78,0 4-56,2 4-169,2 8-22,1 3-22,4 2-34,-2 2-90,0 0-22,0 3 0,0 0 0,0-1-11,2-1 11,0-6 11,-2-7 34,-2-5 56,-3-4 145,-2-2-246,0-3-179,0-5 78,0-5-78,0-6 22,0-4 124,0 0 33,0-2 22,0-1 90,8 4-22,2-1-57,13 6-10,-2 0-23,2 6-45,-9 2-78,-1 6 33,-10 2 45,1 1-112,-2 0-437,1 3-604,2 3-932,-1 3 2130,-1 2 0,-1-5 0,-2-1 0</inkml:trace>
</inkml:ink>
</file>

<file path=ppt/ink/ink5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0.7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203 10 7672,'0'-4'2050,"0"1"-1041,0 3-852,-11-1 56,5 1 44,-10-1 1,7 1-79,-2 0-55,-1 0 10,-4 0 169,-10 4-124,3 1 213,-10 7-303,15-2-77,3 0-1,10 1 67,3-2 1,2 5-12,0 0-45,0 1-11,0-1-11,2-3 56,23 3-56,-2-8 0,21 3 12,-7-5-46,0-2-11,2-1-56,-2-1 1,-6 0-80,0-8 91,-16 0-1,-2-10-22,-11 3 56,-2-3 45,0 1-45,0 2 0,-6 2-179,0 5-169,-5 1-2655,-5 3 180,2 2 2879,-7 1 0,11 1 0,2 0 0</inkml:trace>
</inkml:ink>
</file>

<file path=ppt/ink/ink5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1.87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 71 6182,'0'-11'1983,"0"3"-1703,0 8 583,0 0-292,0-13 135,-2 9-34,-1-9-134,1 11-235,0 2-23,2-1-202,-3 1 79,1 0-34,-1 0 202,1 0-168,0 0 12,0 0 21,-3 0-44,3 0-157,0 0-12,0 2 23,-1 3 11,-2 4-11,1 5 0,1 3 12,1 4-1,2-1-11,0 2-11,0-5-23,0-1-22,6-6-22,0-3-34,7-5 112,-3-1 0,3-1 78,-1-2-11,2-5-11,-1-3 0,1-5-56,0-2 11,2-9 1,-6 4 21,1-5-22,-7 10 34,1 4 67,-2 2 190,-1 3-246,-2 4-22,0 1 302,0 3-213,0 4 46,0 4-12,0 6-90,2 3-67,4 0-34,2 3-336,7-4-447,-3 1-427,6-2-751,1-2-728,2-1 2723,0-2 0,-9-5 0,-4 0 0</inkml:trace>
</inkml:ink>
</file>

<file path=ppt/ink/ink5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2.57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10 103 9722,'-7'-39'1188,"5"7"-1098,11 26 33,7-1-22,5 1 33,8 1-67,0 0-22,7 4-22,-3 0-12,-3 1 11,-5 0 258,-7 2-10,-6 4-24,-3 1-11,-7 7-44,0-2 10,-2 6-66,-2-3-35,-12 2-66,-6-4 0,-13-1-34,1-6-79,0-2-145,2-2-101,-10-2 157,16-2 124,-4-4 44,19 0 134,4-3 56,3 5 191,2 2-336,0 2 78,0 4 136,0 9 110,0 8-78,0 9-257,0 2-34,0-2-135,0-5-514,4-4-505,4-6-751,3-4 1905,5-4 0,-8-3 0,0-2 0</inkml:trace>
</inkml:ink>
</file>

<file path=ppt/ink/ink5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3.2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12714,'5'60'448,"1"-7"-448,-1-32-101,4-4-425,-4-6-505,2-4-818,-3-5-840,-1-1 2689,-1-1 0,-2 0 0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0.31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27 8142,'0'-5'987,"0"2"738,0 3-963,72-8-123,-46 6-46,51-7 58,-68 9-136,-6 4-314,-3 3-133,0 2-68,-12 1 0,-3-1-112,-11-1 22,-2-1-44,3-1 67,-1-3 67,1-2 33,-3-1 23,1-5-56,-1-1-11,2-6 11,3 0 280,2 0 11,8 5 483,5 2-427,6 4-90,2 1 169,0 8-33,0 3-113,0 13-247,0 1-33,0 3-280,0-4-807,0-3-896,0-4-941,2-4-1984,4-5 4908,6-4 0,-4-3 0,1-1 0</inkml:trace>
</inkml:ink>
</file>

<file path=ppt/ink/ink5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3.46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11571,'2'-6'1165,"0"0"-1165,-2 6-5893,0 0 5893,0 4 0,0-2 0,0 2 0</inkml:trace>
</inkml:ink>
</file>

<file path=ppt/ink/ink5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4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10518,'5'-9'706,"-1"1"-449,-4 8 79,2 1-4127,1 5 4082,4 5 882,-2 6-915,1 7-158,-3 2-77,-1 3-12,-2-3-11,0-5 3381,0-4-3471,0-9-78,0-3-56,0-4 146,0-1 145,2-8-22,2-1-45,6-10 0,3 0 0,4-1 0,5 1-11,0 3 11,1 2 22,-5 5 23,-4 3-12,-5 4 79,-2 1 427,-3 1-158,3 2-124,-2 5 12,4 5-202,-2 4-45,4 2-22,-1-2-145,1-1-415,-6-4-415,-1-2-650,-4-4-952,0 1 2577,0-5 0,0 1 0,0-2 0</inkml:trace>
</inkml:ink>
</file>

<file path=ppt/ink/ink5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5.0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185 49 9666,'-10'-7'437,"1"3"-44,0 3 66,-2 1-381,1 0-78,-3 0 0,1 1 0,2 4 0,2 1 68,5 4-35,1-3 12,2 1-23,0-2 34,0-3-33,2 0-12,5-3 56,0 0-22,5 0 101,-1-4-68,-3-3 135,4-8-33,-6 2-1,1 0 0,-5 6-78,0 4-79,-2-2 34,2 2 11,-2-2 12,0 1 145,0 1 45,0 1 650,0 0-673,6 8 168,6 4-189,9 12-23,7 4-90,2 4 11,0 1-11,-3 1 67,-2 0 12,-6 0 55,-3 3 124,-9 0-79,-3 1-55,-4-2-68,0-3-79,-4-4 1,-3-4-45,-9-6-45,-1-4-672,-23-5-471,4-4-460,-24-2-593,8-13-1670,-5-4 3866,6-13 0,21 11 0,10 3 0</inkml:trace>
</inkml:ink>
</file>

<file path=ppt/ink/ink5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49:15.81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19 194 8781,'-11'-4'1984,"3"1"-1615,8 3 382,0 0-504,37 2-23,-11-1-79,31 1-100,-25-2-11,-4 0 22,-6 0 33,-7 0 79,-4-2-33,-4-1-1,-5-3-56,0-1 12,-2-2-33,0-2 21,0-2-33,-8-1-34,-8-3 359,-27-11-79,9 8-22,-8-5 134,22 14-10,8 5-46,5 3-78,5 1-23,2-1 359,0 2-526,11 0-34,7 1 22,17 0-45,7 0-22,0-1-123,-7 0-662,-8-2-1086,-11 1-1736,-5 1 3607,-6-1 0,-3 2 0,-2 0 0</inkml:trace>
</inkml:ink>
</file>

<file path=ppt/ink/ink5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0:06.5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791 215 9767,'-5'0'2533,"1"0"-338,4 0-1959,-4 0-56,3 0 88,-4 0 1301,5 0-1278,9 0-22,3 0-56,9 0-34,4 0-33,0 2-22,3 2 10,4 2-22,2 1-45,8 0 0,2 0-33,4-1 33,2-1-11,3-2 23,8-1-46,-2-1 1,27-1-34,-28 0 0,7 0 0,-35 2 0,-5-2 11,-5 2-11,5-2 11,1 0 68,20 0-35,-10 0-10,15 0 33,-16 0-33,1 0 33,-5 0-22,0-1 67,-5-1 101,-1-2-34,-4 0-89,10-3-79,-8 2-11,8-2 11,-8 3 1,2 0 144,6-1 427,35-4-460,-5 1 34,29-1 168,-17 3-112,5 1 22,7 0 12,5 2-960,6-1 825,-1 3-45,1 0-24,-8 1 159,-1 0-112,0 2-67,-2 1 33,5 1 11,-3 1 11,-2-1-22,-4-1-33,-7-1 21,-10 0-21,-9-2-12,-7 1 0,-5-1 34,1 0-11,-2 0 827,1 0-850,-2 0 212,1 0-201,1 0-22,-1 0 0,1 0 0,-7 0 0,3 0 11,-12 0-11,3 0 0,-8 0-22,-1 0 11,2 0 22,2 0 11,-10 0-22,0 0 0,-10 0 0,-1 0-11,5 0 11,3-1-11,8 0 22,3-2-11,9 1 11,3-2-11,4 1-22,19-3 33,-17 2 0,14 0-22,-20 2 11,1 0-11,1 2 11,6-1-11,1 1 33,42 0-22,-19 0 0,30 0 11,-19-1 1,7 0-12,10-3-199,-44 2 1,1-1 203,2 1 1,0-2 0,3 0 0,1 0 5,1 0 0,3-1-11,26-2 0,0 1 0,-20 1 0,-1 0 22,21 0 1,-2 0-359,-23 3 1,-2 0 363,4 0 0,1 1-23,5-1 1,1 0 0,0 0 0,1-1-6,1 0 0,-1 0 5,-2 0 1,-2-1-6,-2 1 0,-2-1 0,-3 0 0,-1 0 5,-2 0 1,-1 1-1,1-1 1,-1 1-1,0-1 1,-1 1 0,1-1 0,-1 1-6,-1 0 0,-2 0 5,-1 0 1,-2 1-111,48-4 105,-7 2 0,-34 2 0,-1 0 0,25 0 0,15 0-11,-42 2 11,-5 0 0,-6 0 375,-3 0-364,-8 0 701,-2 0-712,-7 0 130,-6 0-119,-5 0-11,-3 0 0,-1 1 0,0 0 0,0 1 11,-2 0-11,0-2 0,0 1 0,2 0 0,3-1 0,3 3 0,4-2 0,2 0 0,4 1 11,-2-1-11,2 1 0,12-1 11,-8 0-11,11 1 0,-9-1 12,2 0-1,6 0 0,4-1 0,4 2-11,7-2 11,0 2-11,34 1 12,-21-2-12,26 3 0,-25-3 0,6 2 22,4 1-574,7 0 586,5 1-6,-20-2 0,3 0-28,-16 1 0,1 0-6,19-1 1,-1 1 5,-20-1 0,-2-1 0,2 0 0,-1 0 0,-2 0 0,0 0 0,0-2 0,-1 1 11,47 1-287,-2-2 276,-6 2 0,-33 0 0,-2 0 0,25 1 11,12 2-11,-39-2 0,-5-1 0,-5-1 0,-3-1 22,-7 0 547,11 0-547,-15 0 271,4 0-270,-19 0-1,-5 0-22,-6 0 0,-2 0-11,2 0 0,4 0 11,5 0 11,26 0-11,-5 0-11,18 0-1,-17-2 12,-4 0 0,-5 0-22,5 0 22,-7 2 0,8-1 0,-3 1 11,6-1-11,4 0 0,5-1 0,-3 2 0,1-1 0,-6 1 0,-3 0-11,-4 0-23,3 0 1,-10 0 22,4 0 11,-7 0 0,4 0 0,2 0 0,3 0 0,-3 0-12,-4 1 1,-7 0-34,-5 3 45,-7-3-11,0 2-22,-2-1 10,0-1-33,0 1 23,0 1 33,4 2 22,-1 5-11,6 5-11,-2 5 23,0 5-1,0 7-22,-4 1 11,-1 6 12,-2 0-1,0 17-22,-4-13 0,-4 12 0,-1-16 0,-2 1 0,-1 2 0,3 0 0,-3 0 0,5-3 0,1-2 0,1 0 0,0-4 0,1 1 0,-1-1 0,1 1 0,-1 1 11,2 2-11,-1 1 11,4 2-11,-4 1 34,3-4 11,-1-1-23,2-5-11,0-1 1,0-1 10,0 0 12,6 1-1,4 1 23,4 2 11,4 2 57,5 17-102,-5-10 12,4 14 22,-11-14-22,0 3 33,-3 0-22,-2 1 44,1 0 180,2 21-179,-1-13-1,0 15-10,-3-21-34,4-2 11,-4-1-23,6-2-22,-4-1-11,0-2 12,2-1 10,-2 12-11,0-11-11,0 7 11,-4-15-22,1 0 22,-2-1 1,3 2-12,-3-2 11,4-1-11,-3 0 11,4-3-11,-2-1 0,-1 0 0,-1-2 0,3-2 0,-3 1 0,4-3 0,-3 2 0,-1-2 0,1 12 11,-2-9-11,1 7 0,1-11 0,-3 0 0,3 0 0,-4-1 0,2 0 0,0 6 0,-1-4 0,1 3 0,-2-8 0,0-2 0,0 0 11,0 0 1,0 0-1,0 2-11,0 1 11,0 11-11,0-5-11,0 9 11,0-6 11,0-1 11,0 0-22,0 1 23,0 0-23,0 13 0,-2-7 0,-1 9 0,-1-10 11,-1-1-11,0 2 11,1 0 0,1-1-11,1 2 23,2-3-12,0 13-11,-2-9 0,0 7 11,-3-13 0,0-1-11,-1 0 0,3 0 12,-3 1-12,5 13 0,-1-9 11,0 9-11,0-14 0,-1-2 0,1-2 0,2-2 0,0-1 0,0 0 0,0 0 0,0 0 0,0 2 11,0 0-11,0 1-11,-2 1 11,1-1 0,-3 0 0,4-1 0,-2 0 11,-2 6-11,1-7 0,-4 6 0,0-7 0,2 2 0,-1 2-11,1-1 0,2 1 11,-1 0-12,4 0 12,-2 1 0,2-2-33,0-2 22,0-5-1,0 0 12,0-4-11,0 1 11,0-4 0,0 1-11,0 3 0,-2-3-12,1 2-33,-3-5 45,4 0-11,-4 0-1,3-1 12,-3-1 0,1 0 11,-1-2-11,-3 4 11,2-1-11,-4 5-1,2-1-10,-4 1 0,1-1-12,-1 0 23,2-2 11,-2 4-11,5-7-1,-2 2 1,7-4-22,-3 0 10,2 0 12,-3 3-11,-2-2 22,4 1 0,-1-1 0,4 0 0,-2 0 0,2 0 0,-4 0 0,3 0 0,-3-1 0,4 1 11,-5-2 0,3 1 0,-3 0-11,3 0 11,0-2-33,2 1 11,-2-1 0,-1 0 11,1 0 0,0 0 0,0 1-23,1-1 12,-3 1 0,3-1 0,-3 0-12,2 1-22,-7 1-22,-1 1 11,-7 1-11,-6 0 45,-3-1-1,-6 0 12,2-1-45,-2-1 11,-3 0 0,1-1-22,-1 0 34,-13 0 33,12 0 0,-11-1 0,15-3-23,-2 1 23,-1-3-22,-2 0 11,-1 1-12,-20-3 23,12 3 11,-14-2-11,19 1 12,2 0-12,0 0 11,4-1-11,-1 3 0,-1-1 0,-2 1 11,-29 0 11,18 1 23,-20 1-34,28 2-11,3 0 0,7 0 0,-2 0 12,14 0-12,0 0 0,16 0 0,2 0 67,2 0-56,-2 0-56,-3 0 34,0 0 11,-6 0 11,3 0 12,-5 0 21,1 0-32,-1 0-12,1 0 0,-1 0 0,1 0-12,0 0 12,-1 0 0,3 0 12,-1 0-12,0 0 0,-1 0 22,-4 0-11,-2 0-22,-15 0 11,-2 0 0,-12 0 0,-1 2 0,-7-1 0,-3 4 11,-6-1-11,-1 0 0,-30 2 0,17-1-486,-20 1 464,25 0-1,1-1 12,-1 0 11,1 0-8,3-1 8,3-1 0,6 0 0,-22 0-11,28 0 11,-14 0 0,31-1 463,5 1-463,4-1 20,3-1-9,4 2-11,-5-3 11,12 1 0,-3-1 1,13 0 21,1 0-10,1 0-23,0 0 11,1 0 0,-3 0-11,4 0 11,-2 0 23,0 0-12,1 0-22,-5 0 0,3 0 0,-8 0-11,2 0 11,-5 0-22,0 0 22,0 0 33,0 0-22,3 0-11,-3 0 0,1 0-11,-4 0 11,-3 0-11,-5 0 0,-1 0 11,-6 0-11,0 0 11,-3 0 0,-3 0-23,-22 0 12,15 0 0,-14 0 11,20 0-11,2 0-1,-6 0 12,3 0 0,-3 0 0,0 0 0,-3 0-11,-3 0-34,-3 1-89,-18 2 67,15-1 0,-7 3-46,19-4 23,2 2 23,-3-1-22,-8 0 10,-2 2 12,-38-2 67,18 0 0,-24-1 11,27-1 12,6 0 10,1 0-33,8 0 0,4 0 0,6 0 0,7 0 0,-12 0-11,17 0 11,-10-1 34,19 0-1,0-2-22,4 1 12,3-1-23,4 1 0,7-2 0,2 3 11,3-2 23,2 3 89,-2-1-101,0 1 124,1 0-134,-3 0-1,4 0-11,-2 0 22,0 0 68,-11 0-68,0 0-22,-14 0 11,4 0 12,-7 0 10,-2 0 124,-3 0-78,-2 0-46,1 0-22,-3 0-11,-3 0 0,-3 0-11,-37 0 11,11 0-11,-27 0 11,18 0-11,1 0 0,-1 0 11,4 0 11,4 0-11,8 1 22,7 1 1,6 2-23,1 0-12,-25 1 12,18-2 68,-14 2 10,30-3-22,13-1-56,4 0 22,5-1-22,5 0 0,1 0 12,6 0-24,-4 0 12,3 0 0,-5 0 0,1 0 23,-3 0-23,0 0 0,1 0 0,1 0 0,1 0 11,1 0-11,-1 0-11,1 0 11,2 0 0,-3 0 0,3 0 0,0 0-11,-4 0 11,0 0 0,0 0-12,1 1 12,1 0 0,-1 0 0,-3-1 0,-4 1 0,0-1 12,-1 2-1,-5-1-11,6 2 0,-6-2 0,7 0 0,-3 1 11,0-1-11,-2 2 0,0-2 22,0 0-10,0 0-12,-14-1 11,9 0-11,-14 0 22,14 0-22,-2 0 11,0 0-11,0 0 0,-6 0-11,-24 0 11,9-2 11,-18 1-11,19-3 23,-1 2-12,3 0 0,0 0-11,2-1 0,-16 1 0,14-2 0,-12 2 11,21-2-11,0 2 12,2-3 44,-16-2-45,12 3 0,-12-1-11,18 2 0,5 2 0,3 0 0,2 0 0,8 1 11,1-2-11,10 2 0,1 0 0,1 0 0,-1 0 11,2 0 1,1 0-12,0 0 0,2 0 0,-6 0 0,1-1 0,-5 0 11,-1 0-11,-3 0 0,-2 1-11,-2 0 11,-17 0 11,4 0-11,-14 0 11,5 0-11,0 0 0,-6 0 0,-2 0 22,-3 0-22,-4 1 12,-2 0-1,1 1-11,-3 1-23,-25-1 23,18 0-11,-21 0 11,30-1 0,-3 1-22,3 2 22,1-2 0,1 3 0,-9-3 0,16 1 0,-8-1 0,22-1 0,0 1 0,3 0 0,0-2 0,5 1 11,1 0-11,2 0-34,-8 4 34,8-2 0,-5 1 12,9-3-1,1 1 0,-1-1-11,3 0 0,-2 0 0,4-1 0,-2 2 0,2-2 0,1 3 0,-1-3-11,0 2 11,-2-1 11,2 2-11,-2-2 0,2 1 0,2-2 34,-5 1-23,6-1-11,-6 0 0,7 0-34,-1 0 45,-2 0-11,1 0 23,-6 0-23,1 0 22,-1 0-11,-8 0-11,3 0 0,-6 0 0,6 0 0,0 0 0,0 0 23,-2 0-12,-1 0 0,-11 0 12,9 0-1,-6 0 23,14 0-12,4 0 1,-2 0-12,2 0-22,-3 0-11,-1 0 11,-3 0 11,-13-1 1,8 1-12,-5-2 0,10 2 0,2-1-12,-4 1-10,-2 0 22,-7 0-11,-26 0 11,11 0 11,-13 0-11,21 0 0,8 0 0,1 0-11,5 0 11,1 0 0,3 0 0,3 0 0,-7 0-11,5 0 11,-7 0-12,6 0 12,0 0-11,2 0 11,-2-2-11,3 0 0,-18-3 11,12 3 0,-9-2 0,14 2 0,5 1 0,0-1 0,4 1 0,1-1 0,0 1-11,3-1 11,-3 0 0,4 0-23,0 1 1,-4-1 22,2-1-11,-5 1 11,-4-1-23,-1 1-33,-6 1-33,-11-2 66,10 1 23,-2-1 0,12 1 0,9 0-11,-4 2 11,2-2 11,1 2 0,0-1 1,3 0-1,-2-1 0,2 0 11,-3-1 1,4 1-12,0-1-11,4-1 0,0-1 0,-2-1 22,0-6 1,-5-2-23,2-2 0,-2-1 0,1 1 11,1-1 0,0-2-11,1 2 0,1-2 0,1-1-11,0-10 22,2 8-11,-2-9 0,1 10 11,-5-1-11,5-1 0,-5 0 0,3 0 23,-1 1-23,-1 0 11,1 3-11,-3-2 22,2 0-33,-4-2 22,2 1 1,-2-3-1,-2 1-11,-1-4 11,-4 1 11,2-3-22,-2 3 12,2 0-12,0 2 0,1-1 0,-1 2 0,2 0 0,-1 0 0,1 0 11,-4-11 0,4 9 11,-1-10-10,4 14-12,-1 0 0,5 0 0,-1 1 0,4 0 0,-3-1 11,0 2 90,1-5-79,1 7-22,-1-4 0,4 8-11,-2-1 11,2 1 0,0-3 11,0 2 0,0-9 12,0 6 33,0-5-56,0 7 12,0 3-35,0-1 23,0 0-11,0-1 22,0-2-11,0 1 0,0-9 11,0 6-22,0-7 22,0 9-22,0 0 34,2 0-35,0 2 12,1-1 0,1-5 12,-2 4-1,1-6-11,1 5 0,-1 1 0,1-1-23,1-1 23,-1 3 12,1-1-1,0 3-11,-1-2 0,-1 3 0,1 0-11,-2-1 22,1 1-22,1-4-1,1 2 12,0-2 12,1 2-12,-1 1-12,0 0 1,-1 2 0,3-1 11,-2 0 0,2 3 0,-3-1 22,-1 3-22,1-1 0,-2 0 0,3 2 0,-3-2 0,3-1 0,-5 0 0,4-1 23,-3-1-23,3-1 0,-2 0-11,1-2 11,1 3-12,3-9 12,-2 8 23,2-6-12,-5 6-11,0-2-22,0 1 22,3-1-12,0-1 12,1-2 0,1-1 0,7-5 12,-6 4-1,3-1-11,-7 3 11,-1 4-22,-1-4 11,0 2 0,0-3 11,7-11-22,-1 8 11,3-9 0,-4 12 0,2-2 0,-4 1 0,8-12 11,-5 8 0,3-8 12,-4 12-23,-1-1 0,-1 0-12,6-1 12,-5-1 23,4 1-23,-2-1-23,-1 2 23,1-4 23,0 2-12,1 0-11,0 0-11,-2 3 11,0 0 0,-5 2 11,2 0-11,-1 0 22,-1 0-22,3-1 0,-5 3-11,2-8 11,-2 6 0,0-4 11,0 6 12,0 2-23,0 1 0,0-1 0,0 1 0,0-7 0,0 5 22,0-4-22,0 7-11,0 1 11,0 0 11,0-1-11,0 1 0,0-6 0,0 6 23,0-3-23,0 3 0,0 1-23,0 0 23,0 0-11,0 1 11,0 0 0,0 0 22,0-1 1,0 3-12,0-2 0,0 5-11,0-2 11,0 3-11,0-4 0,0 2 0,0-8 0,0 2 0,0-5-22,0 2 22,0 0 0,0-4 0,0 1 0,0-2 0,0-2 22,0-2-10,0-16-24,0 8 35,0-12-23,0 12 11,0-1-11,0 0-11,0 0 0,0-2 11,0-13 11,0 11 11,0-7-11,0 18-11,0 3 12,0 4-12,0 3 11,0 3 0,0 1-11,0 2 0,0 0 11,0 2-11,0 1 0,0-1 0,0 2-11,0-1 11,0 2 22,0 1-22,0 0-11,0 0-11,0-1 33,0-2-11,0 2 0,0-4 0,0 4 0,0-3 0,0-1 0,0-3 0,0-3 0,0-9 0,0 5 11,0-7-11,0 8 23,0 0-23,0 0-23,0 2 12,0-1 11,0-4 0,0 5 0,0-5 0,0 8 0,0-1 0,0 2 11,0 2-11,0 1 0,0 2 0,0-1 0,0-2-11,0 1 11,0-3 0,0 4 0,0 1-11,0 1 11,0 1 0,0 0 0,0 1 11,0 0-11,2-1 0,-1-1 0,3-1-11,-4-2 11,4 0-11,-1-3 22,-1 3-11,3-2 0,-5 4-11,2 2-1,0 0 12,1 3 0,-1-1-11,0 1-34,-2 0 45,0-1-11,2 1 0,1-5 22,1 3-22,1-2 11,0 2 0,-3 0 0,2 0-11,-1 1 0,1 0-23,1-1 34,2 0 0,0-1 0,2 1 0,-2-2 11,0 2-11,-3 0 0,1 1 0,0 0 0,-1 0 0,-1 1 0,1 0 0,-4-1 0,4 0-11,-1 1 11,-1 0-11,0 0 11,-2 1 0,0-2 0,3 1 11,-3-1 0,4 2-11,-3-2 11,3 0-33,-4 0 33,2 0-11,0 0 0,1 1 0,1 0 0,3 0 0,0-2 0,2-2 0,3-1 0,-1-1 0,1 1 11,-1 0-11,-6 3 0,0 1 0,-3 2-11,-2 0 11,4-1-11,-1 1 11,-1-1 11,2 1-11,-3 0-11,1 0 11,0 0-22,1 0-1,-1 0 12,2 0 11,-3 0-11,3 0 11,-4 0 11,4 0-11,-1 0 34,1 0-34,-1 0-1099,-1 0-716,-2-2-1838,0-2-3395,0-7 6200,0-7 0,0 6 0,0 0 0</inkml:trace>
</inkml:ink>
</file>

<file path=ppt/ink/ink5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2.3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35 10496,'0'-14'1423,"0"1"-1132,0 13 1267,0-1-1480,0-1 68,0 1-1,-2-1 23,2 2 3081,-2 0-3159,-1-1 33,1 1-22,-1 0-45,1 2 23,2 6-23,0 4-22,0 7 11,0 6 78,0 5 0,0 8 34,0 6-12,0 6 1,2 1-12,3 3 12,2-2 0,4 1-23,1-1 57,2-2-57,4 1 11,-1-2 45,3 1-33,-2 2-34,1-3 11,-1-1-11,-4-3-56,0-2 0,-5-1 34,0-2-68,2-2 34,-1-2 23,1 0 10,-4-1 1,0 0 11,-4-2 78,-1-2 23,-2 0-12,0 1-22,0 1 12,0 0 32,0 3-100,0-2-67,0 2 34,0 2 33,0 1 12,-4 1-46,-2 0-44,-3-2 10,0 0-21,2 0-23,0 0 0,5 0 0,0-1 33,2 1-33,0 0 12,0-1-12,0-2 11,0 0 0,0 2 11,0 0-22,0 2 0,0-1 12,0 0-1,0 1 0,0-1 11,0 1-22,0-1 34,0 1-34,0-1-11,0-1 11,0-1 0,0 0 0,0-1-11,0 2 22,0-2-11,0 4 0,0-1-11,0 2 11,0 1 0,0 0 11,2 1-11,0-1-11,5 2 11,0 1 0,4 2-12,1 1 12,4 5 0,-4 1-11,1 3 0,-3 0 11,1 2 0,-2 0 11,13 24-11,-8-19 0,8 17 0,-7-26-22,0 1 22,1 2 0,-3 0 0,1 2 0,-2-2 22,1 1-22,-3-2 0,1 0 0,-2-1 0,0 1 0,3-2 11,-3 3 1,5-1 10,-3 0-22,1 2 11,1 0 23,-5 0-34,5-1 33,-8-1-33,6-1 0,-4 0 0,0 1 12,2-2-1,-4 2-11,4-3 0,0 1 33,-1 0-33,1 3 12,-7 0-12,0 2 11,-2-4-11,0-2 0,0-4 0,0-4-11,0 1-3359,2-2 3370,1 3 0,1-3 0,-1 3 0,1-2 11,-2 0 0,1 1-11,1-1 3392,-3 0-3403,1 1 11,-2 0 0,2 1 11,0 2 12,3 0-12,-1 4-11,1-2 11,0 5 12,-3 0 33,0 4 0,-2 3 11,0 1-34,0 4-21,0 2-12,0 7 11,0 5-285,0 7 285,0 2 0,0-2-11,0-2-22,0-2 22,0-1 11,0 2 0,0 2-11,0 0-11,0 1 11,4-1 0,1-3 0,5-1 0,-1-1-11,2 1-3287,1-1 3298,1 0 0,-1-3-121,1 0 121,-3-2 0,3 0 0,-1 2 11,0 0-22,-1 0 22,-2-2-11,-1-3 0,-4-6 0,0-1 0,-1-5 0,-1 1 12,2-3-24,-1 1 24,2-2-12,-3 1 0,0-1-12,-2 0 12,0-2 188,0 0-177,0-3 3319,0 1-3330,0-3 175,0 2-175,0 0 11,0 4 12,0 0-23,0 3 0,0 0 0,0 2 0,-2-2 0,0 2-23,-3 1 23,-2 0 0,2 2 0,1 3 12,2-1-12,2 3 11,0-4-11,-2 1 11,-1 0-11,-2 0 11,1 3 0,-1 0 1,1 2 10,-3 1 12,0 2-23,-2 0 0,1-1 0,0-1 34,5-2-45,-3-1 11,5 0 23,-3 2-34,4-1 22,-3 2 1,1-2-12,-2 4-11,-1 2 0,-4 2 0,2 1 0,0 2 22,0-2-44,3-2 44,-3 0 12,0-1-3415,-4 2 3381,-1 2 0,-4 1-512,2-1 512,0 0-140,3-1 140,1-2 33,1 1-33,0-3 0,0 0 12,2-1-2068,-2 1 2067,4 0 0,-2-1 1994,1 1-1959,-1-1-24,-1 2 12,0 1-23,1 2 0,-1 1 0,0-2 34,3-3-34,-2-3 12,2-5-23,1-2 484,1-1-484,-1 0 45,4 0-34,-2 0-11,2-2 45,0 0-11,0-1-23,0-3 139,0 0-139,0-2-11,0 1 0,0-2 3358,0-2-3347,0-1 80,0-2-79,4-4-24,1 0 12,4-5 0,0-2 0,0-2 12,-1-1-12,0 1 0,-3-2 11,0 2-11,-3-1 0,0 0 0,-1 0 0,3-3 0,0 1 0,1-3 0,4 2-11,-4-3 11,2 2 0,-3-2 11,1-1-11,-3-1 0,3 0 0,-5 0 0,4 1 0,-3 1 11,1 1-11,0 3-11,2 0 11,1 3 11,4 3-11,-4 0-11,4 0 11,-4 1 11,2-1 0,-1 1-11,-1 1 11,2-1 1,-2 3 10,1-3-11,-1 1 0,4 1 12,-4-3-1,2 3 1,-3-3-23,-1 2 11,1 1 11,-1 1-22,1 1 11,1-1 12,-3-2-1,2-2-11,-3-3 34,5-3 11,-3-3-33,4 0-1,-3-1 23,1 2 0,-1 0-34,1-6-11,-2-5 0,-1-8 0,0-6 11,-2-2-11,2-4 22,-2-1 1,0-1-23,0-1 22,0 1-11,0 0 1,0 1-12,0 0 22,0 0-11,0-1 0,0 0-11,0 1-22,0-1 22,2 0 0,-1 1-11,1-2 22,-2 0-11,0 0 0,0 1 0,0 3-11,0 2 11,0 2 0,2-1 0,-2 0 0,4-2 0,-3 1 0,3-2 0,-3 1 11,1-1-11,-2 0 0,0 0 0,2 3-11,-2 1 11,4 2 11,-3 5 0,3-2-11,-4 3 0,4-4 0,-3 0-11,3-3 11,-3 1 0,1-4 11,-2 0-11,2-1 0,-2-2 0,4 1 0,-3 0 11,1-1-11,-2 1 0,0-2 0,0 1 0,0-3-11,0 0 0,0 1 11,0-2 11,0 4-11,0-3 0,0 1 0,0 1 23,0-1-46,0-1 12,0 1 22,0 0 12,0-1-9854,0 1 8095,0-17 0,0 12 0,0-13 1</inkml:trace>
</inkml:ink>
</file>

<file path=ppt/ink/ink5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4.9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722 10 7840,'0'-6'2129,"0"2"2745,0 4-4291,-2 0-191,-7 0-56,-7 0-11,-10 0-67,-6 3-23,-5 4-89,-6 6 100,-6 5-89,-6 4-45,-7 6 123,2 4-44,-2 6-23,5 3-45,6 4 1,3 2 44,6 2 67,10 1-90,9 3 1,11 2 89,8 4-145,4 0-22,21-2-46,8-5-22,29-10-11,8-9-12,13-10-10,4-6-80,0-7-256,-5-5-404,-7-3-505,-9-2-1064,-7-3-1837,-5-8 4179,-14-8 0,-13 6 0,-13 0 0</inkml:trace>
</inkml:ink>
</file>

<file path=ppt/ink/ink5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6.1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355 39 6204,'10'-3'2095,"-2"1"-1433,-8 2 211,0 0-582,0-4-77,0 1 133,-6-3-22,-6 0 134,-9 2-89,-2 0 45,-6 0-12,-2 3-179,-3 0 179,-5 1-212,2 0-123,2 5 21,3 5-44,9 9 33,2 10 180,6 9 89,7 9-56,2 3-168,6-2-55,8-8-12,10-7-22,15-7-12,7-8 34,5-6-44,-1-5 10,0-5-33,2-1 22,-1-4 34,2-10-45,3-10-11,-8-14-157,-5-11-113,-10-4 12,-15 1 112,-3 0 157,-9 12 23,0 7 145,0 12 100,-2 9 13,-3 7-12,0 3-112,0 1-112,1 0 11,2 8 123,-5 11 246,4 18 69,-1 11-337,4 9-101,2-2-56,11-6-90,8-6-527,12-11-604,3-9-785,1-5-638,2-8-1378,0-2 4022,1-5 0,-18-2 0,-6-1 0</inkml:trace>
</inkml:ink>
</file>

<file path=ppt/ink/ink5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6.58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0 275 10619,'0'5'627,"0"-1"68,0-4-672,108 28-12,-64-21 5,19 8 1,-4-4 73,-36-18 123,-10-2 168,-8-7-101,-3-3-213,-6-6-22,-13-4-34,-12-7 34,-17-2 55,-3 0 327,3 5-147,7 5 44,13 10 57,10 4-202,10 7-179,4 2-89,2 1 33,0 0 0,8-1-56,12 1-392,14 1-706,12 1-1345,2 2-1400,0 3 3955,-2 3 0,-21-1 0,-6 0 0</inkml:trace>
</inkml:ink>
</file>

<file path=ppt/ink/ink5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7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1 209 10181,'85'-8'78,"0"1"1,-6 2 0,-13-5 134,-24-14 56,-10 2 213,-14-2 213,-9 4-259,-7 0-77,-10 2-102,-9 2-44,-11 2 68,-7 3 100,-3 5-191,-2 3-168,1 3 23,2 7 224,5 10 202,7 11 123,6 12-34,10 2-212,5 1-102,6-4-123,19-5-112,15-6-11,24-6-44,13-5-259,8-6-168,0-4-1281,1-3-635,-10-3-1927,-7-1 4314,-15-3 0,-23 2 0,-11-2 0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0.75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15023,'0'58'-494,"0"-11"-256,0-33-472,0-6-604,0-2-1076,0-4 2902,0-1 0,0-1 0</inkml:trace>
</inkml:ink>
</file>

<file path=ppt/ink/ink5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7.9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51 169 9633,'-2'2'740,"0"0"615,2-2-1052,112-61 134,-70 39-230,24-13 0,-4 3 185,-38 20 12,-6 6-34,-9 3 156,-4 2-145,-3 1-89,-2 1 189,4 12 315,3 10-303,7 19 44,2 11-178,6 7-213,0 4-101,5 1-23,-4 0 23,-2 1-22,-1-3-23,-7-6 22,2-7-22,-8-15-3381,2-9 3381,-6-12 34,-1-6-34,-2-5-202,0-2-67,-15-1 201,-9-6 12,-24 1 0,-12-5-33,-11 3 89,-3 4 11,2 1 3459,10 2-3447,13 0 22,11 0-23,13 0-11,0 0 12,8 1 66,1-1-33,7 2-11,5-2 45,2 1 146,2-1-68,8 3 246,20 1 34,26 5 79,35-1-275,-32-4 0,4 0-1758,8 0 1,3-2 1684,6 1 1,2-1-124,5-1 0,0-1-395,0 1 0,-1-1 339,-1 0 0,-2 0 5,-9 0 1,-3 0-6,-10 0 0,-4 0 0,26 0 12,-29 0-1,-27 0 34,-14 0 3078,-9 0-7246,-2 0 307,-10 0 3816,-19 0 0,12 0 0,-10 0 0</inkml:trace>
</inkml:ink>
</file>

<file path=ppt/ink/ink5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19.4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180 0 11493,'-100'7'2711,"21"-2"-2004,79-5 379,0 0-660,14 0 22,18 1-56,28 0-123,27 1-398,-36-2 1,3 1 318,6-1 1,3 0-57,3 0 1,2 0-417,4 0 0,1 0 344,2 0 0,-1 0-34,0 0 0,0 0-28,0 0 0,1 0 16,-5 0 1,0 1 0,2 0 0,-2 0-12,-3 0 1,-2 1-6,0 0 0,-2-1 5,-5 1 1,0-1-12,-4-1 1,-1 1-67,-2 0 1,-1-1 71,44 0 0,-2 0 12,-2 0-1,-5 0-11,-3 0 11,-1 0 11,-3 1-10,0 1 44,0 2 44,-4 1-32,-3 0-35,-5-2 12,1 1 56,1-1 45,4 0-56,1 1-12,-1 0 79,-1-1 89,0 3-44,2-3 11,1 1-135,-2-2-55,-8-1 44,-5 0-2824,-3 0 2847,3 1 360,-1 1-327,6-2-67,-6 1 45,-1-1 555,-4 0-566,-1-1 162,1 0-229,0 0 10,-2 0 3393,-5 0-3381,-5 0-23,-2 0-11,-2 0 23,0 0 44,-3 0-10,3 0-57,-3 0 22,3 0-10,0 0 22,-3 0-23,1 0-11,-3 0-11,0 0 23,2 0-1,-1 0-11,5 0 34,-1 1 0,7-1-23,-2 1-22,-1 0 23,-2-1-23,-4 1 0,-3-1 11,-3 0 0,-3 0-11,-3 0 0,-3 0 0,-3 0 0,-2 0-34,3 0 34,1 0 0,4 0 12,4 0 21,-1 0-33,4 0 11,-5 0 1,0 0-12,-6 0 0,1-1 11,-6 1 0,2-2 34,0 1 12,2-2 10,3 1-34,2-1-33,-2 1 0,-2 0 12,-6 0-1,-3 0-11,-4 2 0,-1-2 0,-1 2 0,3-2-11,0 1-1,0-1-10,0 1-203,-4-1-480,-1 0-830,-2 0-1681,0-2-5143,-4-3 8359,-24-5 0,17 6 0,-15-2 0</inkml:trace>
</inkml:ink>
</file>

<file path=ppt/ink/ink5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1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810 1 6507,'12'0'1557,"-2"0"-952,-10 0 1793,0 0-1457,9 0-302,-7 0-79,6 0-111,-8 0-304,0 0-22,-12 0 224,-10 0-100,-15 1-124,-13 2 79,-6 3 11,-10 4-22,-2 2-113,-4 4-11,2 3-44,1 3 10,3 5 113,3 4 22,6 8 134,6 3-3425,12 6 3303,11 3 21,13 3-66,8 5 156,5 2-101,20 2 12,20-2-34,29-5-45,-22-31 0,4-2 12,5-2 0,3-2-281,5-2 0,2-2 168,3-2 0,0-2-22,-1-2 0,0-2-11,-5-3 0,-2-1-63,-7 0 0,-3-1-296,31-2-504,-20-1-762,-17-8 2093,-13-5-5017,-14-7 4560,-7-2 0,-7 10 0,-2 4 0</inkml:trace>
</inkml:ink>
</file>

<file path=ppt/ink/ink5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0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336 34 6966,'7'-9'2767,"-7"2"-2038,-9 0-34,-10 3-102,-6 0-144,-3 3-259,-6-1-111,-3 4-1,-2 6 124,0 6-1,0 13 57,8 5 213,6 10 55,14 3-235,4 1-134,12-4-146,16-7-22,15-7-11,19-9 11,6-9 11,0-5 67,-3-6-22,-5-10-1,-7-7 1,-9-15-45,-10-7-112,-4-5-101,-11 0 180,-3 3 33,-7 9 101,-2 11 291,0 10 34,0 8 268,0 3-481,0 14-33,0 7-1,0 16-22,0 2-157,4 1-22,11-2-113,7-7-403,12-5-246,1-9-393,4-5-548,0-6-1043,5-2-806,-5-2 3574,-2-1 0,-18 0 0,-6 0 0</inkml:trace>
</inkml:ink>
</file>

<file path=ppt/ink/ink5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4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23 265 12277,'89'7'63,"0"0"1,-7 0 0,-15-2 25,-30-5 214,-8-5 280,-16-3-146,-5-8-292,-8-6-44,-15-4 89,-13-5-22,-19-1-33,-16 1-12,-3 4-3223,1 4 3346,8 5 281,17 4-113,9 5-257,17 3-112,5 4-45,7 0-79,2 1 3415,0-1-3347,10-1 0,16-1-101,14 0-762,17 1-1054,7 1-973,12 2 2901,1 0 0,-30 0 0,-12 0 0</inkml:trace>
</inkml:ink>
</file>

<file path=ppt/ink/ink5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2.9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0 284 12501,'98'5'317,"0"0"1,-10-1 0,-8-4-161,7-8 0,-18-6-12,-10-8-44,-13-4-90,-11-4 90,-14-3-45,-10-2-11,-9 2 67,-21 0 22,-10 7 315,-26 5 44,-6 11-180,-7 4 23,5 5-101,4 11-55,6 4 33,13 13 78,11 2 34,13 6-79,9-3-167,5 2-79,20-4-11,16-1-90,28-4-661,14-4-840,12-2-1484,4-5-904,2-2 3990,2-6 0,-42-3 0,-11-3 0</inkml:trace>
</inkml:ink>
</file>

<file path=ppt/ink/ink5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3.8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71 9767,'0'-9'1815,"0"2"-1142,0 7 526,0 0-762,121-25-101,-57 19-112,18-6 0,0 0 79,-8 12 89,-5 8-112,-11 3-67,-10 9 67,-9 5 79,-5 2-1,-6 5 79,-3 2-101,-5 5-56,-3 3-100,-6 3-46,-4 3-44,-5 2-1,-2-1-44,0 0 11,-4-3 0,-9-2-22,-7-4-12,-11-2-3414,-2-3 3403,-8-2-11,1-1 0,-5-4 34,3-2-12,5-6 1,3-8 22,9-6 3347,2-4-3426,2-2 0,5 0 34,0-1 23,4-2 22,1-1-34,2-2-11,4 2-45,1 1-33,4-1 10,0 0 12,0-3 45,0 0 0,0-1 0,12 0 11,3 1 112,17 2 45,5 2 123,9 2 89,7 1-66,7 1 56,6 4 178,5 4-111,7 3 0,3-1-90,2-2-134,-9-3-146,-5-1-56,-18-2-12,-12-2-245,-14 0-819,-12-1-952,-2 0-1322,-8-2-3732,1-4 7082,-4-6 0,0 3 0,0 1 0</inkml:trace>
</inkml:ink>
</file>

<file path=ppt/ink/ink5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1:25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13611,'26'4'2453,"8"0"-2015,23 2 43,6-2-1499,12-1 1276,5-1 44,14-2-24,6 0-133,-48 0 1,1 0 0,-1 0 0,0 0 122,47 0-10,-5 0-90,-5 0 135,-3 0-68,-2 0-11,1-1 0,0 0 23,5-1-12,-3 0-44,3 2-113,-5-1-33,0 1-34,-5 0 12,-2 1 22,0 1-12,-4 3 68,6 0-34,0 0 68,8-1-1,6-1-44,3 0-57,-47-1 1,1-1-6,-1 0 0,1 0 78,-1 0 1,1 1-2916,48 0 2865,-1-1 68,-5 0-472,-2-1 404,-8 0 486,-1 0-430,-3 0 0,-1 0-45,0 0-33,0 0-12,0 0 1,0 0 10,0 0 12,2 0 22,-1 0 1,-1 0 21,-4 0-55,-3 0 100,-2 0 12,1 0-57,6 0-33,-1 0-11,2 0-22,-10 0 10,-1 0 252,-8 0-262,-1 1 10,0 2-10,1 0 33,4 1-11,2-1 11,1-1-22,-1 0 3046,-2 0-3035,-2 1 717,-2 1-751,-3 0 12,-3 1 22,-3-1-45,-3 0 268,-5-1-245,-2 1-1,-2-1 12,-1 1-1,1 0-10,0 0 10,0 1 1,1 0-23,2 0 12,-1-2 10,0 1-22,-7-2 23,-2 0-23,-3 1 0,-3-1 1,1 2-1,-2-2 22,-2 2-21,5-2-1,-2 1 0,6 1 34,-1 0-34,1 0 0,3 0 23,1-1-23,2 2 23,2-2 10,1-1-21,-5-1 22,-2-1-1,0 0 1,-4 0 0,-2 0 0,-4 0 22,-8 0-45,0 0-10,-5 0 21,0 0 12,-2 1-11,0-1-1,-5 1-9864,1-1 9647,-10-6 1,6 4-1,-5-4 1</inkml:trace>
</inkml:ink>
</file>

<file path=ppt/ink/ink5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4.69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1 718 11852,'10'4'4750,"-2"0"-4369,-8-4 101,10 0-1,-7 0-144,9 0 55,-12 0 112,2 0-44,1 0-180,-1 0-67,3-7-34,-1-6-56,5-12-67,1-10-22,6-9 11,0-6-1,6-3 1,2-3 11,-1 0-22,2-1-23,-6 0 23,1 3 44,-2 6 34,-3 6 57,-2 11 111,-6 6 22,0 8-224,-3 2-44,1 4-12,0 1-22,-1 2-11,1 3 0,-3 2 0,0 0 0,0 3 11,-1-1 56,3 1-56,-3 0-34,1 0-22,0 0 56,4 7-11,8 5 22,9 10-11,7 5 11,7 6-11,6 6 11,4 5-11,3 5 0,1 2 0,-3 0-11,-2-3 11,-2-3 0,-5-4 0,0-4 0,-5-2 0,-4-5 0,-2-4 0,-10-7 0,-2-7-11,-7-6-23,-4-4 34,-3-2 68,-2 0 77,4-9 57,3-6-113,7-20 12,5-12-90,-1-12-11,3-4-100,-7 2-158,-3 7-134,-6 8-123,-1 8-135,-3 7-34,1 6-201,-2 4-225,0 3-200,0 0-573,0 2-1344,-2 4 3227,-11 6 0,8 3 0,-8 3 0</inkml:trace>
</inkml:ink>
</file>

<file path=ppt/ink/ink5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5.30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10 2 11381,'-2'-1'3305,"0"0"-1467,2 1-1468,-2 25 156,1 3 91,-1 25-147,2-1-223,0 2-135,0 2-68,0 1-44,0 2-22,0 2-258,0 1-594,0-4-919,0-5-1132,0-11-1209,0-13 4134,0-14 0,0-10 0,0-5 0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1.25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 8310,'0'-7'4281,"0"1"-2780,0 6-2345,0 0 0,0 0 0</inkml:trace>
</inkml:ink>
</file>

<file path=ppt/ink/ink5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5.690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28 229 11705,'-16'-5'2634,"4"1"-2242,12 4 818,0 0-381,45-22-190,3 7-320,-2-3 1,3 0 229,37-6-303,1-2-235,-6 2 12,-8 2-23,-13 4-23,-12 4-178,-13 4-191,-15 4-247,-8 4-190,-8 1-2219,-4 1-112,0 2 3160,-6 6 0,4-4 0,-4 3 0</inkml:trace>
</inkml:ink>
</file>

<file path=ppt/ink/ink5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6.178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 10 9778,'-2'-3'2802,"0"1"-1155,2 2-941,-2-2-68,1 1-167,-3-1-113,3 2 214,-1 0-102,25 8-78,11 2 1,24 9-191,7 2-124,-1 0-33,-6 3 0,-1 0 123,-7 3 101,3 2-191,-2 1-56,1-3 1,-5-1-12,-6-6-11,-6-4 11,-12-6-11,-7-4 0,-7-4-157,-7 0-5692,0-2-168,-12 0 6017,-9 0 0,5 0 0,-3 0 0</inkml:trace>
</inkml:ink>
</file>

<file path=ppt/ink/ink5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7.733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1 652 12636,'0'4'2644,"0"-1"11,0-3-2027,0-8 325,0-5-326,0-10-257,0-7-23,0-5 1,0-4-102,0-4-67,0 2 0,0 0-11,0 3-44,0 0-80,0 0-44,0 1 0,0 3-11,0 4 11,0 4-11,0 6 11,0 3 11,0 2-11,0 5 45,0 0-34,0 7 23,0-1-68,0 4-67,4 0-11,1 0 101,12 5 11,9 7 11,15 9 23,16 14-34,11 4 0,8 10-3403,4 2 3369,-1-1-89,-1 0-135,-9-4 202,-5-3-11,-11-4 22,-7-8 0,-9-6-33,-10-9-1,-8-7 3326,-6-5-3326,-6-4 181,0 0-170,-1 0 68,2 0 68,1 0-35,0-2 12,2-3 11,3-4 22,0-6-22,6-4-11,-1-10 11,4-8 11,0-11-44,-4-9 55,-5-4 1,-8-4-1,-4 3-56,-2 5 12,0 12-23,0 11-11,0 11-45,0 10 12,0 7-57,0 3-1613,0 2-257,-4 1-1144,-3 6-5692,-9 7 8796,-5 9 0,8-8 0,1 0 0</inkml:trace>
</inkml:ink>
</file>

<file path=ppt/ink/ink5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8.256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 69 7190,'0'-8'2073,"0"2"-818,0 6 885,0 0-1075,2-25 21,-2 19-144,2-18-180,-2 24 1143,0 0-1581,2 9 35,1 7 78,3 17-56,2 14-146,1 12-100,2 6-79,-1 7-45,3-2-11,-5-3-11,2-7 11,-5-9-135,2-9-223,-4-11-259,1-9-480,-4-12-170,2-5-3036,-2-5 325,0-15 3978,0-4 0,0 0 0,0 4 0</inkml:trace>
</inkml:ink>
</file>

<file path=ppt/ink/ink5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8.685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0 187 17218,'39'-2'2667,"15"-5"-1916,36-5-3352,-38 2 1,2-1 2723,6-1 1,0 0-63,1-2 1,-2-1 407,-3 2 0,-3-1-458,37-9 941,-26 5-941,-21 6 0,-20 6-11,-12 1 3222,-7 5-13053,-4-1 9439,-6 5 1,5-3 0,-6 4 0</inkml:trace>
</inkml:ink>
</file>

<file path=ppt/ink/ink5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19.222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14 47 7246,'-5'-5'863,"1"1"-863,4 4 481,0 0 13,-2-16 525,1 11 326,-1-11-202,2 15-5670,0 1 4527,8 2 0,-6-1 0,6 1 0</inkml:trace>
</inkml:ink>
</file>

<file path=ppt/ink/ink5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3:20.469"/>
    </inkml:context>
    <inkml:brush xml:id="br0">
      <inkml:brushProperty name="width" value="0.08571" units="cm"/>
      <inkml:brushProperty name="height" value="0.08571" units="cm"/>
      <inkml:brushProperty name="color" value="#CC0066"/>
    </inkml:brush>
  </inkml:definitions>
  <inkml:trace contextRef="#ctx0" brushRef="#br0">33 1 6798,'-5'1'1165,"1"0"-156,4-1 537,-2 0-907,-1 0 56,1 0 1680,0 0-1827,0 0 2,1 0-438,-3 0-34,3 0 169,-1 0-79,0 0 4325,2 0-4325,-2 2-90,2 4 191,16 8 225,19 9-69,28 12-134,22 6-168,-38-19 1,1-1-80,0 0 1,1-1 28,0 0 1,0-1 83,39 17-482,-3 3 459,-9-1 12,-12 1-365,-2-2 298,-15-5-23,-5-5-34,-11-8-11,-11-5 12,-4-7 531,-11-4-509,-1-2-4986,-4-1-505,-8-5 5446,-8-4 0,4 2 0,-2 0 0</inkml:trace>
</inkml:ink>
</file>

<file path=ppt/ink/ink5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6.28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13 6025,'5'-7'-26,"-1"2"1,-4 5 0,0 0 0</inkml:trace>
</inkml:ink>
</file>

<file path=ppt/ink/ink5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6.889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90 21046,'93'-9'100,"-1"1"1,1-1 0,-5 1 0,-2-1 0,-8 2-45,-2 3 0,-5 1-912,3-2 0,0 0 895,2 1 0,0 0-28,-6 1 0,-2 0 462,-5 0 1,-2 1-463,4 1 1,-4 0-1,17-1 0,-2 2 12,-48 0-12,-10 0 518,-9 0-496,-5 0 310,-2 0-6584,-2 0 2812,-16 0 3429,-11 12 0,6-10 0,-2 10 0</inkml:trace>
</inkml:ink>
</file>

<file path=ppt/ink/ink5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7.774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1 15571,'-3'22'549,"1"9"-179,2 19 101,0 11-113,0 7-44,9 7 45,7 2-79,14 3 78,3-3-66,5-3-91,-7-14-22,-3-12-55,-6-16-91,-8-13-33,-2-8 0,-8-8 0,-2-2-9831,-2-1 9465,-4-5 0,3 3 0,-3-3 1</inkml:trace>
</inkml:ink>
</file>

<file path=ppt/ink/ink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2.0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 1 15751,'-2'16'1042,"2"2"-964,-2 1-67,2-1-11,0-3 0,0-3-44,0-4-102,0-2-11,0-2 33,0-1 1,0 0-1871,0-2 1826,0-7 123,0-3 23,0-6 11,10 0-1,1 3 12,9 1 23,-2 3 21,-3 2 24,-1 0-12,-3 3 123,0 2 0,0 0-56,0 1 0,0 0 57,0 0 11,0 0-1,-2 0 1,-3 0-68,0 5-22,-1 9-101,2 0 0,-1 5-23,0-6-89,-1 0-22,0-2-561,0 0-425,-3-4-247,3-3-247,-1-4 1614,7-2 0,-6 2 0,3-2 0</inkml:trace>
</inkml:ink>
</file>

<file path=ppt/ink/ink5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19.62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28 98 9666,'-2'1'2902,"0"0"-156,2-1-2085,-11 2-56,9-1-123,-8 1-23,10-2 3306,0 0-3743,6 0 113,24-2 89,32-5-124,-11 2 1,8-1 41,12-2 0,8 0 0,-3 0-1430,15-1 0,1 0 1310,-12 2 1,4 0-1,-7 1 23,-7 0 1,-6 2-24,-8 1 0,-5 1-11,23-3 0,-26 4 34,-21 0-11,-16 1 44,-7 0-2534,-4 0-1656,-8 0-2274,-15 0 6386,-12 0 0,9 0 0,3 0 0</inkml:trace>
</inkml:ink>
</file>

<file path=ppt/ink/ink5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20.42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17 9106,'0'-9'1815,"0"2"-851,0 7 4515,0 0-5199,0 6-56,0 16 146,0 16 325,12 24-45,5 10-236,15 9-203,1 2 114,3-3-45,-5-3-89,-2-6-68,-4-8-67,-4-10-45,-2-10 1,-3-13-24,-7-10 1,0-9 0,-6-6 11,1-3 11,-2-1-11,1-1-1645,-1 0-1302,-2-1-3440,0-6 6387,0-4 0,0 3 0,0-1 0</inkml:trace>
</inkml:ink>
</file>

<file path=ppt/ink/ink5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29.9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470 536 6529,'-11'-13'1669,"3"3"-1131,8 10 1569,0 0-1693,-4 0-100,3 0-146,-3 0 113,4 0 4110,-2 0-4144,2-1-34,-5-2-34,3 0 23,-5-3-68,0-2 214,-8-9-158,2 2-44,-1-6-67,1 4 100,4-2-45,-7-2 113,0-3-90,-5-3-34,4 0-34,-3-3-21,6 4-35,0 1 57,3 4-12,2 2 12,0 1 11,2 5 0,0 2 33,2 2-33,1 3-56,-1 0-45,-1-2 11,-2-1-11,1-3 23,-3-2 10,2 0 1,-5-2-23,1 3 45,0 1 0,1 3 34,6 3-46,1 1-32,2 4-12,1 0 22,-1 1-22,0 0-4941,2 0 3036,-4 0-2308,-9 0 4213,-11 2 0,7-1 0,-1 1 0</inkml:trace>
</inkml:ink>
</file>

<file path=ppt/ink/ink5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1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32 8512,'0'-4'1658,"0"1"2970,0 3-4617,-6 2-11,0 1-34,-3 2 12,0 3 11,4 0-23,-4 2 1,4 2 10,1 3 1,2 0 22,2 1 0,0-2 22,0-1-11,0 0 12,0-2-1,0 0-22,8-1 0,4 1 0,13 1-22,3-2-23,6 0 45,1-4 22,4-3 1,-2-2-23,-2-1 0,-6 0 0,-8 0 0,-5-1 56,-5-2 0,-3-2 11,0-2-45,-1-1 2,3-1-24,-1 0 0,-2-2 0,2 1 11,-4-1-11,3 0-35,-5 3-21,1-1-11,-1 1 45,-3-1 11,2 0-12,-2-2 23,0-2 0,0 0 0,0 1 11,0-1 12,-2 5 10,-3-2 35,-4 4 89,-1 2-112,-3-1-11,-1 1 22,-2 0 0,-2 0 0,-1 1-12,1 0 12,2 2 45,2 0-101,3 1-22,4 0-57,-2 0-89,2 0-56,-5 0-79,3 0-346,-5 0-349,3 0-526,-3 0-1490,0 0 3014,-2 0 0,8 0 0,0 0 0</inkml:trace>
</inkml:ink>
</file>

<file path=ppt/ink/ink5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2.16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13 7582,'3'-5'2465,"-1"0"-1243,-2 5-853,0-1-66,2 1-12,-2-1 12,4 1 257,-3 0 12,5 7-68,-3 4-34,8 9-55,-2 4-68,5 5-111,4 6-46,3 4-22,7 7 112,4 3 45,0 1-123,5-5-90,-7-6-22,0-10-34,-9-5 0,-5-9-34,-7-3 0,-3-4 1,-3-2 33,-1-1-23,-2-2-21,0 0-236,0-2-471,2 0-481,-1-1-595,1-7-3171,-17-9 4942,-13-14 0,8 12 0,-5-1 0</inkml:trace>
</inkml:ink>
</file>

<file path=ppt/ink/ink5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3.16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115 57 7022,'3'-5'1860,"-1"1"2028,-2 4-3642,-8 0-22,-1 0-44,-7 2-12,5 0-33,-3 4 22,5 0-79,-2 1-67,1 1 34,1 2 0,2-1 22,-2 1-11,6-1 0,-1-2 11,4 3 23,0-1-1,0 3 57,0 2-1,0 3 2,0 0-80,4 1-56,3 0 0,5-2-11,4-1 0,0-1 0,5-3 12,0-2-1,2-2 0,0-2-11,-2-3-11,1-1 11,1-1 11,0-1 45,2-5-45,0-3 0,-3-5-11,-2 0 0,-4 2 23,-4 0-23,1-1 0,-3 0-23,-1-1-77,-2-1 10,-5 2 56,0-1 22,-2 0 12,0-2 12,0-2 0,-4-3 21,-3 2-22,-5 0 12,-3 3 10,0 3 57,-1 3 56,5 2-102,-1 3 35,1 1-23,-3 2-34,-2 0-22,0 1-101,0 0-22,4 1-90,3 0-527,0 0-582,0 0-750,-1 0-1626,-3 0 3698,-1 0 0,6 0 0,0 0 0</inkml:trace>
</inkml:ink>
</file>

<file path=ppt/ink/ink5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4.6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14854,'0'14'673,"2"4"-438,1 11-67,4 2-79,0 3 23,4 0 45,3 2-22,0 0-45,2-1-12,-2-1-44,-1-2-23,1-4-11,-2 0 22,-1-3-10,-4-3-12,0-4-12,-3-5 1,-1-5-22,1-5 10,-3-2-8997,1-1 9020,-2 3 0,0-2 0,0 2 0</inkml:trace>
</inkml:ink>
</file>

<file path=ppt/ink/ink5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5.6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184 41 6204,'0'-9'1647,"0"1"-1109,0 8 2778,0 0-2934,-6-1-125,1 1 35,-11-1 100,2 1-280,-2 0-45,-2 0 146,4 1-33,-2 1 44,4 1-23,1 0-22,4-1 45,-2 0-123,4 0-90,-2 3-11,3 2-45,-3 3 45,2 3 56,-2 3 45,5 3-11,0 4-34,2-2 0,0 0 1,0-2-35,4-2 23,5-3-23,7-2-22,5-4-11,4-1-23,3-2 23,0-3-22,2 0 21,-1-2 0,3 0 12,1-4 0,-3-3 0,-3-6 0,-6-2 0,-3 0-22,-2 2 22,-6 1 22,-3 2-22,-5 0 0,-2 0-22,0-1 11,0-2-68,0 0 12,0 1 67,0 0 23,0 4 10,0 0 12,-7 1 45,2-1 34,-6-1 10,-1 1 45,3 1-89,-1 2-45,2 2-45,5 0 0,-3 1 0,3 0-45,1 0-67,-3 2-224,1-1-505,-1 1-481,-6-1-605,1-1-1356,-3-1 3283,-3-1 0,8 2 0,-1 0 0</inkml:trace>
</inkml:ink>
</file>

<file path=ppt/ink/ink5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6.8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12 596 8030,'-5'10'2006,"1"-1"-1087,4-9 1232,0 0-1478,-2-1 167,1-7-134,11-4-135,10-12-168,14-8-44,8-7-56,6-8 44,5-6 90,9-2-100,0-3-91,1 4-11,-6 4-100,-9 8-57,-8 10 23,-9 10 56,-10 8-68,-3 3-33,-4 1 34,0-1-23,-1 0-33,1 0 10,-2 2-21,-3 4 22,-4 2 11,-1 2-56,-4 1-9581,2 0 9581,-22 1 0,15 0 0,-16 0 0</inkml:trace>
</inkml:ink>
</file>

<file path=ppt/ink/ink5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7.6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216 15 6831,'3'-3'2219,"-1"1"-269,-2 2-1457,0-4-56,-11 3 11,1-3 45,-11 4-90,5 0-223,2 0-102,3 0 113,2 0-57,-3 0-44,3 2-1,-4 2 12,-1 3 67,-1 2 0,0 2-90,3 2-55,1 0 22,1 2-23,3 2 0,1 0 1,3 3-23,1 0 56,2 0-23,0-3 23,6 2 0,6-1-56,9-1 35,4-1-35,3-4 22,2-2 12,0-5-1,6-2 1,3-2-23,5-1 34,0 0-45,-1 0 0,-5-5-22,-4 1-12,-11-5 34,-3 2 0,-10-1 67,-1-2 0,-7 0-22,0-7-22,-2-3-23,0-4-12,0-3-44,0 4 23,0 2 33,0 8 0,-4 5-123,-3 4-349,-7 3-233,-6 1-270,-10 0-941,-7 0-1289,-13 3 3205,-4 2 0,21-1 0,7 1 0</inkml:trace>
</inkml:ink>
</file>

<file path=ppt/ink/ink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2.8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250 10 6294,'2'-2'1613,"-1"0"135,-1 2-661,-29 0-191,17 0-380,-22 2-34,24 1-146,2 0-101,-1 3-22,3-1-123,2 0-79,3 1-11,1-1 56,0-1 0,0 0 0,6 0 11,3-2 12,5 0 22,2-2-45,1 0-34,-2 0-22,1-3-11,-5-1 0,0-2 11,-3-2 22,-3 1 56,-1 1 45,-1-1 191,1 1-112,0 1 202,-1 1 178,1 3-112,-2 1-111,1 0-45,-1 0 89,2 4-44,3 4-147,2 9 506,15 21-382,-4-2-101,8 16-44,-13-10 11,-4 1 67,-4 1 55,-5-1-55,-1-3 78,-4 11-212,-6-18-34,-8 6-101,-7-22-191,-7-5-279,-3-6-561,-8-4-560,-6-2-348,-5-10-1612,-1-4 3551,-2-28 0,27 23 0,5-11 0</inkml:trace>
</inkml:ink>
</file>

<file path=ppt/ink/ink5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39.4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14 381 7156,'-7'8'1468,"1"-2"-1266,6-6 22,0 0-11,0 4 101,0-3-124,0 4-78,0-3 101,0 0 168,0 0 23,0 1 1691,0-2-1692,2-6 258,14-8-235,11-11-124,15-7 91,6-4-57,0-1-34,3 0-89,1-1-90,2 1 45,1 1-33,-4 3-56,-5 4-23,-14 7 22,-7 8 23,-13 4 67,-4 5 11,-3 2-56,-1-1-55,3 1 21,-2 0-55,2 0-12,-5 1 57,0 0-102,-2 0-10,2 0 33,-1 0 11,1-1-11,0 1-5894,-1 0 5894,1 5 0,-2-2 0,0 2 0</inkml:trace>
</inkml:ink>
</file>

<file path=ppt/ink/ink5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0.30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147 3 10271,'-32'0'1513,"3"1"-1199,21 2-236,-1-1 12,5 4-34,-3 0 0,0 2 78,-2 2 23,-1-1-11,1 0-12,2 2 12,0 0-1,3 0 35,1 0-12,1 1 34,2 1 44,0 2-89,0 1-45,0-2-11,0 0-12,0-2 46,0 0 66,13 3-121,-4-5-2,15 3-11,-7-7 12,5-2-23,1 0-45,3-2 22,3 0-33,1 0 12,2-1 10,3-1-22,-3 0-22,3-2-12,-3-2-22,-4-3-11,-5-1-34,-5-3-34,-7 0 112,1-3 23,-5 0 0,-3-5 12,0-1-1,-3-4 0,1 1 23,-2-1-11,0 4-1,0 4 169,0 6 122,0 4-66,0 2-113,0 2-134,-8-1-34,-5-1-122,-9-1-180,-4 2-236,-4-2-503,-2 3-539,-5-2-1199,-6 3 2813,-3 0 0,18 1 0,5 0 0</inkml:trace>
</inkml:ink>
</file>

<file path=ppt/ink/ink5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2.1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56 556 8691,'-10'1'370,"-3"1"-392,5 1 22,-3-1 123,4 1 202,2-3 89,3 1 3542,2-1-3463,0-9-90,0-4-10,4-12-35,8-3-55,4-4-46,5-4-89,0-1-22,-5 0 134,-2 2 68,-1 0-91,-5 3-89,5-1-45,-6 0 57,3 2-35,-4 3-32,-3 4-57,-1 5-22,0 5 10,-2 1-21,2 4-1,-2-2 23,0 3 22,0 1-22,0 2-45,0 0 0,0 4 0,0-2-56,0 2-3329,0-1 315,-4 2-638,-11-1 3708,-11 1 0,7 0 0,1 0 0</inkml:trace>
</inkml:ink>
</file>

<file path=ppt/ink/ink5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2.95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290 45 6719,'0'-4'1535,"0"1"-280,0 3-605,-8-1-33,4 1-35,-9-1-123,4 1-256,-5 0-114,0 0 34,-4 0-123,-1 0 12,3 1 10,-6 2 34,3 1-34,-2 3-22,0 0-11,3 2 11,2 2 0,0 1 146,4 1-57,1 1 46,4 2 10,0 5 46,4 2-102,1 3-10,2 0 10,0-2-44,2 0 34,7-3 45,10-1-12,11 0-45,9-2 34,7-3-45,7-1-12,2-6 1,3-3-11,-1-4-23,-2-1 11,-4-5 45,-1-5-22,-12-5 0,-4-4 33,-11 1 12,-9 1 0,-3 0-46,-9 0-44,0-5-22,-2-2 0,-4-5 22,-9-2 22,-11-1 23,-8 0 0,-3 5 201,3 2-66,6 7-34,8 4-12,5 6-134,4 1-56,3 3-168,-2 1-382,3 0-1029,-6 2-2096,-7 0 3731,-5 1 0,7 0 0,1 0 0</inkml:trace>
</inkml:ink>
</file>

<file path=ppt/ink/ink5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4.87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15 6 7974,'-5'-2'2555,"0"1"-594,5 1-1412,-2-1 112,2 1 986,-2-1-1255,2 4-56,0 5-67,14 8-111,12 7-13,21 9 34,14 5-11,5 5-100,5-2-12,-7-2-45,-4-6 0,-7-3 11,-9-4 1,-4 1 22,-3 1 33,2 0 45,-2 3-33,0-4-57,-5-4-10,-6-4-1,-6-7-22,-8-4 0,-3-4 11,-5 0 57,3 1 122,0 2-66,2 0-68,0 0-34,-1 0-22,-2-4 0,-3 1 0,-1-3-2991,-2 0-80,0-5-2386,-6-5 5457,-18-10 0,12 7 0,-11-1 0</inkml:trace>
</inkml:ink>
</file>

<file path=ppt/ink/ink5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5.9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189 62 9689,'-44'15'1322,"7"-1"-695,19-7-145,4 1-179,-2 0-236,4 3-56,1-1 23,2 3-34,0-1 22,2 3 1,0 1 33,4 2 0,1 1 67,2 0 67,0-1-22,0 0-67,0-1-79,4-2 23,10 0 46,7 0 99,13 2-89,6-2-34,6 0-67,2-3 11,1-3-11,-3-4 0,-5-2 0,-2-3 0,-3 0 0,-1-7 112,-3-3-33,-2-9-68,-4-2 0,-4-1 34,-3 2-12,-5 3-10,-5 4-23,-3 5-34,-3 0 34,-1 2 34,-2-2 22,0-3 0,0-3-23,0-4 1,-4-2 33,-5-1 23,-8 1 22,-3 0 78,-5 1 35,-1 1-158,0 2-22,1-1-12,2 3 23,0-1-11,3 3 11,1 2-11,5 4-45,5 4-11,1 1-404,0 1-593,-3-1-707,-1-1-1310,-1 0 3025,1 1 0,5 0 0,3 1 0</inkml:trace>
</inkml:ink>
</file>

<file path=ppt/ink/ink5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6.88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62 7111,'-5'-6'1233,"1"0"-819,4 6 225,0 0-224,-24-16 179,14 11 190,-16-12-33,18 15-258,5 0-67,-4 0 89,3 0-22,1 0-56,-1 2-112,3-1-68,-1 1-189,0 0 873,2 0-930,-2 1 34,2 7 34,12 6 21,12 14-32,17 12-12,12 11 67,9 9-22,-1 1-90,1-2 1,-5-6-1,-6-7-11,-1-7 0,-8-3 0,-3-4-11,-9-3 22,-5-5-11,-9-6 0,-3-5-45,-8-7-168,0-3-123,-3-3-2219,-2 0 437,2-1-2577,-6-5 4695,-11-3 0,7 1 0,-6 2 0</inkml:trace>
</inkml:ink>
</file>

<file path=ppt/ink/ink5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7.88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193 22 6518,'-7'-1'1456,"1"0"-1232,6 1 336,0 0-167,-15-2-158,10 1-168,-14-1 57,14 2-46,-6 0 12,1 0-1,-3 1 113,-3 1 22,1 1 45,2 1-67,3-1-90,2 0-78,1 2-12,-3-1 0,1 3 34,2 1 12,3 2 32,2 5 35,2 1 33,0 7 0,6 2-45,9 2-89,9-2-34,11-2 22,1-5-22,2-3-45,3-4 0,-4-5 12,4-1 10,-2-4 23,4-1 0,-1-4 12,0-5-1,-6-5 11,-8-4-11,-5-1 23,-13-1 11,-4 1-23,-6-1 24,0 1 32,-2 0 0,-9 1-33,-4 1 11,-10 0 0,2 3-33,-2 0-23,4 3 0,2 4 0,5 0 0,3 5-146,2-2-314,-2 3-201,1 0-135,1 1-55,0 0-404,4 0-280,1 0 1535,-1 0 0,5 0 0,-2 0 0</inkml:trace>
</inkml:ink>
</file>

<file path=ppt/ink/ink5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49.33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 7 11358,'-2'-4'1804,"0"1"-1221,0 3-113,1 0-66,-1 7-34,2 6-12,0 11-111,0 11-57,0 6-78,4 8-67,9 2-23,7 0-10,9-2 21,2-1-22,3-2 1,1-3 10,-1 0-22,0-6 0,-6-5-34,-3-11-44,-8-6-314,-4-9-235,-8-3-371,1-3 180,-5-4-369,1-7-1279,-2-8 2466,0-8 0,0 12 0,0 2 0</inkml:trace>
</inkml:ink>
</file>

<file path=ppt/ink/ink5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0.0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170 88 6775,'3'-6'2040,"-1"0"-1838,-2 6 22,0 0-45,-4-12 134,-1 7 259,-9-9 44,2 11 34,-4 2-179,2 1-124,1 0-190,-1 0-157,0 0 0,0 2 0,0 4 11,1 4 12,1 4 33,3 2 78,4 4-11,3 3-78,2 3 33,0 3 12,12 0-90,6 3 0,16-7 0,7-1-11,6-7-56,5-6-1,1-4 1,3-5-11,-3-7-12,-5-7 12,-7-8-1,-12-9 23,-10-2 45,-11-1 11,-4 0 34,-4 3-12,-11 0 12,-7 1 33,-11 4 45,-5 1-56,4 7-56,4 3-34,8 7-324,5 3-371,5 2-839,0 1-595,3 0 2163,-2 0 0,4 0 0,1 0 0</inkml:trace>
</inkml:ink>
</file>

<file path=ppt/ink/ink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10:11:23.66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26 155 6451,'-4'1'0,"1"0"694,3-1 371,-8 11 89,6-9 90,-6 10 44,8-11-179,0 1 1,0 0-202,0-1-393,5 1-224,1-1-45,8 1-33,3 1-67,6 1-45,5-2 56,5 1 11,3-3 22,1 1 1,0-1-46,-6 0 68,-8-2-34,-6-1-33,-8-2 0,-3-2-67,-3-1-79,-3-2 0,0-2 0,0-2 0,-4-3 0,-11-1 45,-6-1-1,-8 2 1,3 1 146,2 4 133,8 1 136,5 6-124,5 1-45,5 3 695,1 1-537,9-1-80,9-1-78,13 0-22,6 0-90,0 1-100,-3 0-57,-6 1-11,-6 0-11,-6 0-11,-5 0 11,-3 0-22,-3 0-135,-3 0-3070,-1 0-605,-1-4 3832,0 0 0,0 0 0,0 1 0</inkml:trace>
</inkml:ink>
</file>

<file path=ppt/ink/ink5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0.8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332 0 13443,'-11'2'940,"-3"7"-570,-11 13-5705,-3 11 5671,-3 8-33,-2 8 1341,2 4-1488,1 2-21,3-1 22,8-2 792,1-4-870,7-4-57,1-6-22,6-9-22,0-9-23,3-9 3190,-1-6-3537,2-3-1546,0-2 963,-2 1 0,-1 5-459,-3 2 112,1 7 67,-4-1-415,6-1 1670,-1-6 0,4-2 0,0-5 0</inkml:trace>
</inkml:ink>
</file>

<file path=ppt/ink/ink5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1.5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313 8 11045,'-91'-4'1221,"16"1"-1075,63 3-12,-5 0-22,2 7 101,-7 4 0,3 11 33,-1 5-44,3 4-78,3 3 44,7 0-68,3-3-32,4-3-1,8-4-34,7-5-33,12-4-44,8-5 21,6-5 23,5-3-11,3-2 0,5-5-45,-6-5 56,-1-7 0,-12-3 0,-12-1 56,-7-2-45,-12 1-11,-2-2 11,-2 0 45,-4 3-11,-11 2-45,-7 4-11,-10 5-12,0 4 12,4 4-146,1 2-347,2 0-717,1 0-1681,-5 0 2902,-1 2 0,12-1 0,1 1 0</inkml:trace>
</inkml:ink>
</file>

<file path=ppt/ink/ink5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3.0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74 24 6843,'-7'-5'1120,"1"1"-728,6 4 572,0 0-550,-19-6-44,15 4 135,-15-4 133,19 6 1480,0 0-1815,-4 0-57,3 1 23,-5 10 33,6 10 23,-3 19 12,1 12-102,2 8-123,-2 2-56,2-1-11,0-1 0,0 0 33,0-1-78,0-4-3403,0-6 3369,0-12-89,0-11-515,0-13-797,0-8 1,0-6-112,0-13-1457,0-12 3851,2-16 0,-2 16 0,2 1 0</inkml:trace>
</inkml:ink>
</file>

<file path=ppt/ink/ink5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3.76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143 1 7493,'-39'34'554,"0"0"1,-23 30-73,60-27-236,2 2-100,6-3-101,10-2-45,10-6 0,11-5 0,0-7 22,4-5 68,0-3-3382,5-1 3360,4-2-57,1-2 22,0-2 225,-5-1-33,-7-6 44,-2-5-23,-9-8 3348,-5-4-3415,-8-1-56,-7 0 0,-4 0 56,-4 3 35,-2 2-46,-9 1-45,-6 3-78,-11-1-45,0 1-11,-3 1-180,1 1-157,2 3-234,3 2-819,4 4-425,7 1 1826,-1 2 0,9 1 0,0 0 0</inkml:trace>
</inkml:ink>
</file>

<file path=ppt/ink/ink5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5.15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18 454 7605,'0'7'2341,"0"-2"-1735,0-5 413,0 0-593,-8 10-67,6-8-1,-6 7 45,8-9 1827,0 0-1938,0-11 245,6-7-302,14-18-144,15-6 21,16-10-12,11 1 57,1-3-22,1 4-57,-6 4-22,-6 6-56,-8 7 11,-9 9-11,-8 8 11,-11 7-11,-4 6-11,-8 2-22,-2 1-5805,-2 0 4870,2 0 1,1 0 0</inkml:trace>
</inkml:ink>
</file>

<file path=ppt/ink/ink5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5.7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323 22 10619,'-68'-6'164,"0"0"0,7 0 1,14 3 227,29 5-101,2 3-156,4 6-23,-2 6 45,5 3-56,4 5-68,1 0-10,4 3 21,0-1 35,6 2-12,12-1-45,11-2-22,14-2-33,1-7 10,6-6 23,-5-6 23,0-3-12,-3-4 67,-3-7 1,-4-4-12,-8-5-11,-10-1 67,-9 0-56,-6-1-22,-2-2-45,0 2-45,-2 0-89,-6 3-135,-5 4-302,-5 3-785,2 3-773,-2 3-605,3 2 2734,-3 2 0,10 0 0,0 0 0</inkml:trace>
</inkml:ink>
</file>

<file path=ppt/ink/ink5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6.51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24 293 7426,'-13'7'3540,"3"-2"-3137,10-5-111,0 0 67,0-4 55,4 2 258,3-6 57,7-1-214,8-6-67,8-9-11,12-6-157,4-3-145,7-1-57,-2 0-22,-1 6 11,-4 3-22,-6 6-45,-6 5 34,-9 4-23,-2 3 23,-9 2-34,-5 2-90,-5 2-190,-2 1-2712,-1 0 0,1 0 1</inkml:trace>
</inkml:ink>
</file>

<file path=ppt/ink/ink5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5:57.1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244 12 6764,'-2'-7'2992,"0"2"-2364,2 5 234,0 0-727,-55 0-12,35 1 67,-43 3-78,49 3-33,0 2 33,-1 6 157,-2 2 112,1 4-56,4 2 11,4 2-33,5 0-113,1 2-67,2 0-89,2-1 0,11-2 10,8-5-44,14-5 0,6-5-11,7-3 0,1-4 0,4-1-45,-5-1 45,-4-3-1,-5-4 12,-7-5 0,-6-4 0,-6-4-11,-6-4-22,-7-3-57,-3-3 12,-4-1 78,-4 3-23,-7 3 12,-6 5-337,-4 5-671,-1 5-908,-3 3-1446,-8 5 3373,-6 1 0,16 1 0,2 0 0</inkml:trace>
</inkml:ink>
</file>

<file path=ppt/ink/ink5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4.52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519 14 6451,'8'-3'829,"-2"1"-706,-6 2 2880,0 0-2958,0-3-45,0 2 1557,0-2-1456,0 2 4874,0 1-4785,0 3-22,0 7-100,-6 7 55,-4 7 134,-6 7-99,0 1-91,0 5-11,2 1 79,2 3 33,3 1-34,2-1-22,3-3-22,1-4 10,1-6 1,2-2-45,0-8-45,0-3 34,-2-6-45,2-4 101,-2 1-23,2 0 23,0 3 23,-2 3-68,1 3 11,-3 0-11,3 2-33,-1-1 33,0-3 0,2 0-56,-2-6 11,2-2 0,0-3 23,0-2-34,-2 1 33,1 2-22,-3 2-11,2 4 0,-3 0 0,3 1 0,0-3-22,2-3 22,0-2 907,0-2-851,-3 1-11,3-1 68,-2 1-57,0-1 22,-5 0-56,-9 0-22,-11 1 0,-12 2 0,-8-1 0,-1 3 12,4-3-12,7 1 78,9-2-22,10-1 11,9 0-56,3 0 1,5 0-68,-1 0 0,2 2-23,0-1 12,0 5 11,0 2 45,-2 7 11,0 8 0,-3 5 0,-2 3 0,2-1 0,-1-3 0,1-3 0,0-4 0,3-4 0,0-3-23,2-5-10,0-4 22,0-3 11,0-1-12,-2 2 12,1 2 0,-1 1 0,2 0 12,0-3-12,0-1 0,0 0-12,0 0 1,0 2-1,0-1 12,0-1 0,0 2 0,0-2-616,0 0 605,2 0 11,15 1 11,10 1 12,19 4-12,3-1-11,-1 1 0,-1-1-11,-7-1 11,-1-2-34,-5 1 23,-4-3-45,0 0 11,-4-1-11,-1 0 0,-2 0 45,-5 0-11,0 0 22,-8 0 0,-3 0 0,-5 0-23,-2 0-22,2 0 45,0 0 23,3 0-23,-1 0 0,3 0 0,0 0 22,0 0-11,-2 0-11,-3 0 68,-2 0-113,0-3 45,0-1 112,0-5-34,6-3-22,-2-5 11,8-4-67,-8-5 23,4-2-23,-5-1 0,-1 3 22,2 6-11,-3 6 1,1 4-1,-2 7-11,0 1 0,0 1 0,2 0-34,-1 0 34,3 1 23,-4 0-23,2 0 0,-2-3 0,0 0 0,0-4 11,0 3 11,0-1 1,0 2 21,0 1 1,0 1-56,0 0 0,0 0 11,0-3 0,0 2 22,0-1 12,0 1 605,0 2-639,-6-1 0,-12 1 22,-12-2 1,-12 0 10,-2-2 34,4 2-22,6-1 0,9 2 0,6-2-45,10 1 0,5 0 0,4 0-11,-2 1 11,1 0-359,-1 1-1109,2-2-963,0-1-2029,0-5-2688,0 2 7148,0-5 0,0 7 0,0 1 0</inkml:trace>
</inkml:ink>
</file>

<file path=ppt/ink/ink5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7.015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221 15 6831,'8'-3'1502,"-2"1"-986,-6 2-1,0 0 0,0-4 158,0 3-46,0-3 4337,0 4-4202,-2 0-505,2 4-111,-2 7-79,0 8 23,1 10 123,-1 8-12,2 6-110,0 3 77,0 3 67,0 0-101,0 0-67,0-3-11,0-7-44,2-5-12,3-8 0,0-6 11,3-4-11,-3-4 22,2 1 12,-2-3 11,-3-1-12,0-1 1,-2-2-1,0-1-21,0-2-1,0-1 11,0-2 1,0 2 33,0 0-23,0 0-10,2 1-23,-1-3 201,1 1-167,0-1 963,-2 0-997,-12 0-45,-12 0 45,-18 0 12,-6 0-1,3 0 22,7 0 68,12 0-56,10 0-45,8 0 11,5 0-11,-1 0 0,1 0-11,1 0-146,0 0 90,2 4 33,0 4 34,0 8 0,0 11-3392,0 5 3370,0 3 22,0-3-11,0-3-12,2-8 23,0-4 0,5-6-11,-2-4 3370,0-2-3393,-1-4 34,-4 0-11,2-1 11,0 1 0,-1-1-90,1 2-22,4-2 101,8 0 56,36 1-34,1-1 0,23 1-11,-10-1 0,-1 0 0,-1 0 11,-4 0 1,-12 0-12,-10 0 0,-15 0 11,-6 0-11,-9 0 11,-2 0 45,-4 0-67,0-2-23,0 0 23,0-1-23,0-1 34,0-1 79,0-5-34,0-5 11,0-16-56,0 5-12,0-10 12,0 12-22,0-1 22,0 3 0,0 3 34,0 6 10,0 7-44,0 3 359,0 3-225,-2 0-78,-3 0-33,-4 0-23,-5 0 145,-2 0-111,-5 0-1,0 0-10,-2-1-12,-2-1 23,2-1-34,-2-1-23,2 1 23,4 0-11,5 1 11,6 0 0,5 2-34,-1-1 12,3 1-3255,-1 0 0,2 0 0</inkml:trace>
</inkml:ink>
</file>

<file path=ppt/ink/ink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36.49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20 6316,'0'-11'112,"0"3"-806,0 8 694,0 0 0,0 0 0</inkml:trace>
</inkml:ink>
</file>

<file path=ppt/ink/ink5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19.16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 55 8422,'7'-15'1054,"-1"4"-505,-6 11 1692,0 0-1603,0-13 147,0 10-35,0-10-10,0 13 863,0 0-1155,0 12-68,0 4 92,7 17-36,2 7-144,10 5-91,6 6-33,5-1-22,4 3-124,9 2 158,-2 2 66,4 5-134,-4-1-11,-3-5-11,-4-8 11,-6-9-23,-6-13-56,-5-7 1,-6-10-1,-6-5 1,-3-3 2453,-2-1-2476,-23 0-67,-9 3 67,-30 0 0,3 3-3392,0 0 3392,15-1 0,12-2 22,9 0-10,14-1-12,3 0 0,6-1-79,0-1 3438,-3 1-3393,3-1-44,-2 1 10,2 1-44,0 5 78,0 6-3358,0 9 3392,0 8 22,0 4-22,0 0 0,4-2-11,3-6 0,5-4-23,0-5 3426,-1-5-3403,-4-3 0,0-4 11,-5-1 11,0-1 12,-2-2-46,0 1 23,2-1 0,-1 2-22,1-2 44,0 0-67,-2-1 23,4 0-56,-1 0 33,6 1 45,4 1 0,12 3 11,12 2 0,10 1 0,12-2-11,4-2-44,8-2-12,-6-1-23,-1-1 12,-15 0 67,-12 0 0,-15 0 0,-13 0 0,-3 0 34,-5 0-34,1 0-34,0 0-56,-2 0 46,2-1 10,3-1 12,0-1 44,4-1 0,0-2-10,0-1 32,0-3 1,-1-3 0,-2-6 0,-1-3 22,-3-5-67,0-4 34,-2-4-1,0-2-10,0 2-12,0 3-11,0 4 11,-4 6 11,1 7-22,-1 4 12,2 5-12,2 3 0,-2 2 0,1 0 190,-1 1-156,0 0 179,1 0-90,-3 0 1,0 0 32,-7 0-156,-30 0 23,1 0 44,-16 0-33,19 0-12,8 0 0,8 0 12,1 0-34,1 0 0,3 0 0,4 0 0,3 0-11,7 0-5760,0 0 1379,2-5 4392,0-2 0,0 1 0,0 0 0</inkml:trace>
</inkml:ink>
</file>

<file path=ppt/ink/ink5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1.801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10 5 12624,'-5'-3'1927,"1"1"2208,4 2-3967,0 3 45,0 11 157,8 11-11,12 20-34,16 9-90,10 11-90,5 3 23,3 3-331,-2 4 253,2 0 45,-3 0 55,-7-7-44,-1-10-57,-10-13-33,-8-13-11,-5-10-22,-10-9-12,-1-7 11,-5-2 287,-1-3-287,-1 0 1514,-2-1-1536,-16 2 0,-5 1 22,-16 2-3414,5-1 3370,4 0 22,8-1 11,8 0-11,3-2 0,5 1-11,1-2 11,-3 3 3380,1-2-3380,-4 1-11,2 1 11,0-2 0,4 0-101,1-1 12,0 0-12,0 0-89,-7 0 54,-1 0 103,-3 1 10,1-1-10,3 2 22,4 0 11,3-1 56,2 0-34,0 0-33,0 0 0,0 6 11,0 5 124,4 27-35,5-4-55,6 19 11,3-16-12,0-2-33,-1-5 11,-4-5-11,-1-7 0,-5-7 0,-1-5 12,-1-5-1,-2-1 22,1-1 35,-4 0-124,2 0 0,0 0 0,-1 0 11,5 0 45,1 0 0,9 0 11,9 0 0,8-1 12,8-2-23,7-2 22,1-1-11,1-1 0,-2 2 1,-10-1-1,-4 3-11,-13-1 0,-7 3 0,-4-1 0,-3 0-11,5 0-1,1 0 12,4-2-11,1 2-22,-1-3 10,-2 3 12,-3-3 11,-3 2 0,-4 1 11,-3 0-33,-2 2-68,0-2 45,0 0 12,0 1 10,0-2 23,0-2 56,0-4-33,0-7 33,0-4-45,0-6 11,0-3-10,0-3-24,-6 0 35,-2 0-34,-4 4 22,-1 4 0,5 5 45,0 6-11,3 3 0,3 7 11,0 1 212,2 2-100,-2 0 180,-70 0-348,31 2 22,-50 0 0,59 2-22,10-1 12,10-1-1,3-1 0,7-1-11,0 0 34,0 0-1424,1 0-571,-5 0-1568,-1 0-3866,-9 0 7395,-9 0 0,11 0 0,-3 0 0</inkml:trace>
</inkml:ink>
</file>

<file path=ppt/ink/ink5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4.867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574 15 7358,'-5'-4'2095,"1"1"-1277,4 3 639,0 0-975,-2-2 78,2 1 785,-3-1-269,3 1 4033,0 0-4975,-2 0-22,-2 11-56,-3 8-22,-4 19 100,-1 7-44,-2 12-45,2 6-3359,-1 8 3359,1 3 34,-2 4-34,3-1 11,2-5-45,0-8 34,2-12 22,0-14 11,0-13-44,4-11 3380,1-6-3403,2-4-11,0-1 23,0 1-12,0-1 179,0 0 730,0 0-876,-2-2 35,0 1-68,-9-1-11,-3 0 0,-11 0 0,-5 0 0,-3 0-22,-1 0-1,4 0 12,-4 0 0,-1 0-45,-4 0 45,0 0 11,6 0-12,10 0 1,10 0 11,8 0-11,3 0 157,2 0-236,0 4 79,0 10 11,0 10 11,0 13 0,0 1-11,0 12 0,0-18 34,0 5-23,0-15 0,0-3-11,0-2 0,0-4 0,0-4 0,0-4 0,0-3-191,0-1 57,4-1-1,7 0 135,16 0 34,21 0-12,20-3 1,15 0-12,1-3-11,-8 2 0,-17 2-11,-15 1-1,-15 1 12,-8 0 0,-7 0-11,-3 0 0,-6 0 11,-1 0 22,-4 0-111,0-3 89,0-6 11,0-8 45,2-10-34,1-8 1,1-2 10,-1 1-55,-1-4 22,-2 12 0,0-3 11,0 15 0,0 5 1,0 5 44,0 4 829,0 2-773,-8 0-112,-7 0 79,-12 0-23,-4-1-45,-1 0 0,9-1 11,5 1-44,9 0 0,2 1-12,4-2-22,1 2-2555,2-1 538,0-2-1277,0 0-1658,9-3 5008,15-3 0,-10 4 0,8 0 0</inkml:trace>
</inkml:ink>
</file>

<file path=ppt/ink/ink5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6.966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625 8 15056,'0'-4'1401,"0"1"918,0 3-2218,-2 10 44,-5 7 23,-4 20 45,-6 14 157,-1 14 11,1 13-78,2 0-124,3-1-101,3-7-33,2-4 56,5-2 22,-1-3-33,3-7-45,0-8 33,0-11 34,0-13-56,0-10 12,0-8 10,0-3 336,0-1-279,0-3-23,0 2 123,0-2-66,-4 2-24,-3 0-89,-11-4 34,-11 0-90,-19-3 11,-19-1 12,-12 0 55,-4 1-22,15 3-45,16 3 23,22 0-1,16 1-33,8 0 0,6 1 79,0 0-79,0 13-11,0 7 11,0 16-23,0 21 12,0-14 11,0 12 0,0-20-11,0-2-12,0-3 23,0-4 0,0-9 0,0-6-11,2-6 0,-1-3-34,1-2-89,-2 1 123,0 0 11,0 2-124,0-2-21,2 0-35,2-1 45,8 0 135,10 0 12,13 0 21,17 0-33,11 0-11,4 0 0,0 0 22,-12 0-22,-7 0 0,-15 0 11,-10 0 0,-14 0-34,-5 0 23,-4 0 0,2 0-23,0 0 23,3 0 11,0 0 11,-1 0 0,1 0 0,-1 0-11,-1 0 12,-1 0-12,0 0-90,-1 0 23,3-1 67,0-4 89,3-4-33,5-7-11,-3-3 22,1-6-67,-4-5 12,-1-1-12,-3-5 11,2 0 0,-3 2-11,3 3 11,-4 8 12,3 9 33,-3 7-23,0 5 69,0 2-9933,2 0 8960,-2-3 1,2 2 0,-2-2 0</inkml:trace>
</inkml:ink>
</file>

<file path=ppt/ink/ink5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29.173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212 60 6551,'-5'-12'1491,"1"3"-696,4 9 617,0 0-740,-2-5 23,1 4-79,-1-3-67,2 3-123,0-1-56,0-3 67,0 0-45,0-2 45,-2 3-45,2 1-33,-2 2 2565,2 1-2576,0 8-68,0 8-23,0 14 46,0 11-12,0 7-100,0 7-90,0 2-57,0 2 35,6-2-57,2-4-11,5-6-11,-3-6 34,1-8 11,-6-7 44,-1-7-55,0-8-23,-3-4-11,3-4 23,-3-2 234,1-1-223,0 0 1523,-2 0-1546,-6 0-11,-14 0 0,-14 0 236,-20 0-146,18 0-23,1 0-44,25 0-1,5 0-22,-2 0-11,0 0 0,-4 0-1,1 0 12,1 0-11,3 0 11,3 0-157,1 0 157,2 5-11,0 7 22,-2 10-22,-1 10 0,1 6 0,0 1 11,2-3 0,0-4 0,0-4 0,0-3 11,0-4-11,0-6 0,0-4-11,0-3 11,2-1-11,0 0 22,3-1-11,-3-2 0,0-1-11,-2-2-146,3-1 66,-1 0 24,9 0 67,7 0 0,14 0 0,16 0 0,8 0 0,15 0 0,-1 0-11,5 0 22,-7 0-11,-4 0 0,-15 0 0,-8 0 0,-12 0 23,-10 0-12,-6 0-11,-8 0 33,-1 0-33,-4 0-156,2 0 111,-2-2 45,0-4 33,0-7-21,0-10 21,0-9-33,0-9 0,-2-3 23,-4 1-23,-4 4 0,-2 9 0,3 8 0,5 6 11,0 5-11,3 3-11,-3 1 11,3 2-12,-1-2 12,2 2 0,0 1 0,0 1 23,-2 2-1,0 1 1,-1 0-1,-1 0-11,4 0 147,-2 0-13,0-1 68,-9 0-202,-8-2 23,-15 1 11,-8 1 22,-3 0 23,8 1-23,10 0-67,13 0 11,8 0 0,4 0 79,2 0-79,-2 0-33,-1 0-34,1 0-23,-3 0 1,5 0-1502,-2 0 347,-2 0-2117,-3 0-5121,-11 0 8471,-10 0 0,11 0 0,-1 0 0</inkml:trace>
</inkml:ink>
</file>

<file path=ppt/ink/ink5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31.799"/>
    </inkml:context>
    <inkml:brush xml:id="br0">
      <inkml:brushProperty name="width" value="0.08571" units="cm"/>
      <inkml:brushProperty name="height" value="0.08571" units="cm"/>
      <inkml:brushProperty name="color" value="#F6630D"/>
    </inkml:brush>
  </inkml:definitions>
  <inkml:trace contextRef="#ctx0" brushRef="#br0">391 17 6899,'0'-4'1501,"0"1"-448,0 3-325,0-4 976,0 3-1054,0-3 7204,0 4-7719,0 10-34,0 12 11,0 21 549,0 54-448,0-14-96,0-24 1,2-1 84,9 26 44,6-1 12,8-1-56,1-3-79,-1-11-11,-4-11-67,-3-17-23,-6-12 1,-3-15 22,-7-6 11,0-6 1333,-2-1-1389,-20 0-45,-16 0 23,-31 1-23,-18 0 0,-8 2 45,5 0 23,2 0-23,42-1-12,7-1-44,35-1-145,0 0 167,2 1 23,0 1-23,0 3 34,0 10 23,8 10 55,24 42-33,-3-12-34,14 22 12,-20-29-23,-2-9 22,-7-8-22,-1-8-11,-3-10 0,-5-3 11,1-7-23,-6-1-145,2-2 56,0 0-12,7 0 124,10 0 12,13 0-12,12-5 11,9-1-11,2-4 11,0 2-22,-4 2 22,-9 2-22,-6 2 11,-8-1 0,-7 3 22,-6-2-22,-3 2 0,-5-1 0,-3 1-22,-2 0 11,-2-1 11,2 0 22,-1-1 0,1 2-22,-2-2-11,0 1-11,0-2 22,2 0 11,1-4 56,3-5-22,1-7 0,0-6-23,0-4-22,-4-2 0,-1-1 0,0 3 23,-2 1-23,4 5 0,-3 2 45,1 7-11,-2 5 10,0 4-32,0 4-1,0 1-11,2-1-11,-2 1 571,3-1-538,-8-1-11,-6-1 68,-8-1-68,-4 2-11,2 0 33,3 2 23,2-3-44,8 3-12,0-1-12,8 0-2027,0 1-818,-2-2-1849,-5 1 4706,-5 0 0,4 1 0,0 0 0</inkml:trace>
</inkml:ink>
</file>

<file path=ppt/ink/ink5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0.73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53 7706,'0'-9'1322,"0"1"-1009,0 7 752,0 0-919,0-1-12,0 0 12,0-4 11,0 0 11,0 1 89,0-1-10,0 4 67,0-1 22,0 1 7115,0 2-7328,0 4 57,0 8-57,0 11-11,0 10 22,7 6-44,0 7-12,9 2 1,0 1 21,3 2 24,-1-3-24,-2-1 80,2-8-57,-5-5-22,0-8-67,-6-7-23,0-7-11,-5-4 0,0-6-11,-2 0-863,0-2-3115,2 0 705,3 0-928,2 3 4212,0-1 0,-2 1 0,-3-1 0</inkml:trace>
</inkml:ink>
</file>

<file path=ppt/ink/ink5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1.9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 5 7426,'-8'-2'1703,"2"-1"-1423,6 3 0,0 0 1064,-4 0-795,3 0-167,-3 0-304,4 0-257,-2 1 55,2 4 34,-3 0 57,3 2-23,0 1-179,0-2-101,0 1 89,0-1 247,0-3 67,0-1 45,0-1-56,0 0-44,0 3-12,0-2 22,0 2-22,0-2 7071,0 0-6735,3 0-101,13 0-34,9 3-33,20 1-100,6 3-12,11-2 33,-3 4-66,0-4-1,-12 0-11,-13-1 23,-5-1 22,-10 0 0,-1 0-23,0 2-10,-6-3 0,1 1-23,-5-4 0,-2 0-11,-3 0-1,-1 0-11,-2 3 12,2-1-11,0 3-1,5-1 23,0 1 0,0-1 0,0-3-11,-2 2-45,-3-4-3221,0 1 0,-2-1 0</inkml:trace>
</inkml:ink>
</file>

<file path=ppt/ink/ink5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2.9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152 22 6350,'-15'-2'157,"3"1"-202,12 1 0,0 0 45,-21-7 67,14 5 168,-14-5 12,19 7-12,0 0 830,2 0-707,-5 0 113,5 0 44,-4 0 124,3 0 101,-1 0-236,0 0-180,2 0-704,-2-1 77,0 0 169,-1 0 44,-1 1-201,-1 0-695,-2 0 123,0 0 471,-2 0 268,2 0 124,0 0 224,5 0 7261,0 0-6734,2 8-179,2 4 32,4 12-99,4 7-124,4 5-3314,2 24 3045,-6-16 23,1 11-135,-7-25-12,-1-9-44,-1-6-100,0-8-315,0-3 3011,1-3-3783,1-1-842,-1 0-1477,3 0-1268,3-6 4830,5-4 0,-6 2 0,0-1 0</inkml:trace>
</inkml:ink>
</file>

<file path=ppt/ink/ink5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4.4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74 6921,'0'-5'3238,"0"1"-1019,0 4-1379,0-29 146,0 22-156,0-21-57,0 28 3048,0 0-3597,-2 8-67,2 8-23,-2 14 12,2 8-46,0 4-32,0-2-46,4-5 0,3-5-22,3-6 0,1-4-11,-4-4 11,0-5-11,-3-2 11,1-3-11,-1 0 0,1-1-12,0 3 23,-1 1 0,3 3 0,-2 0 0,2-1-22,-3-3-124,-1-5-55,-1 0-1782,-2-3-707,2 0 853,0 0-315,1 0 1095,-1 0 0,-2 0 0</inkml:trace>
</inkml:ink>
</file>

<file path=ppt/ink/ink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47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223 17 7526,'0'-3'1883,"0"0"-225,0 3-1456,0-4 167,0 2 35,0-2-23,0 3 1210,0 1-1423,0 9 56,0 3 145,0 14-9,0 1-148,-3 8 46,-3 2-79,-3 1-56,0 1 1,-2-1 21,2 1 23,-5 0 1,0 0-113,-4 2-11,5-2 55,-1 1 12,3-3-33,0-1-1,-2-2-11,2-3 12,-4-3-23,6-4-45,-2-4-11,4-3 0,3-6 0,0-2 22,3-5-22,0 0 0,0-1-44,1 0-1,0-1-8852,0-1 8897,-2-10 0,2 7 0,-2-8 0</inkml:trace>
</inkml:ink>
</file>

<file path=ppt/ink/ink5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5.03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341 1 8210,'0'10'1568,"0"-1"-1142,0-9 728,0 0-257,-2 1 21,1-1-77,-1 2-248,0 0-121,0 0-80,-3 0-191,-2 2-44,0-1 33,-2 4-44,-2 2-45,-5 1 135,-3 5 66,-6 1-67,2 4 0,-2-1-44,4 1-79,-2 0 45,2 1 44,-4 2 58,2-1-47,0 0-55,5-4-123,6-5-23,3-5 0,7-4-11,-1-2 11,1-1-9842,2-1 9176,-2-4 1,2 2 0,0-2 0</inkml:trace>
</inkml:ink>
</file>

<file path=ppt/ink/ink5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5.94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17599,'6'4'785,"6"0"-561,16-2-56,6 1-90,6-2 12,5 2-12,-3-2-22,4 2-11,-5-1 0,-4 2 0,-2 0-12,-8 0-21,-4-1 10,-4-1 0,-4 0 12,-3-1 0,-1-1 10,-6 0 12,-1 0 91,-4 0-80,3 1 0,-3-1-11,4 1 0,-3-1 0,3 0 22,-4 0-2129,2 0 1,-2 0 0</inkml:trace>
</inkml:ink>
</file>

<file path=ppt/ink/ink5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8.7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64 13 11280,'-2'-7'1848,"0"2"-1018,2 5 5243,0 0-5983,-2 4-57,-1 8 1,-5 8 22,0 8-56,-3 1 0,2-2-3392,1-7 3392,4-6 22,2-7-22,2-4 11,0-2 12,-2 0-23,1 1 89,-1-1 3303,2 1-3392,0 0 23,0 3-1,0 8-22,0-5-22,0 5 22,0-9 11,0-1-3063,0-2 1,0-1 0</inkml:trace>
</inkml:ink>
</file>

<file path=ppt/ink/ink5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49.3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208 10 7459,'-6'-1'1636,"2"0"-1356,4 1-67,-4-3 168,3 2 101,-3-2-34,4 3 2577,0 0-2678,-4 0-78,3 0-146,-7 1 12,5 4 22,-8 5 67,-1 5-56,-6 6 34,-1 2 11,-3 5 0,3-1-12,-2-1 91,1 1-135,5-11-79,4 0-78,7-13-78,4-2-6814,0-1 6892,10-8 0,-7 6 0,7-7 0</inkml:trace>
</inkml:ink>
</file>

<file path=ppt/ink/ink5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0.2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79 1 6809,'-3'1'1356,"1"0"-572,2-1 437,-2 0-716,0 0-147,-1 0-290,-1 0-68,1 0 0,-1 0 0,1 0 268,1 0-290,0 0 11,2 0 11,-5 1 11,5 0-11,-4 1-22,-1-1-146,0 1 44,-3 1 124,0-1 12,1 2 55,3-3 67,2 1 931,2-1-718,0 1 101,0 0 68,0 0-46,0 3 269,0 0-66,10 3-225,5 3 57,12 3-124,7 4-135,4 4-44,7 2 66,6 3-133,4-1-68,3-1 23,-5-5-34,-9-4-12,-8-5 13,-12-4-34,-9-2-1,-6-4 23,-6 0-2320,-1-1 0,-2 0 1</inkml:trace>
</inkml:ink>
</file>

<file path=ppt/ink/ink5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1.7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9677,'0'-6'3104,"0"1"-2364,0 5 5669,0 0-6207,0 10 22,0 6 33,0 17 46,0 5-123,0 1-124,0-2 0,0-5-12,0 0 57,2-3-56,-2-1-23,2-3-22,-2-4 23,0-4-12,0-7 11,2-2-33,-1-5 0,1-1-191,-2-2-45,0 2-66,0 1-12,0-1-9506,0 0 5365,0 1 4466,0-1 0,0 1 0,0-1 0</inkml:trace>
</inkml:ink>
</file>

<file path=ppt/ink/ink5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2.31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332 6 14395,'-5'-3'1904,"-2"1"-1589,0 2-80,-6 5-34,-3 3 23,-7 6-44,-9 4-147,-5 0 57,-5 3 89,0-3 0,8-2 136,8-3-103,8-3-66,5-3-101,8-4 67,-4 0 0,9-3-8471,-2 0 8359,2-6 0,0 5 0,0-4 0</inkml:trace>
</inkml:ink>
</file>

<file path=ppt/ink/ink5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6:53.3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5 8042,'-13'-3'3439,"3"1"-2497,10 2 2677,0 0-2891,2 6-201,13 3-46,3 7-32,14 1 10,-2 0-167,-2 3-35,1-2-10,-6 3-34,2-1-56,-2 0-135,-2 0 23,0-3-45,-5-1 11,0-5 0,-6-1 12,-2-5-23,-5-2 45,1 0-45,-4-3-12,2 2 12,0-2-7205,-1 0 7205,1-3 0,-2 3 0,0-2 0</inkml:trace>
</inkml:ink>
</file>

<file path=ppt/ink/ink5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2.8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11694,'3'2'1524,"-1"0"1277,-2-2-2106,10 0 45,-7 0-68,7 0-33,-10 0 1086,0 0-1456,4 0-23,-3 0-88,5 0 32,-3 0 90,-1 0 616,0 0-660,0 0 179,-1 0-259,3 0-77,-4 1-68,2 1-11,-2 0-56,7 4 56,8 6 78,18 11 169,17 11-135,15 8 11,5 1-22,-1-1-33,-11-7-35,-10-5 1,-14-7 11,-9-7-23,-7-4-22,-8-7 0,-2-2 11,-5-3-291,-1 0-9551,-2 1 8933,-4 2 0,3-2 0,-3 1 0</inkml:trace>
</inkml:ink>
</file>

<file path=ppt/ink/ink5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3.4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16916,'0'7'302,"0"5"-257,0 6 78,0 11 124,0 9-57,0 6-10,0 4-12,0-2-45,0-3-3436,0-3 3346,2-5-10,-1-5-12,1-4 0,-2-8-11,0-7 11,0-3-11,0-5 636,0-1-2664,2-2-975,0 0-1535,1 0 4538,1-2 0,-4 1 0,3-1 0</inkml:trace>
</inkml:ink>
</file>

<file path=ppt/ink/ink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49.57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74 0 9061,'-9'6'482,"1"-1"-482,6-1-11,-1 0-12,1-1-234,-2 0-449,4 1-358,-2 1 133,2 0 483,0-1 381,-1 0 67,0 0 34,0-1 212,1-1 6298,0-1-6444,9-3-21,2 1-34,9-1-1,1 1-44,0 1 45,8 0 0,-1 0-23,5 0-22,1 0 23,-2 1-12,2 1 0,-3 3 12,-1 4 10,-1 1-22,-8 3 57,-2 1-34,-6 1 44,3 7-66,-4-6-12,-1 6 0,-6-8 33,-3-1-10,-2-1 10,0 1 46,-7-2-35,-9 0-10,-11 1 22,-11 1-56,-2-1 34,-4-2-23,1 0-11,5-5 22,3 1-11,8-2-11,3-1-11,6-1-22,-5-1 10,8 0 12,-2-1-11,8 1-1,2-1 12,1 2-123,1-2 10,3 1-212,0-1 392,12 0-45,4 0-11,9 1 11,5 0 0,-1 1 0,3 0 1,-1 0-12,0 3 22,-3-1-22,-2 2-56,-6 1 45,-2 1 11,-4-1 11,2 7 23,-8-3-1,4 7-22,-6-5-11,0 1 0,-2-1 12,-2-1-12,0 0 11,0-1-11,-4 0 0,-16 3 0,0-3-34,-17 2 23,11-6 11,-6-1 0,6-2-22,-2-1 10,5-1-268,-4-1-414,5-1-438,-6 0-582,8 0-12,-6-2 1726,4-2 0,8 1 0,4-1 0</inkml:trace>
</inkml:ink>
</file>

<file path=ppt/ink/ink5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4.1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44 17 6215,'-7'0'1636,"0"0"-796,7 0 673,0 0-706,-2-1-146,0 1-157,-1-1-168,-1 1-33,2 0 44,-3 0-89,3 0 0,-3 0 78,5 0 1053,-2 0-1030,0 0 728,1 0-762,16 0 212,15 0-110,28 0-159,14 0-21,9 0-90,-3-2-101,-6-1-23,-13 0 1,-13-1 44,-14 3 1,-11 0-23,-10 1 11,-6 0-34,-3 0-3528,-2 0-640,-8 0 4135,-9 3 0,6-2 0,-4 2 0</inkml:trace>
</inkml:ink>
</file>

<file path=ppt/ink/ink5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1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106 90 6518,'-8'-5'2286,"2"0"-1961,6 5 705,0 0-32,-25-22-315,15 14 169,-19-17-12,21 19-224,2 1 34,3 2-112,1-2-123,0 4-102,2-3 34,-4 4 46,3-1 2879,-1 1-3261,2 5 56,0 9 124,12 11 21,10 14-77,11 5 22,8 5-68,-2-1 1,6-1 11,-4 0-67,4-3 33,-10-2 11,-3-4-44,-5-7 11,-8-4-12,-3-9 1,-5-3-12,-4-8-10,0-1 10,-5-5 12,0 0 178,-2-1-200,3 0-12,-1 0 0,7 0 0,3-2 67,6-1-56,9-5 45,6 1 0,6 0-56,4 1 11,-5 3 23,-2-1-12,-8 3 34,-7 0-56,-3 1 23,-2-1 10,0 0-22,2-1 34,1 1-11,-1-1-23,-4 0 67,0 1-33,-5 1 0,2 0-11,-1 0 22,3 0-45,-1 0 0,-1 0-11,3 0 34,-3 0 11,3 0 0,-2 0-23,-1 0 46,-4 0-35,-2 0 23,-3 0-6398,-2 0 2174,-18 0-852,-7 2 5020,-19 6 0,18-4 0,6 4 0</inkml:trace>
</inkml:ink>
</file>

<file path=ppt/ink/ink5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3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1 6563,'-8'0'-135,"2"0"-481,6 0 616,0 0 0,0 0 0</inkml:trace>
</inkml:ink>
</file>

<file path=ppt/ink/ink5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6.8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166 1 18391,'-46'64'160,"1"1"1,2-6 0,14-10-49,26-22 267,3-5-301,0-8 46,0-5-124,0-5-4,0-3-4860,0-1 1636,0-7-2508,0 0 5736,0-7 0,0 7 0,0 2 0</inkml:trace>
</inkml:ink>
</file>

<file path=ppt/ink/ink5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9.21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78 62 7963,'0'-9'3048,"0"2"-2499,0 7 325,0 0-527,0-20 180,0 15 112,0-15 55,0 20 2421,0 0-2610,0 8-68,0 10 78,0 13 79,0 16-101,0 4-56,-4 4-191,-3-2-33,-3-4-89,1-4-24,-1-5 12,2-5-44,-1-5-24,0-7-44,4-7 12,0-8-12,3-3-45,2-4-3866,0-1 2398,0-4-548,0-1-315,0-4-413,0 2-438,0-2 3227,0 0 0,0 4 0,0 1 0</inkml:trace>
</inkml:ink>
</file>

<file path=ppt/ink/ink5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09.60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299 0 16232,'-12'13'1738,"-1"-1"-1257,-3-6-66,-3 2-203,-6 0-32,-4 3-12,-2 0 23,-3-1 10,8-1-134,5-3 1,10-4-68,6-1 56,3-1 11,2 0-11,-4 1-34,-3 0-22,-5 3 0,1-2-11,-1 1 11,7-1-11,1-2-3242,4 1 0,0-1 0</inkml:trace>
</inkml:ink>
</file>

<file path=ppt/ink/ink5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0.48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152 13 6731,'-10'-3'1669,"2"1"-1613,8 2 1121,0 0-696,0-3 248,0 2 4604,0-2-5355,-3 3-124,3 0 90,-6 0 34,1 0-124,-7 0-537,-1 0-12,-6 1 57,0 2 77,-1 1 382,6 2 179,2-3-12,6-1 12,3-2 2600,1 0-2253,2 1 147,0 2-147,4 3 123,8 3-100,4 2-68,9 1-99,3 3-3461,0 2 3337,4-1-23,-6 0-34,1-2 23,-6-1-12,-1-2-33,-4-2 0,-4-4 3392,-3-1-3425,-7-3-2362,0-1 1,-2 0 0</inkml:trace>
</inkml:ink>
</file>

<file path=ppt/ink/ink5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2.33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695 48 9241,'0'-16'3462,"0"4"-2028,0 12 852,0 0-1726,-2-9-179,1 7-79,-1-6 69,2 8-102,0 0 11,0 6 436,0 12-43,0 13-214,0 16-67,0 10-33,0 5-112,0 3-23,2-5-79,-1-4-66,1-9-35,-2-8 12,0-10-56,0-8 34,0-9-23,0-7 12,0-2 817,0-3-840,-13 0-67,-16 0 11,-23 0 11,-15 0-11,-5 0 34,10 3-12,-9 3-22,27 1 33,-4 3 12,23-5 11,4 0-11,5-1 0,1 0-23,1 3-11,-5 2 34,-6 2 0,-1 3 11,-1-2 0,6-3 0,5-3 0,9-3-23,3-1-4111,4-1 1299,0-5-2106,0 0 4941,0 0 0,0 2 0,0 2 0</inkml:trace>
</inkml:ink>
</file>

<file path=ppt/ink/ink5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3.44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32 20 6451,'-2'-3'2386,"0"1"-436,2 2-1300,-4-4-123,0 2-102,0-4 57,0 5-12,1 0 13,-1 1 9,1 0 2612,1 0-3093,2 3 112,0 5 213,6 9 1,10 7-57,10 4-45,9 2 124,14 10-202,-18-11-45,8 5 34,-20-15-57,-5-5-44,-1-4-34,-6-5 1,-2-2-12,-3-3-9831,-2 0 9103,-4 0 1,3 0-1,-3 0 1</inkml:trace>
</inkml:ink>
</file>

<file path=ppt/ink/ink5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4.8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667 35 8512,'0'-15'2365,"0"4"-1581,0 11 359,0 0-538,-2-3-67,2 2-46,-5-2-20,3 3-92,-1 0 2545,1 0-852,2-1-1917,0 3-111,0 7-11,0 7 89,0 9-33,-2 4-90,2 4 67,-4 2 134,3 25-133,-1-15-1,2 14-44,0-30 22,0-7-34,0-10 45,0-7-23,0-3 427,0-2-438,-2-3 34,-3 0-34,-2-2 12,-4 1-12,-1-1 23,-1 4-45,-3-1-45,-1 2-11,-5 0-11,-2 0 22,-7 0-55,-4 1 77,-4 3 1,-3 3 11,-1 1-1,5 1-10,0 1-12,6 0 1,2 3 22,0 0-1,7 2 1,2-3-11,7-2 22,3-3-11,4 0 11,-2 0 0,2 3 0,-2 0-23,0 4 12,-2 1 0,1 0 11,1 0-11,0-3-1,6-2-10,-1-3 0,4-4-34,0 0-7116,0-2 1704,0-9 5468,0 0 0,0-1 0,0 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1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8 8411,'22'-5'0,"-4"2"0</inkml:trace>
</inkml:ink>
</file>

<file path=ppt/ink/ink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1.14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454 0 9028,'-64'0'1681,"9"0"-1133,29 1-256,4 1 22,-3 3-90,-1 0-56,-1 2-23,-1-1-66,2 0 22,6 0 67,2 0-56,5 1-23,1 2-10,-1 2 66,0 2-44,0 3-11,-1 2 22,2 2 79,1 1-90,2 0 55,5 1 1,1-3 33,3 1 359,28 6-223,3-6-102,30 5-112,0-11-112,2-1-45,0-4-280,-4-4-213,-1-2-123,-6-3-12,-3 0-1802,2-7-461,-19 2 2936,-6-7 0,-20 7 0,-6 0 0</inkml:trace>
</inkml:ink>
</file>

<file path=ppt/ink/ink6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15.7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12232,'0'-6'1961,"0"0"-1334,0 6 3486,0 0-3934,0 9 23,2 3 11,9 13 22,6 3-33,8 3-57,5 0 79,0 2-89,2-2-12,-2 1 34,-2-2-34,-5-1-33,-5-4-11,-4-3-23,-5-6-23,-2-6 1,-5-5-23,0-3-7630,-2-2 7619,-4 0 0,3 0 0,-3 0 0</inkml:trace>
</inkml:ink>
</file>

<file path=ppt/ink/ink6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1.7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592 39 10597,'-6'-4'1142,"2"0"-167,4 4-527,0 0 874,-6-13-671,5 9 32,-5-9-157,6 13 4270,0 0-4672,0 3 10,-2 9 34,-1 12-11,-4 16 78,0 10-67,-2 6 11,2 1-44,0-4 22,3-2-34,-1-8-67,3-5-22,-3-12 0,5-9-12,-4-6 12,3-8-1,-1-1 23,0-2 336,2 0-325,-4 0 23,1 0 56,-2 2 66,-9 6-200,-4 5-1,-13 10 11,-8 6-22,-3 3 0,-9 4 23,1 1-23,-3 1 11,2-2-11,3-5 11,2-2 23,23-15 22,3-1-11,20-13-3575,0 0 225,-3-3-1345,3-6 4650,12-3 0,-8 3 0,10 2 0</inkml:trace>
</inkml:ink>
</file>

<file path=ppt/ink/ink6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2.45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78 24 8557,'-5'-13'1288,"1"2"-1288,4 11-89,0 0 145,-14 0 369,10 0 237,-10 0 88,12 0 13,0 0-192,-5 0 135,0 0-79,2 0-100,-4 0-67,8 0-113,-3 0 2253,4 0-2242,0 3 23,0 8-135,11 6 46,10 8-113,12 2-78,8-1 33,0 2 102,-1-2-57,-2 4-22,-3 0-57,-1 0-66,-3 0-34,-4-7 0,-4-5 0,-7-5 11,-4-7 23,-8-3-1,-2-2-7786,-2-1 7753,0-6 0,0 5 0,0-6 0</inkml:trace>
</inkml:ink>
</file>

<file path=ppt/ink/ink6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5.3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437 157 6070,'0'-13'1580,"0"2"-673,0 11 953,0 0-1300,0-10 12,0 6 111,0-9-100,0 10-23,0-3 12,0 0 10,0-3-178,0 0-102,0-2 90,0 1-78,0 0-135,0-1 79,0 2 101,2 0-1,-1 3 34,3 2 91,-4 2 2037,2 2-2408,-2 11 56,0 23-11,0 5-33,0 17-23,-2-10-45,0-3 0,-1-3 11,-1-7-56,3-8 23,-1-7-34,2-7 33,0-4-33,0-5 247,0-1-135,-2 0-12,2 0-66,-4 3 22,3 0-45,-3-1 34,4 0 56,-2-2 0,2 0 67,-4 2 68,-4 3-192,-9 7 24,-9 5 77,-9 6-44,-8 5 22,-2 2-100,-3 1 21,7-2-21,2-4-23,11-6 0,5-6 0,9-4 11,3-4-11,2 0 0,2 0 11,0-1-11,3-1 0,1-1-33,-1-3 10,4 1-8583,-2-1 3867,8-4 4739,10-3 0,-7 2 0,5 0 0</inkml:trace>
</inkml:ink>
</file>

<file path=ppt/ink/ink6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5.9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27 7179,'7'-15'2398,"-1"4"-1883,-6 11-448,0 0-67,-4 0 90,3 0 157,-3 0 178,2 0 214,0 0 145,-3 0 0,-2 0-167,2 0-180,1 0-12,2 0 2914,2 0-2890,0 3-146,0 4-23,4 5-101,11 6-90,7 1-33,10 1-33,2 2 22,-1-1 55,1 4-54,-2 0 55,-2 0 11,-2-2-12,-5-6-88,-5-4-12,-6-7-23,-3-2-100,-7-4-1222,0 0 113,-2-4-1402,0-4-3260,-4-5 5894,-13-5 0,9 7 0,-9 3 0</inkml:trace>
</inkml:ink>
</file>

<file path=ppt/ink/ink6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7.0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11 10518,'0'-5'2891,"0"0"-1648,0 5 2903,0-1-3966,0 7 156,0 4 23,0 14-68,0 6-3493,0 5 3292,0 3 11,2-4-12,0-2-33,3-6-33,-1-3-23,1-3 22,-2-2 3426,-1-1-3403,0-1-23,-2 0 34,4-1 90,-3 0-12,1-2-66,-2-1-1,0-4-22,0-3-34,2-3 56,-2-2-3282,2 0 301,-2-2-2509,0-3 5423,3-1 0,-3 1 0,2 2 0</inkml:trace>
</inkml:ink>
</file>

<file path=ppt/ink/ink6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7.46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373 0 10529,'-5'9'3071,"1"-1"-2545,4-8 247,0 0-168,-27 13 0,16-6 0,-24 12 168,18-7-66,-8 4-103,-5 5-32,-7 3-79,-4 5-202,3 0-179,2-1-45,13-4-67,3-6-44,10-5-1,1-5-34,7-5-10,0 0-7755,2-3 2354,12 0 5490,9-6 0,-4 5 0,2-4 0</inkml:trace>
</inkml:ink>
</file>

<file path=ppt/ink/ink6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28.15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88 8 9599,'8'-4'3171,"-2"1"-2229,-6 3 1701,0 0-2833,-4 0-135,-1 0 23,-5 0 179,1 0-135,-2 0-180,1 0 237,-3 0 134,3 0 55,3 0 1,1 0 11,6 0 347,-2 0-122,-1 0 44,1 0 67,-1 0-134,-1 0-124,4 0 1737,-2 0-1411,2 4 122,0 5-66,12 6-136,7 4-88,18 1-225,3-1 1,1-1 10,-2-3-11,-8 2-11,0-3 11,-10 0 23,2-2-12,-7-1-22,-2-3-11,-3 0-101,-4-2-292,-2-2-234,-1-1-180,-4-3-325,5 1-818,-5-1-1344,2-3 3305,-2-4 0,0 2 0,0-1 0</inkml:trace>
</inkml:ink>
</file>

<file path=ppt/ink/ink6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1.4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1103 14 12456,'-8'-2'4001,"2"0"-2635,6 2 629,0 0-1009,-12-5-67,9 4-78,-10-3-46,13 4 1165,0 0-1960,-4 2 0,-3 16 45,-7 15 56,-6 30-11,-6 20-253,12-34 1,0 2 201,-1 0 0,1 1 0,1 0 0,0-1 17,-12 38 34,6-13-213,6-18 146,4-17-3193,4-15 3215,3-11-22,0-9-12,2-4 438,0-2-427,-2 0 102,-1 0-23,1 0 3381,-3 2-3415,1-2-22,-3 5 22,-11-1-67,-7 7-11,-15 5-1,-10 6 1,-6 5-34,-10 6 45,-9 4-240,31-15 0,-2 0 189,-3 1 1,-1-1 0,-1-1 0,2-2-85,-33 14 46,21-14-102,31-7-33,15-9 22,13-2-1153,2-1 21,16-9-237,15-3-1353,23-9-1221,23-2-1436,7 0 5581,8-1 0,-39 10 0,-14 3 0</inkml:trace>
</inkml:ink>
</file>

<file path=ppt/ink/ink6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2.08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27 14764,'-13'-15'1457,"3"4"-1199,10 11 257,0 0-33,0 13 213,0 6-258,14 20-101,14 5-123,17 7-146,14 0-67,-5-1 0,1-7-11,-11-7-34,-9-8-448,-10-7-773,-12-6-1883,-6-7-3775,-5-3 6924,-2-3 0,0-2 0,0 0 0</inkml:trace>
</inkml:ink>
</file>

<file path=ppt/ink/ink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2.0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312 20 6719,'4'-2'1390,"-1"0"-102,-3 2-929,-11-6 66,0 4 24,-11-4 78,4 5-102,1 1-66,1 0-112,0 0-135,1 0-68,-5 4 24,0 4-1,-7 8 101,-1 4-11,-3 4 78,3 3-22,7 0-135,9 0 24,7 1 10,5-3 22,13-1-67,8-4-33,14-5 22,7-8-56,0-3-56,2-4-168,2-5 21,-2-6-43,-3-7-34,3-15 90,-19 7-135,1-8 34,-19 11 223,-2 3 68,-3 1 146,0 5 100,-2 5-100,0 4-146,0 4 56,0 1 101,0 12 179,-2 2-67,2 13-22,-2 1-146,2 1-101,3 2 0,8-1-135,6-5-493,5-2 12,2-7-583,-2-4-762,3-5-638,-1-4 2599,4-2 0,-14-1 0,-3 0 0</inkml:trace>
</inkml:ink>
</file>

<file path=ppt/ink/ink6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3.46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515 17 11941,'-3'-4'2442,"1"1"-660,2 3-1412,-6-4 11,3 3-34,-4-3-67,5 4 214,2 0-360,0 3 90,0 8 56,0 12 146,0 15-45,0 14-90,0 9-123,2 9-11,5 0-56,0-1-11,4-7-34,-3-7 56,-4-10-23,-2-7 23,-2-11-45,0-7 1,0-7 55,0-6-56,0-4 684,0-2-583,-2-1-45,0 4 45,-3 0-123,-8 7-45,-8 6 0,-17 12-11,-16 10 11,-10 6 0,-2 2 0,2-5 0,15-4 0,7-6-11,9-3 11,8-3-12,2-4-10,9-6-12,5-6-33,3-6-78,5-3-6343,-1-1 661,4-5 5827,13-6 0,-9 4 0,8-3 0</inkml:trace>
</inkml:ink>
</file>

<file path=ppt/ink/ink6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4.08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97 24 10103,'0'-13'4247,"0"3"-3710,0 10-144,0 0-158,-9 0-22,7 0 123,-6 0 135,8 0 358,0 0-583,-4 2-190,1 0-56,-4 2-67,3 1-302,-1-3-438,1 1 56,1-1 326,1-2 212,2 1 213,-2-1 11,-1 0 34,-3 1-23,-1 0 1,-3 1 133,3-1 192,1-1 66,3 0 1928,1 0-2017,2 4 190,0 6 326,16 13-236,15 10-269,19 9 23,11 3-102,0-1-55,-2-5-68,-6-6-78,-5-5 79,-8-6-1,-6-4-44,-11-4-79,-5-4-11,-11-4-23,0-4-469,-7-2-2489,2 0-582,-2-6-5490,0-5 9053,-20-10 0,15 9 0,-16 1 0</inkml:trace>
</inkml:ink>
</file>

<file path=ppt/ink/ink6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1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5 10955,'3'-3'3350,"-1"1"1815,-2 2-4940,0 14-12,0 10-45,0 21 78,0 10 23,2 6-34,2-2-10,6-1-113,-1-5-34,0-4-67,-4-6-11,-1-7-22,-1-9-12,-1-8-291,2-10-313,-3-4-315,1-4-605,0-1-1719,-2 0 0,2 0 0</inkml:trace>
</inkml:ink>
</file>

<file path=ppt/ink/ink6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5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345 14 10226,'0'-6'2118,"0"1"-1289,0 5 337,0 0-225,-9-2-168,3 4-224,-9 5 79,-1 12-12,-7 9-145,-5 8-68,-8 7-56,-3 4-123,-3 3-56,0 0-22,8-6-101,8-7-45,8-10-45,11-11-11,3-8-90,4-5-9685,0-3 9574,0-5 1,0 4-1,0-4 1</inkml:trace>
</inkml:ink>
</file>

<file path=ppt/ink/ink6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5.9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38 7582,'0'-13'2791,"0"2"-2019,0 11 808,0 0-414,0-6 89,-2 4-180,2-4-212,-2 6 336,2 0-885,0 3-1,0 5 191,0 8-111,16 8 44,11 3-90,19 6-157,7-2-10,2 3-124,-2-3-11,-2 0 22,-9-4-67,-6-4 23,-10-5-23,-6-6 0,-10-4 0,-4-3 0,-6-4-3059,0 0 0,0-1 0</inkml:trace>
</inkml:ink>
</file>

<file path=ppt/ink/ink6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7.85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354 1 18989,'0'30'1479,"0"12"-6770,12 23 5583,3 10 66,11 6-1155,1-4 987,-3-5 1067,1-9-1123,-2-7-10,-3-9-46,-3-12 2257,-4-9-2300,-8-10 3402,-1-7-3404,-4-5 57,0-3 1175,0-1-850,2 2-90,-1 4-302,-20 6-23,-16 7 0,-28 5 22,-13 3-22,-1 0 0,4 0 0,10-2 22,11-2 12,11-3-23,10-4-11,11-5 0,9-2-33,6-6 21,3-1-8392,2-2 4259,4 0-852,16 0 4997,7-1 0,-4 1 0,-5-1 0</inkml:trace>
</inkml:ink>
</file>

<file path=ppt/ink/ink6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38.58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15 11179,'0'-4'1322,"0"1"-313,0 3 2240,0-1-2846,0-1 169,0 0 2050,0 0-2286,0 12 45,6 7-123,8 15-3482,7 6 3347,7 5-33,-3-1-68,2-4 12,-3-5 10,-1-7 1,-5-6-45,-6-5-11,-1-6 3403,-8-5-3403,1-3-3266,-4-1 0,0 0 0</inkml:trace>
</inkml:ink>
</file>

<file path=ppt/ink/ink6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2.35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69 12 14204,'-8'0'1916,"2"0"-1053,6 0-325,0 0-56,-8-5 168,6 3 22,-6-3-123,8 5 1132,0 0-1592,0 11 214,10 55-102,13 9-397,-6-14 0,2 3 258,3-12 0,4-1-18,7 12 1,1-3 23,11 21-68,-17-35 0,-2-5 23,-7-5 22,-6-10-12,-8-10-10,-3-7 569,-2-5-525,0-3 606,0-1-494,-2 6-55,-11 1-113,-9 11 0,-16 5-11,-11 8 0,-3 4 0,4 0-22,7-3 10,11-2-21,5-6-1,7-3 12,6-7-23,5-4 0,5-5-56,2-3-7484,0-2 3338,2 0 4247,13 0 0,-9 0 0,8 0 0</inkml:trace>
</inkml:ink>
</file>

<file path=ppt/ink/ink6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3.2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97 130 6495,'-7'-1'2354,"1"0"-1604,6 1 472,0 0-920,-27-13 213,18 8 102,-20-9 234,27 11 135,0 1-67,2 1 740,-2 1-999,-1-1-279,0 0-157,1-2-133,0 0-91,2-1-12,-2 0 12,2 0-11,0 0-22,0 1-24,0-2-78,0 1 68,0-2-67,0 0-57,0-2 46,0 4 100,0-2 45,0 4 67,0 0-134,0 0 22,0 0 45,0-2 11,0 0 23,0 0 56,0 2 2341,0 0-2498,4 2 67,11 7 146,17 4-23,15 11-33,11 4 22,0 2-23,-7-3-10,-4-3-46,-9-4 1,-4-3 78,-7-2-11,-4-2 11,-4-2-23,-6-2-33,-3-2-33,-4-2-1,-3-2-11,-1-1-11,0 0-549,-2 0 169,5 0-259,-3 1-470,5 0-729,0 3-1647,0 2 3485,-2 2 0,-3-3 0,-2-2 0</inkml:trace>
</inkml:ink>
</file>

<file path=ppt/ink/ink6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4.5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239 34 19549,'13'-18'1860,"-1"3"-1322,-11 15-101,3 0-213,-4 0-89,3 0-135,-1 1 0,2 14 45,3 14 111,7 22-133,0 16-1,6 7 45,1 1-33,2-1-12,-2-6 1,-3-5 22,-4-6 22,-2-13-22,-7-8-23,1-15 12,-4-8-23,1-6 56,-1-6 247,-2 0-102,0 1-32,0 2-57,0 4-33,-6 5-56,-12 8 22,-17 7-56,-16 9 11,-11 6-11,-3 2 0,1 2 11,10-2-11,9-4 0,17-11 0,8-10-56,13-10-34,3-6 1,4-3-6276,0-1 2992,0-8-1154,10-6 4527,11-11 0,-7 10 0,5 2 0</inkml:trace>
</inkml:ink>
</file>

<file path=ppt/ink/ink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2.4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11470,'0'67'1804,"0"-1"-1490,2-16-190,2 2-12,1-1-112,1-3-23,1-2 23,-2 0-11,1-1-23,1-2-201,-1-2-426,-1-8-606,1-8-716,-3-9-437,-1-7 2420,0-6 0,-2-2 0,0-1 0</inkml:trace>
</inkml:ink>
</file>

<file path=ppt/ink/ink6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17 7582,'0'-6'2252,"0"2"-739,0 4-560,0-3 179,0 2 4145,0-2-4930,2 13 169,13 5-247,13 14-146,19 5 22,12 4-77,6 2-24,2 0-21,-5-1-12,-9-5-11,-9-5-11,-14-8 0,-10-9-45,-10-4-392,-6-6-572,-4-1-8811,0-1 9484,-8-3 1,5 2 0,-5-2 0</inkml:trace>
</inkml:ink>
</file>

<file path=ppt/ink/ink6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5.95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276 149 16131,'-30'-73'2018,"5"15"-1234,25 49-67,0 4-112,0 3 1434,0 0-1949,0 15-68,0 12 90,0 23 34,0 18 22,6 9 45,6 6-112,7-5-34,2-4-11,-1-5-22,-1-2-23,-3-6-11,0-6 11,-7-11-11,0-10 0,-4-16 0,-3-6 23,0-7 514,-2-2-458,0 0-46,0 0 1,0 3 11,0 1-45,0 5 11,-8 5-11,-8 5-11,-14 7-12,-12 5 12,-6 6-11,-5 4 22,0-2-12,4-3 12,14-10-44,10-10-80,14-8-32,7-7 21,2-1-8481,2-1 4324,14-3 4292,10-5 0,-5 3 0,2-2 0</inkml:trace>
</inkml:ink>
</file>

<file path=ppt/ink/ink6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6.33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27 9084,'10'-15'3070,"-2"4"-2824,-8 11 3979,0 0-3654,4 1 112,6 6 46,8 8-259,11 10-32,13 6-225,7 2-135,8 1-67,-5-4-11,0-4-11,-13-4 0,-2-6-326,-12-1-559,-6-4-415,-8-4-885,-4-3-1558,-5-3 3754,0-1 0,-2 0 0</inkml:trace>
</inkml:ink>
</file>

<file path=ppt/ink/ink6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7.17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9 3 8299,'-2'-2'3115,"0"1"-1725,2 1-807,-2 0-1,1 3-78,-1 1 102,2 6 10,0 5 33,0 7 24,0 12-1,0 13-100,6 21 223,6 15-462,11 14-109,-10-48 0,2 0 79,17 41-91,2-14-21,-5-20-125,-2-15 57,-9-15 1,-8-10-12,-4-7-12,-6-6-2094,0-2 11,2-1-1591,-1-3-1700,5-1 5274,-3 0 0,2 1 0,-3 3 0</inkml:trace>
</inkml:ink>
</file>

<file path=ppt/ink/ink6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7.5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125 1 7437,'-3'1'1524,"1"0"-45,2-1-1009,-6 0-11,0 0-347,-5 0-112,2 1-302,-2 1-258,1-1-34,-1 1-101,1-2 101,1 1-22,0-1-863,0 0 1479,0 0 0,4 0 0,1 0 0</inkml:trace>
</inkml:ink>
</file>

<file path=ppt/ink/ink6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8.0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483 0 18429,'-73'33'44,"-1"-1"1,1 1 0,-29 9 0,24-3-45,50-7 683,12-10-683,5-9 248,9-5-248,-4-1 148,2-2-148,-2 1 378,3-1-378,1-2 0,2 1-12,0-2 12,-2-1 0,2 2-3277,-2-3 0,2 1 0</inkml:trace>
</inkml:ink>
</file>

<file path=ppt/ink/ink6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7:49.02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37 13 8534,'-2'-7'4113,"0"2"-3149,2 5 470,0 0-952,-10 0-191,7 0-90,-7 0 79,10 0 1244,0 0-997,-4 0-123,3 0-147,-3 0-257,4 0 0,12 9 67,13 8 1,26 16-1,20 10-137,13 10 176,-38-24 1,0 1-1,-3 0 1,0 0 27,37 28-44,-11-8-12,-9-8-33,-10-7-34,-11-8 45,-9-9-45,-14-7 23,-5-5-12,-8-4 34,-1-1-4493,-2-1-2398,-4 0 6942,-18-6 0,13 4 1,-11-4-1</inkml:trace>
</inkml:ink>
</file>

<file path=ppt/ink/ink6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3.7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1 348 13420,'38'-38'448,"0"1"0,28-30-190,-38 39-68,-1 0-10,-1 0 22,-1 2-45,-4 2 33,1 2 45,-3 4-56,0 4 12,-8 6 145,-2 2 23,-7 4-135,0 1 425,-2 1-88,3 0-426,-1 0 100,7 7 67,3 5-67,8 14-55,1 7-1,4 5-89,-2 0-45,-4-3-34,-1-4 0,-6-6-11,-3-5-22,0-4 22,-4-5-146,1-1-336,-3-4-145,1-1-68,-3-2-336,1 1-796,-2 1-1433,0 1-2443,0 1 5703,0-3 0,0-1 0,0-3 0</inkml:trace>
</inkml:ink>
</file>

<file path=ppt/ink/ink6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4.4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 9106,'-5'-2'3686,"1"1"-2520,2 1 1512,1 0-2443,-3 0-67,4 0 639,-2 0-426,2 9 370,0 8-135,0 16-201,10 12-12,1 8-146,9 9-44,1 2 12,-1 4-46,3 0 11,2-2-100,-1-6-34,-1-5 22,-5-8-78,-2-7 56,-6-9-56,1-8 0,-6-8 0,1-6 12,-3-5-24,-1-2-3265,-2-2 0,0 0 0</inkml:trace>
</inkml:ink>
</file>

<file path=ppt/ink/ink6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5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 12613,'-7'0'1938,"1"0"-1332,6 0 3024,0 0-3563,0 12-11,12 3-33,7 13 22,16 3-34,4 1 0,3 0 0,-5 0-11,-1-3 11,-4-3-11,-4-6-11,-5-5-22,-7-7-35,-7-3 68,-4-4 12,-1-1 88,1-2 46,4-7-45,5-6-23,4-6 1,1-3-68,1 1 11,1 2-11,-2 1 1,-1 2-12,-2 3 23,-7 3-1,0 5 23,-6 4-23,-1 1-4246,-2 2-516,0-3 4740,-2 2 0,1-3 0,-1 3 0</inkml:trace>
</inkml:ink>
</file>

<file path=ppt/ink/ink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3.01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366 1 10025,'-68'4'373,"0"1"1,6-1-1,11 5 154,20 13-11,4 3-158,4 4-100,3 4-158,11 2 57,2 3-78,7 0-12,7 2-67,11-2-23,12-4-77,14-4-393,4-8-437,4-5-718,5-6-536,-1-7 2184,0-2 0,-26-2 0,-7 0 0</inkml:trace>
</inkml:ink>
</file>

<file path=ppt/ink/ink6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7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10 178 15179,'-5'0'1927,"1"-2"-1501,4-2-45,0-5-5783,0-4 5581,10-6 1431,5-2-1419,12-2 769,1 1-870,2 3-45,-2 2-1,-5 5 3348,-3 4-3380,-8 3-12,-5 3 11,-5 1 45,-2 1-23,2 0 23,1 0 45,3 0-22,3 1-23,3 5 67,4 1-33,0 7 22,5 2-34,0 2-22,2 2-11,-1-1-45,-1-3 23,-4-3-23,-4-2 11,-8-4-22,-1-4-23,-2 1-89,-1-4-1199,1 1-90,0-1-1618,-2 0 1,2 0 0</inkml:trace>
</inkml:ink>
</file>

<file path=ppt/ink/ink6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7.8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22 8322,'-2'-7'1736,"0"2"-1164,2 5 391,0 0-312,-2-4-103,1 3 92,-1-4 31,2 5-55,-2 0-111,2 1 111,-3 7-45,3 8-156,0 10-112,0 7-57,3 6 45,1 2-55,1 3-45,4 2-12,-4-1 23,4 1 44,-2-2-22,2-1-22,-2-2-34,2-2-56,-4-1-56,0-3 0,-3-1-45,-2-3 12,0 1 100,0-2 23,2-3-68,-2-2-56,4-6-10,-3-7 10,3-3-22,-4-6 0,2 0-2723,-2-2 908,0-12-1199,0 1-1132,0-8 4146,0 6 0,0 4 0,0 5 0</inkml:trace>
</inkml:ink>
</file>

<file path=ppt/ink/ink6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19:58:18.42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13454,'4'0'2330,"11"7"-1915,7 10-79,12 7-112,-1 2-22,-1 1-79,0 0 11,-6-4-33,-1-5-56,-7-5-23,-4-5 34,-3-3 68,-3-2-24,-2-2-21,-1 1 44,1-2 1,0 0 55,4 0 45,0 0-67,6-5-45,0-2-34,0-4-44,-2-1 0,0 2-23,-3 0 22,3 2-21,2-1-12,-4 2-12,1 2-55,-8 1-314,0 3-1658,-5 0-45,0 0-527,0-3-3170,0 0 5781,0-1 0,0 2 0,0 1 0</inkml:trace>
</inkml:ink>
</file>

<file path=ppt/ink/ink6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2.5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106 867 14854,'0'-13'661,"0"-3"-560,-2-11-67,1-6 44,-1-9-78,0-5 79,1-6 77,-4-4 12,2-4-44,-4-3-68,-4-5-34,-5 0 102,0 3-12,0 7-45,6 14 11,2 9-55,5 9-23,1 6 11,2 6-11,0 6 0,0 5-34,0 3-167,0 1 212,0 7 11,7 3 1,11 12-12,17 5 0,15 9-11,11 8 0,10 6 0,1 4 11,6 3-11,-1 3-357,-1 0 357,0 1-11,-2-6 11,-7-3-11,-4-9 0,-13-7-12,-10-7 12,-7-7 11,-9-5 0,-3-4-34,-3-7 1,-7-2 22,-1-2 368,-7-2-346,0 0-90,-3 0 79,2 0 101,1-4-22,5-8-46,0-10 12,0-13 11,-3-11-45,-3-7 1,-2-9 10,0-2 12,0-4 22,0 1-45,-7 5-11,-4 5 0,-5 9-45,0 10 0,8 10-100,3 8-80,3 3-145,1 3-257,-3-2-281,3 2-201,-1-2 0,2 3-146,0 1-415,0 5-750,-3 4 2420,-6 1 0,4 2 0,-5 0 0</inkml:trace>
</inkml:ink>
</file>

<file path=ppt/ink/ink6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3.2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 7302,'0'-5'1266,"0"1"303,0 4-773,-3 0-24,3 0 259,-3 0-549,3 11-44,0 5 21,0 19-101,0 10-168,3 11-78,7 11-67,6 3-45,6 3-11,-1-4 11,-1-4-101,-6-5-459,4-6-224,-7-5-168,2-7-471,-2-8-549,-1-7-617,3-11 2589,-2-5 0,-3-7 0,-3-3 0</inkml:trace>
</inkml:ink>
</file>

<file path=ppt/ink/ink6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3.6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0 214 9778,'0'-6'2264,"0"1"-169,0 5-1781,38-39-113,-8 20-78,36-30 35,-18 33-80,-3 1-78,-1 2 23,-9 0-23,4 0 0,-9 3-11,1 1-113,-7 5-212,-8 1-336,-3 3-270,-11 0-268,1 0-3103,-3 0 4313,0 5 0,0-4 0,0 4 0</inkml:trace>
</inkml:ink>
</file>

<file path=ppt/ink/ink6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4.1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4 7616,'-6'0'3373,"1"0"-2499,5 0-762,-5-2 0,4 2 134,-4-1 527,13 1-291,12 7 45,15 5-102,15 9-346,11 6-68,7 3 0,4 4 0,2-2-11,-8-1 23,-6-4 21,-9-3 1,-7-2 34,-9-3-35,-4-5-32,-12-4-12,-4-4 0,-7-4-124,-5 0-368,-1-2-1443,-2 0 0,0 0 0</inkml:trace>
</inkml:ink>
</file>

<file path=ppt/ink/ink6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1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159 30 10013,'0'-4'3149,"0"0"202,0 4-2903,0-9-101,0 6-45,0-6-44,0 9 941,0 0-1109,0 6 33,0 8-22,0 14 11,0 14-11,0 7-22,-2 9-46,1 6-10,-1 5-23,-1 5 22,-2 1-44,-3 0 22,-3-8 0,1-8 0,2-12 0,0-13 22,5-8-22,-2-10 22,0 0 1,-3-1-12,-5 1-11,2 4 0,-2 3 0,2 1 0,3-1 0,-2-3 0,5-6 0,-1-5 0,4-5 11,2-3-179,0-1 168,0-7 0,0-4-33,0-12 21,7-4-10,6-6 11,7-1-45,5-2-23,-3-2-44,4-3-12,-2 1 23,0 2 45,-1 6 11,-4 6 11,-1 6-11,-2 6-33,0 6-35,2 4 91,1 3 22,6 1-12,5 0 12,7 0 0,2 1-23,6 7 23,-5 3 11,4 9 22,-9 4 1,2 4-1,-13 4 12,-6 6 33,-10 4-33,-6 2-12,-2-1 23,0-6-34,-4-4 23,-7-8 33,-8-4-45,-7-3 23,-6-5-11,-5-1-34,-7-8-146,-6 0-44,-8-4-225,-3-3-224,-2-7-515,4-5-449,4-9-604,10 0-1378,8 2 3585,13 2 0,11 10 0,8 2 0</inkml:trace>
</inkml:ink>
</file>

<file path=ppt/ink/ink6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7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8053,'3'0'2331,"-1"0"-158,-2 0-1478,0-2 89,0 1-11,0 6-145,5 10-326,1 11-212,7 9-34,-2 4-56,2 0-22,-8-3-135,0-5-571,-5-6-583,0-6-325,0-4-561,0-7-155,0-4 2352,0-3 0,0-1 0,0 0 0</inkml:trace>
</inkml:ink>
</file>

<file path=ppt/ink/ink6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6.92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12 10608,'-3'-3'1468,"0"0"-4169,3 3 269,-7-2 2432,6 1 0,-6-1 0,7 2 0</inkml:trace>
</inkml:ink>
</file>

<file path=ppt/ink/ink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02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40 7414,'0'-11'2006,"0"3"-1312,0 8 416,0 0-707,0-9-246,0 6-157,0-6 0,0 11 168,0 6 112,0 5-22,-2 11-90,2 4-112,-2 7-56,2 2 0,7 3-11,9-2 11,7-2-34,10-6-67,-2-4-55,2-8-24,0-7-156,-2-5 78,0-4 124,-3-2-23,-1-8-269,-3-5-89,0-9 10,-6-5 147,-1-2 302,-8-3 56,-4 4 67,-3 1 180,-2 4 178,0 5-43,0 5-57,0 4 44,0 5-89,0 1-224,0 3 56,0 4 270,0 7-158,0 8-101,0 8-56,0 7-67,0 0-67,0 2-314,6-5-236,6-4-627,5-6 158,4-8-707,1-4 1793,2-7 0,-9-1 0,-4-1 0</inkml:trace>
</inkml:ink>
</file>

<file path=ppt/ink/ink6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7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9588,'21'49'128,"0"0"1,14 36-129,-14-47 0,-5-8 34,-3-9 56,-3-5-34,-7-8 22,0-4 0,-3-4-78,0-4 12,0-7 44,0-8-12,0-9-9,0 0 32,0-2 90,0 4 168,0 4 78,7 6-67,-1 5-100,7 4 44,-5 5 44,0 1 1,-1 1 101,2 0-56,3 7-202,4 2-145,1 9-23,1 2-68,-2 1-436,-1 2-639,-1 0-1277,-4 2 2420,-4-1 0,-4-10 0,-2-3 0</inkml:trace>
</inkml:ink>
</file>

<file path=ppt/ink/ink6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0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111 428 11896,'-61'53'236,"11"-6"-102,50-21 0,0-4-33,14-2-101,4-7 0,13-3-33,1-6-23,2-1-12,1-3 68,4-6 34,1-8-12,-1-9 12,-2-10 0,-7-3-1,-12-6 1,-8-3 11,-7-4 11,-3-1-23,-10-2 146,-6 1-3313,-11 1 3268,0 2-492,4 7 548,9 7-145,4 11 67,5 7 89,2 8-33,-2 4 2997,5 3-2548,-3 1 664,3 7-1046,0 8-67,0 14 23,3 12-79,7 8-112,8 8 0,7 2-180,6 3-4029,-2 0 2763,5-5-808,1 0-1421,-1-8 3675,-2-10 0,-15-16 0,-5-11 0</inkml:trace>
</inkml:ink>
</file>

<file path=ppt/ink/ink6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26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10271,'8'92'628,"4"-13"-1132,-3-55-482,2-5-818,-4-8 1804,-4-6 0,-1-2 0,-2-3 0</inkml:trace>
</inkml:ink>
</file>

<file path=ppt/ink/ink6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4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6 9610,'-3'-3'-67,"1"1"-449,2 2 1,0 0 0</inkml:trace>
</inkml:ink>
</file>

<file path=ppt/ink/ink6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8.9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10717,'69'50'150,"0"0"0,1 1 1,-5-6-1,-3 0 0,-23-5-127,-34 7 896,3-4-1065,3-7-3557,0-6 3647,-4-8 739,-4-6-739,-1-4 387,-2-7-398,0-2-572,0-3 561,0-12 3367,0-5-3311,0-18 185,10-2-185,-1-4 11,14 4-12,-4 8 23,2 7-22,-5 9-1,-5 7-21,-4 3 44,-1 3 123,1 2 22,1 6-55,5 6 67,1 8-90,-1 3-56,0-2-11,-2 1-145,-3-1-472,-1-1-985,-4 0-897,0-3 2499,-3-3 0,0-6 0,0-4 0</inkml:trace>
</inkml:ink>
</file>

<file path=ppt/ink/ink6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09.8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158 6 8546,'-11'-3'2711,"1"0"-2352,10 3-337,0 0-22,-49 7 34,30 6 168,-37 11 100,48 5-89,3 4-146,5-4-44,0-4-12,5-6-11,6-5-34,7-6-33,6-4 34,7-3 33,-3-2 56,5-10-34,-8-3 45,-2-7-11,-9 2 0,-4 1-22,-7 2-12,-1 1 1,-2-1-23,0 4 0,2 1-45,-1 6 45,1 1 11,-2 4-11,5 0 190,1 4 169,9 8-179,8 10 44,12 12-56,10 9-123,12 9-23,5 6 45,11 8-280,-36-30 0,0 0 471,3 4 0,-1 0-135,0 2 0,-1 0-78,-1 2 0,-3 1-23,-3-3 0,-3 1 35,19 37-1,-20-9 157,-12 14-654,-24-36 530,-18 8-89,-21-41-190,-13-8-886,-10-4-213,-6-4-660,-7-4-1805,1-4 3754,4-5 0,37 4 0,11 2 0</inkml:trace>
</inkml:ink>
</file>

<file path=ppt/ink/ink6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2.6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19 9129,'0'-10'1456,"0"1"-851,0 9-11,0 0-561,-2 47 170,1-7-58,-1 39 23,2-23 67,0-10-134,0-10-45,0-11-11,0-8-23,0-9 12,0-3 44,0-3-78,0-2-11,0-4 11,0-8 123,-5-8-78,2-13-11,-3-3 11,4-2-12,2 3 12,0 3 22,9 2-11,5 4-56,10 5 0,5 8 0,-2 6 11,4 5 248,-2 2 77,3 11 22,-3 6-168,2 14-111,-6 6-12,-2 1-67,-5-2 0,-9-5 11,-2-7 0,-7-6 12,0-6-23,0-7-79,0-2-223,0-3 257,0-14 45,0-3 0,0-15 0,5 3 11,3 4 23,5 7 56,6 5 134,-3 5 22,4 2-122,2 4 33,1 0 112,4 2-146,1 0 168,2 8-101,4 3-111,-4 9-79,1 4-23,-7-1-77,-3-1-147,-10-5-391,-4-1-696,-7-2-773,0-4-1209,0-1 3316,0-6 0,0-1 0,0-2 0</inkml:trace>
</inkml:ink>
</file>

<file path=ppt/ink/ink6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3.0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185 1 12333,'-49'29'851,"0"-1"1,-30 25-6086,74-18 5446,3-4 1320,2-4-1509,14-5 870,8-7-882,16-5 11,1-7-22,3-1 3404,-9-2-3404,-2-4 34,-13-2-34,-7-6-46,-6-2-99,-5-2-202,0-1-213,-12-1-415,0-1-460,-12 4-649,8 1-762,5 6 2846,7 4 0,4 2 0,0 2 0</inkml:trace>
</inkml:ink>
</file>

<file path=ppt/ink/ink6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3:14.3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248 938 8389,'0'-7'1624,"0"1"-1018,0 6-270,0 0-302,-68-4 55,37 12-4172,-50 1 4452,56 15 962,6 4-872,5 3-123,7 1 112,4 1-100,3 1-79,17-5 3224,6-4-3460,21-7 1,4-6-12,10-6 23,0-4-12,3-2 12,-3-7 0,-8-7 33,-3-11-66,-5-6-1,-4-7 22,-4-3-3413,-8-5 3380,-7-4-45,-6-2 23,-6-4-12,-4 0-22,2-2 56,-5 0 0,3 3 22,-3 1 12,0 9-34,0 6 3448,0 9-3381,0 8 11,-3 9 1,0 5 44,0 5-78,1 2-45,2 1 0,-2 0 0,1 1 124,-1 8-23,2 6 78,0 11-45,0 5-67,0 6 12,0 3 22,0 9 22,0 5-78,0 9-12,9 1-10,10 0-23,18-7-45,11-5 22,12-11 1,4-6-56,2-10-12,0-11 12,-6-7-57,3-6 46,-4-2-180,27-27 213,-27 2-46,19-25 35,-37 8-101,-7-1 22,-16 0 12,-8 1 112,-7 3 22,-3 8 0,-10 6 33,-4 12 12,-10 7 269,-4 5-303,1 5 34,-4 7 22,4 9-34,0 14 1,6 7 124,10 6-3416,4 2 3370,7-1 22,7-2-66,11-9-68,10-7-34,9-10 34,4-10 45,4-5-34,8-6 34,5-11 56,5-11-34,1-14 11,-1-7-67,-7-7-22,-6-3 3403,-11-5-3414,-7-3 11,-9-4-68,-7-2-89,-5-2-45,-6-3-22,-3 0 22,-2-2 145,0 2 12,0 5 56,0 11 0,0 11 79,0 18 45,0 14-1,-4 9-78,0 6 0,-8 2-34,1 14 78,-3 13 270,1 22-34,8 10-57,0 11 192,5 5 33,0 1-112,19 2-3605,6-2 3381,27-1-45,12-4-288,10-8 248,-32-34 1,3-3-45,0-2 0,2-4-17,0-1 1,2-3-12,-1-3 0,1-3-56,39 7-359,-7-9-694,-15-5-808,-11-4-1343,-13-1 3260,-13-7 0,-13 5 0,-9-5 0</inkml:trace>
</inkml:ink>
</file>

<file path=ppt/ink/ink6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0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956 41 7212,'5'-8'2611,"-1"2"-1020,-4 6-728,-43-9-45,14 6-213,-43-8-101,21 10-89,-13-1-135,-5 2-145,-11 3 78,-3 7 78,-7 6-194,7 9 183,2 1-44,12 4 44,16 4 11,8 7-44,17 6-57,12 7-55,7 5-124,9 4-11,19-2 0,10-1-123,24-8-292,11-8-291,8-9-762,8-11-739,5-9-1244,5-8 3451,-4-5 0,-37-2 0,-14 0 0</inkml:trace>
</inkml:ink>
</file>

<file path=ppt/ink/ink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38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 21 6831,'-2'-7'2051,"0"1"-1569,2 6-337,0 0-55,-2-3-90,2 2-78,-2-3-146,1 4-56,-1 0-169,0 0 225,0 0 56,0 0-235,0 0-807,0 0 1210,-3 0 0,5 0 0,-4 0 0</inkml:trace>
</inkml:ink>
</file>

<file path=ppt/ink/ink6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0.9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256 1 13196,'-69'42'481,"-1"0"1,6 6 0,18 1-381,40 1-101,16 11 0,13-31-23,17-8 12,13-9-11,2-6-23,5-5-101,0-7-89,-7-8 78,-4-10 1,-11-10 100,-12-4 56,-8-3 101,-11 2 111,-5 4 225,-2 8-33,0 11-1,-4 7 12,-3 7-147,-1 13-100,-1 10 180,7 12-12,0 10-269,2-1-67,4 0-44,13-7-248,8-4-615,13-8-729,4-4-515,4-9-1794,2-4 3945,3-5 0,-23-2 0,-6 0 0</inkml:trace>
</inkml:ink>
</file>

<file path=ppt/ink/ink6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1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1 220 11560,'0'15'493,"0"-4"-11,0-11-404,0 0-4329,106 44 4217,-53-33 43,14 13 1,-1-3-10,-20-21 101,-14-4 112,-13-5 123,-11-6-22,-6-10 2942,-6-4-2898,-17-5 1324,-15-4-1402,-17-1 68,-3 0 134,10 4-180,11 9-178,15 7-124,11 8-12,5 5-111,4 1-22,0 3-382,4-1-571,15 0-527,12 1-1042,18 1 2667,4 1 0,-23 0 0,-5 0 0</inkml:trace>
</inkml:ink>
</file>

<file path=ppt/ink/ink6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1.7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0 222 8590,'95'4'269,"-1"0"0,-7 0 0,-11-3 101,-16-12-1,-3-6 431,-15-9-655,-8-1 477,-15 0 61,-11 0 128,-6 2-318,-10 2-3046,-14 2 4122,-65 5-1334,26 7-132,-35 3 54,56 10-123,7 5 11,8 8 44,6 7-22,10 7 3344,5 3-3411,10 0-157,18 0-334,13-3-865,26-3-773,5-6-1333,14-8 3462,-1-7 0,-33-5 0,-11-2 0</inkml:trace>
</inkml:ink>
</file>

<file path=ppt/ink/ink6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2.5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9521,'82'-4'806,"0"-1"1,-7 4 0,-8 5-157,-8 13 123,-3 14-168,-10 7 78,-9 5-212,-10 3-101,-11 1-23,-7 4 34,-5-3 68,-4 2-113,0 0-124,-6-1-55,-12 0-67,-12-3-45,-20 1-1,-8-1-21,-9-2-1,4-3-11,4-9 1,14-9 10,11-6-22,12-9-101,10-4-67,5-3 34,5-1 44,2-2 34,0-5 45,0-4-11,0-2 22,0 1 89,6 4 34,6 2-11,13 4-44,16-1 10,15 2-11,19 0 45,13 1-386,11 3 380,-47 1 1,0 1 50,-1 1 0,-1 2 235,45 10-134,-7 1-124,-11-5-78,-2-2-56,-10-7-280,-3-2-482,-9-3-526,-7-7-2242,-5-8 3530,-15-9 0,-8 8 0,-12 3 0</inkml:trace>
</inkml:ink>
</file>

<file path=ppt/ink/ink6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4.7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23 877 6921,'-8'0'2096,"2"0"-1660,6 0 1536,0 0-1456,-4 0-57,3-1-78,-3-5-101,4-5 34,0-9 23,10-6 88,5-7 12,15-6-78,2-5-12,5-6-156,0-2-113,0-5-11,-3-5-44,-1-4-12,-8-5-11,-6 1 0,-8 6 56,-5 13-11,-3 13 123,-1 13-12,-2 11-100,0 8-56,0 4-336,0 2 45,0 9 291,0 11 67,0 16-11,0 13-44,0 6-1,0 0-22,0-6 11,6-9-34,2-9-44,6-9-68,-1-7-33,-1-8 100,-1-4 79,-4-2 34,2-1 212,2-7-10,6-9-147,6-16-33,2-13-22,1-8-23,-1-6 11,-6 0-22,-1-1 12,-11 11 10,-1 11 12,-6 13 178,0 13-66,0 7-68,0 5-212,0 0 134,0 5 11,2 6 168,1 11-55,3 10-1,4 10 57,1 7-102,5 7 56,3 3-22,2 4-22,-3-1 33,4 0-100,-5-3-23,2-7-56,-4-9-168,-1-11-494,-2-11-491,1-9-562,-1-5-660,2-5-1379,2-1 3810,-4-1 0,-3 0 0,-5 0 0</inkml:trace>
</inkml:ink>
</file>

<file path=ppt/ink/ink6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1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28 192 11874,'69'-12'59,"-1"0"1,-6 1 0,-10-1-15,-15-6 11,-10-2 67,-13 2 34,-5-2 67,-7 1 538,-10 1 56,-13 4-370,-14 4-33,-13 5-113,-3 3-10,0 2-147,9 3-44,4 6-11,12 7 66,4 8 46,8 5-134,7 3-68,2 1-90,5-2-314,17-1-548,9-7-897,21-3-336,12-5-1176,6-7 3361,6-4 0,-30-3 0,-8-1 0</inkml:trace>
</inkml:ink>
</file>

<file path=ppt/ink/ink6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4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11773,'0'-4'1860,"0"0"-1445,0 4-270,42 72-145,-15-30-45,5 9 0,0 1-380,2 0-617,-5 0-415,-11-8-840,-9-6 2297,-7-10 0,-2-13 0,0-7 0</inkml:trace>
</inkml:ink>
</file>

<file path=ppt/ink/ink6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5.6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17 4209,'67'0'-1053,"0"-1"1,0 0 0,24 0 0,-13 0 1232,-22-5 1,-26 5 0,-13-4 0</inkml:trace>
</inkml:ink>
</file>

<file path=ppt/ink/ink6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12568,'2'56'508,"0"0"0,4-2 0,5 0-402,8 3 1,3-1-500,17 28 387,-15-30 1,-2-3-6,1 11-225,-9-5-167,-7-12 99,-5-9-122,-2-11 202,0-12-123,0-6-247,-2-9 538,-3-14 260,-2-10-182,2-16 1,1-6-23,4 0 156,6 4 80,10 6-57,8 10-44,6 10 78,12 9 22,-12 5 190,8 8-121,-11 8-69,-1 8-101,1 11-67,-1 3-67,-5 2-22,-8-2-292,-4-2-515,-6-2-684,-1-5-784,-2-4 2297,0-10 0,0-4 0,0-6 0</inkml:trace>
</inkml:ink>
</file>

<file path=ppt/ink/ink6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208 1 14911,'-60'50'119,"0"0"0,5-5 1,22-3-120,56-4-34,18-7-78,11-10-157,6-9 67,-10-7 169,-6-4 33,-8-8-56,-11-7-45,-7-7-179,-9-9-179,-5 2-393,-2-4-269,-10 3-974,-7 3-1121,-5 6 3216,-3 7 0,15 6 0,2 5 0</inkml:trace>
</inkml:ink>
</file>

<file path=ppt/ink/ink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4.8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77 1 13600,'-21'64'250,"-1"0"0,2-3 0,6-5-172,14 9-55,0-1-1,0-1 0,3-1-22,0-5 23,4-2-23,-3-9 0,1-7-45,-1-10-134,-2-10-202,1-10-325,-1-6-470,2-3-618,3-1-1701,-1-10 3495,1-5 0,-3 3 0,-3 2 0</inkml:trace>
</inkml:ink>
</file>

<file path=ppt/ink/ink6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5:26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249 631 12020,'-69'42'306,"1"0"0,7-3 0,17 0-26,37 8-66,16 1-35,19-6-67,24-5-79,26-10 1,15-11 33,4-8-44,-3-10-239,-7-13 295,-13-8-68,-12-18-11,-18-7-22,-16-5 63,-15-10-97,-9-3 34,-4-7 11,-8-6-12,-4-5-44,-9-3-67,-4 1 44,3 5 45,0 11 45,5 12 112,4 17 101,3 15 45,2 11 150,3 10-408,-2 3 67,0 2-55,0 6 167,-2 14 337,0 17-68,4 23-90,1 20 45,6 19-421,7-44 0,5 0 74,2 4 0,4-1-56,7-1 0,4-3 0,2 0 0,1-2-67,-1-5 0,0-1-113,-2-4 1,-1-2-594,25 33-527,-16-12-526,-13-10-1345,-11-15 3171,-10-13 0,-3-12 0,-2-8 0</inkml:trace>
</inkml:ink>
</file>

<file path=ppt/ink/ink6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6:00.2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1 126 14686,'6'-1'1479,"8"0"-6612,16 0 5558,11 0 1397,47-2-1474,-7 3-225,-24-2 0,3 1-11,38 0-22,1 0-23,-48 1 0,-1 0 34,3 0 0,-1 0-34,0 0 0,1 0-17,0 0 1,1 0-18,-1 0 1,0 0 28,-1 0 0,0 0 22,0 0 0,1-1-6,-1 1 1,-1-1-34,0-1 0,0 0 11,-1 1 0,0 0 44,45-3 91,-1 2 33,-2-1-11,2-1-101,0-1-79,-3 0 23,-7 1-22,-10 1 44,-10 1 937,-5 1-925,-4 0 22,3-2 11,1 1-33,4 0-1,1-1 1,2 2 22,3 0 34,5 1 10,6 0-44,3 0-233,8-1 199,2 0 34,3-2-21,3 0 9,-4-1-32,-1-1-24,-7 2 12,-6-1-22,-4 2 33,-1 1 12,0-2-12,6 2-22,3-1-1,5-1 1,2 0-22,4-1-1,1 1-5,-46 0 0,1 1-1,2 0 1,0 1 0,1-1 0,1 1 1342,3 0 1,0 0-1338,0 1 0,0 0 12,3 0 0,0 0-34,-2 0 0,0 0 16,2 0 1,-1 0 11,0 0 0,-2 0-28,2 0 0,0 0 0,-3 0 0,-1 0 0,-1 0 0,-1 0 5,-4 0 1,1 0 233,46 0-239,-3 1 0,-1 1 0,-7 2 0,0 2 0,-2-1 11,6 0-224,-40-2 0,1-1 213,4 1 0,2-1-6,3 0 1,2 0-1,-1-1 1,0 0-1,0 0 1,-2 0 5,-1 0 0,-1-1 0,-2 1 0,0 0 0,1-1 0,-1 1 11,1-1 0,1 0-11,2 0 0,1 0-6,0 0 1,-1 0 5,-1 0 0,-1 0 0,-2 0 0,0 1 5,-3-1 1,0 1 11,-1 0 0,1 0 22,1 1 0,0-1-39,0 0 0,0 1 0,0 0 0,0 1 5,-2 0 1,0 0 5,47 3 1,-10 0 80,-4-3-70,-7 1 12,-2-3-1,-7 1 68,2 0 12,-5-1-12,5 0-12,1-1-44,-1 0 11,-2 1-11,-6-1 477,-6 2-466,-5-1 34,-1 1-23,3-2-22,0 2-23,3-1 23,-2 2 0,-6-1 126,-1-1-149,-7 2 506,-1-2-494,0 1 220,-2 0-220,0 0-12,-1-2 12,2 2-23,0-1 0,1 2 11,-2-1-10,-3-1-1,-3 0 45,2 0-34,-3 1 23,3-1 0,-2 2-34,2-1 56,-1 2-22,1 0-23,-4 0 1,-2-1-12,-3-1 0,-4 0 0,-1-1-11,-2 0 0,1-1 0,-1 1-11,3-1-22,-5 0-102,0 0-145,-4 0-224,-5 0-504,-3 0-595,-2 0-4145,-2 0-460,-4 0 6208,-34 0 0,25 0 0,-24 0 0</inkml:trace>
</inkml:ink>
</file>

<file path=ppt/ink/ink6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0.79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0 421 12647,'54'71'1031,"13"-11"-6322,17-38 5464,-36-12 1,2-1-51,1-2 1,0-2 638,1 0 0,-1 0-712,0-4 1,0 0 28,39 1-35,-8-2-32,-17-2 882,-15-8-805,-15-4 12,-17-9 45,-9-1 3366,-7-4-3423,-21-2-22,-14-4 33,-29-3 1,-15-5-327,-10-2 242,43 20 1,0 0 17,-39-24 22,10 3 33,15 7 23,16 5 12,15 12-57,14 2-33,6 8-34,5 0-34,2 2 294,0-2-282,4 1-34,11 0-12,9 3-111,13 1-157,9 3-459,3 2-695,8 1-147,0 0-794,1 1-818,-3 6 3249,-6 4 0,-22-3 0,-9 1 0</inkml:trace>
</inkml:ink>
</file>

<file path=ppt/ink/ink6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1.30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24 9700,'0'-13'2880,"0"3"-1961,0 10-124,0 0-448,0 17-77,7 3-170,0 16-100,9-3 0,-2-1-22,2-1-225,-4-4-358,-3-5-269,0-6-414,-4-7-640,-1-4-425,-2-3 2353,-2-5 0,0 2 0,0-2 0</inkml:trace>
</inkml:ink>
</file>

<file path=ppt/ink/ink6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1.5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 12568,'-10'-2'-908,"2"4"1,8-1 0,0 2-1</inkml:trace>
</inkml:ink>
</file>

<file path=ppt/ink/ink6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2.3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46 10877,'-5'-27'504,"1"9"-112,12 31-112,4 11-123,9 11-67,2 4-90,-4-1 11,-3-1 0,-9-6 11,-3-6-10,-4-8 10,0-6-11,0-6 0,0-3 68,0-2 22,0-5-57,0-8-32,0-11-12,4-11-45,3-5 45,7 0 22,6 3-22,2 6 0,3 6 0,-2 9 0,-4 8 11,-1 5 34,-5 3 213,5 7-23,-1 6-101,6 8-43,-5 8-58,1-3-21,-3 0 10,-7-6-11,0-5-11,-6-5-33,-1-6-147,-2-2-224,2-2 225,0 0 146,3-6 21,-1-4 12,3-11 0,2-1 12,1 0-12,3 5 33,-1 4 68,2 2 0,2 5-23,-2 0-67,0 4-11,-3 1 0,-4 1 157,4 0 34,-1 5-67,3 5-46,3 5-11,0 4-67,1 0-56,-1-1-258,-5 0-403,1-3-549,-5-1-505,-1-1-839,-3-2 2610,-1-2 0,-2-4 0,0-2 0</inkml:trace>
</inkml:ink>
</file>

<file path=ppt/ink/ink6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2.87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 1 11549,'-13'91'751,"11"-11"-751,19-35-23,25-2-22,-8-16-55,12-7 77,-18-15 23,1-5 157,1-8-123,0-8-34,-4-12-168,-8-8 78,-8-3 45,-6 1 45,-4 1 45,0 7 112,0 7 291,0 8-34,-2 9-123,-3 4-211,2 6 233,-1 8-55,4 10-180,0 10-78,8 4-67,2-1-471,13-3-448,-4-3-717,4-5-662,-3-2 2365,-1-7 0,-7-5 0,-4-5 0</inkml:trace>
</inkml:ink>
</file>

<file path=ppt/ink/ink6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3.1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 9801,'-2'-1'1994,"0"0"-178,2 1-1379,2 49-124,9-13-156,3 45-135,13-25-22,-1 3-11,6-1-23,-4 0-313,2-3-471,-3 0-459,-1-5-964,-3-6-952,-7-11 3193,-5-12 0,-6-11 0,-3-7 0</inkml:trace>
</inkml:ink>
</file>

<file path=ppt/ink/ink6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3.8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244 71 12356,'-52'-12'151,"-1"-1"0,-35 2-95,70 26 134,4 14-4150,2 6 4050,8 4 769,2 1-859,14-5-67,14-2 33,14-11-55,11-7 22,-1-9 3403,-1-5-3482,-2-12 12,-5-7-1,-5-14 12,-11-5 67,-11-2 0,-8-1 56,-5 2 22,-2 4 68,0 7 268,-2 10 90,0 9-156,-1 4-224,1 4 156,2 11 55,0 7-77,0 16-124,6 7-78,10 2-89,10 1-269,13-5-472,1-4-470,3-7-1299,-4-8 2599,-4-11 0,-16-4 0,-6-5 0</inkml:trace>
</inkml:ink>
</file>

<file path=ppt/ink/ink6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4.1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0 13420,'0'58'291,"0"0"0,4-2 1,3-4-236,5 20-56,11-2-45,-2-3-246,-2-9-550,-2-8-458,-2-10-909,1-13-1142,-3-8 3350,-5-11 0,-2-5 0,-6-3 0</inkml:trace>
</inkml:ink>
</file>

<file path=ppt/ink/ink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5.96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359 27 6159,'0'-10'2140,"0"3"-1804,0 7 124,0 0-303,-50-6 112,21 4 89,-43 1 23,33 8 45,0 8-67,5 4 122,1 5-43,7 3-58,6 3-111,9 1-101,6-1-78,5-3 44,6-1-44,9-5 22,8-2-101,6-4 158,2-2-46,0-3-45,7-3-66,-2-3-12,5-2-124,-2-2-156,-2-6-112,-1-4-12,-5-8-44,-5-5 78,-4-2 191,-9-3 56,-6-2 123,-4 3 313,-3-6-133,0 15-1,0-2-33,0 15-168,0 1-79,0 3-493,0 0 594,-1 4 168,-3 7 146,0 7 55,0 10-100,3 4-202,1 0-67,5-1-33,9-3-90,9-6-404,10-4-515,2-5-717,1-6-841,1-3 2600,-2-2 0,-15-1 0,-6 0 0</inkml:trace>
</inkml:ink>
</file>

<file path=ppt/ink/ink6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4.4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4 12613,'81'-1'-1685,"0"0"1,-8-1 0,-9 3 1684,-18 3 0,-20-2 0,-11 2 0</inkml:trace>
</inkml:ink>
</file>

<file path=ppt/ink/ink6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15.02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1 209 9756,'76'-28'205,"0"1"1,-6 3 0,-16 1 253,-33 2-146,-10 2 158,-7 1 123,-4 2 123,-8 2-145,-6 4 21,-14 4-33,-4 4-358,-3 2-123,-1 0-23,3 7 45,1 7 123,4 10 45,7 6 111,8 4-55,6 3-44,5-1-80,16 2-66,12-4-1,21-3-78,8-4-56,7-6-11,-2-5-224,2-7-449,-4-4-963,-1-4-907,-8-1-1884,-4-8 4438,-12-1 0,-14 0 0,-9 2 0</inkml:trace>
</inkml:ink>
</file>

<file path=ppt/ink/ink6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1.49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5 707 8680,'-3'2'1939,"1"0"-1032,2-2-413,23-66-102,-3 29-152,-1-9 1,2-1 151,13-1-89,-3 1 78,-2-1-34,-6 2-22,-2 3-123,-5-1-56,2 5-34,-4 1 90,2 7 78,-6 5-12,1 6-156,-4 4-56,4 3-33,-1 1 33,3 1-56,-3 2 22,-1 2 34,-3-1 34,-3 4 22,1 0 23,-3 3 279,1 1-414,0 6 79,6 7 66,7 14 1,8 14-68,4 9-33,5 9-23,1 3-3335,3 2 3324,-3-1 9,1-1-20,-2-2 0,-4-5 0,-3-8-23,-6-7-44,-5-10-179,-5-9-113,-3-6 3403,-3-6-3437,-1-4-73,-2-1-128,0-2-5009,0-1 5603,0-6 0,0 4 0,0-6 0</inkml:trace>
</inkml:ink>
</file>

<file path=ppt/ink/ink6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1.8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14059,'30'0'1020,"14"0"-1020,15 0-34,10 0-583,0 0-694,-6 0-582,-6 0-853,-11 1 2746,-12 2 0,-15-2 0,-9 1 0</inkml:trace>
</inkml:ink>
</file>

<file path=ppt/ink/ink6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2.5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 13375,'5'25'852,"1"7"-494,2 12-134,1 7-146,0 10-54,0 2-24,-2 3 11,0-2-11,-5-3 11,0-3-11,-2-6 0,0-9 11,0-9 0,0-11-11,0-11 0,0-5 0,0-6-202,0-1 202,0-10 67,0-4-67,0-11-112,0-2-22,3-1 89,7 0-89,7 0-57,9 1 23,3 3 0,-1 4 68,2 4 88,-2 7 12,-3 4 12,4 4 55,-1 1 11,4 4 12,-2 6 33,-2 7-22,-3 7 33,-8 1 146,-4-1-78,-8-1-22,-3-4 88,-2 0 12,0-4-56,-6-2-100,-4-3-91,-8-2-33,-3-3-336,-6-3-426,-1-1-481,-7-1-808,-1-1-2890,-4-3 4941,-1-2 0,18 0 0,5 2 0</inkml:trace>
</inkml:ink>
</file>

<file path=ppt/ink/ink6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3.44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 11728,'-2'4'1883,"0"-1"357,2-3-2027,4 0 180,9 0-136,9 0-201,12 0-56,5 0 0,3 0-190,3-1-483,-3-1-459,0 0-996,-4 1-1817,-3-1 3945,-3 1 0,-14 0 0,-6 1 0</inkml:trace>
</inkml:ink>
</file>

<file path=ppt/ink/ink6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2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65 17 9274,'0'-10'2308,"0"3"-1770,0 7 818,0 0-695,-15 73-235,6-31-219,-1 9 1,0 2 117,-1 2-79,6 1-123,1-2-123,4-4 23,0-5-46,12-8-66,7-7-102,14-10-22,8-8-191,5-7-346,5-5-583,6-14-650,-2-10-1503,-6-15 3486,-14-5 0,-17 18 0,-12 6 0</inkml:trace>
</inkml:ink>
</file>

<file path=ppt/ink/ink6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4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18 9689,'-12'-4'280,"1"1"168,11 3-268,0 0-259,80-6-773,-27 4-190,6 0 0,2 1 1042,8 8 0,-29-2 0,-11 1 0</inkml:trace>
</inkml:ink>
</file>

<file path=ppt/ink/ink6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4.93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156 1 13095,'-42'46'452,"-1"0"0,4-3 0,11-5-262,24-1-67,4-6-123,10-5-22,7-8 11,13-7-79,7-6 23,7-4-56,0-1-113,4-9-66,-8-6 78,-6-11-22,-13-4-35,-10 0 102,-7 0 179,-4 7 302,0 5 136,0 10 54,0 3-55,0 5-178,-2 0-159,0 2-88,-3 7-12,2 8 0,1 8-68,2 3-627,0 0-470,9-3-437,9-2-953,9-3 2555,11-4 0,-19-7 0,-1-3 0</inkml:trace>
</inkml:ink>
</file>

<file path=ppt/ink/ink6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5.28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12 12098,'3'-6'414,"-1"1"113,-2 5-449,18 63-78,-5-32-22,13 52 11,-10-52 11,-6-4 0,-2-9-45,-5-8-56,-1-5-11,-2-4 56,0-1-78,0-5 44,0-8 90,0-8-11,0-7 11,0 0 33,0 2 135,4 6-33,3 5-135,5 5-23,2 2-234,2 5-382,0 0-918,6 3-1009,0 0 2566,3 0 0,-12 0 0,-3 0 0</inkml:trace>
</inkml:ink>
</file>

<file path=ppt/ink/ink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3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16 8030,'2'-9'1883,"0"3"-1188,-2 6 627,0 0-616,3 19-169,-1 1-54,5 20-338,-1-2-22,1 3-123,2 1 0,-1 0-56,-1-1-268,0-3-360,-3-3-257,0-7-707,-2-5-313,-2-6-570,0-7 2531,0-6 0,0-2 0,0-2 0</inkml:trace>
</inkml:ink>
</file>

<file path=ppt/ink/ink6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5.79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525 1 11526,'-31'44'992,"0"1"0,-3 35-779,58-41-68,17-4-55,6-11-34,1-6-3448,-6-11 3347,-1-4-33,-9-14-113,-2-8-448,-9-14-78,-7-7 415,-8 3 302,-4 5 90,-2 10 44,0 11 3493,0 6-3380,0 5-135,0 11 56,0 6 134,2 18-10,5 8 89,5 14 55,2 10 36,4 9-170,-2 5-100,-4 2-34,-3-4 67,-7-9 56,-2-8-11,-6-12-78,-14-9-90,-15-7-112,-16-11-56,-13-7-482,-7-8-201,-14-8-337,-10-16 31,45 4 0,-1-3 143,-1-6 0,2-4-174,2 0 1,2-2 1048,-31-27 1,34 22-1,19 8 1</inkml:trace>
</inkml:ink>
</file>

<file path=ppt/ink/ink6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46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14 152 8512,'0'4'1468,"0"-1"246,0-3-1591,57-17 12,-37 4 45,43-15 178,-56 9-67,-3-1 56,-4 2 46,0 1-1,-10 4 134,-3 5 69,-10 4-13,3 2-526,-3 2-33,6 0 66,-1 3 68,7 4 22,-1 8 12,3 7 44,4 6-55,1 3-80,4 0-100,0 0-22,10 0-12,9-6-190,12-4-291,8-5-370,0-7-684,4-4-1019,1-3-2029,2-7 4617,0-9 0,-20 5 0,-6-3 0</inkml:trace>
</inkml:ink>
</file>

<file path=ppt/ink/ink6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6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 14551,'29'88'-112,"-3"-11"-559,1-40-6032,-10-6 5336,-6-8 367,-7-6 1000,-4-9 0,0-3 0,0-5 0</inkml:trace>
</inkml:ink>
</file>

<file path=ppt/ink/ink6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6.863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33 13667,'-13'-11'784,"3"1"-224,10 10-560,0 0-471,37-1-1187,-7 1-1166,34-1-1500,-22-1 4324,-5-1 0,-18 0 0,-9 1 0</inkml:trace>
</inkml:ink>
</file>

<file path=ppt/ink/ink6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8.3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48 5958,'0'-8'605,"0"1"-370,0 7 897,0 0-964,2-1 44,-1 1 12,3-1 158,-4 1 469,2 0-582,0-1-56,-1 0 101,3-1 134,1 0-90,0 1-89,3-2-55,-1 1 10,1 1-45,0 0-112,-3 1-45,4 0-10,-4 0 10,4-1-11,-4 0 0,2 0 12,-3 1 33,1 0 33,-1-1 57,-1 1 33,3-3-33,-1 1-23,2-1-78,2 1-34,-4 0 34,0 1-34,-1 1-11,-2 0 11,3 0-11,0 0 0,-1 0 23,1 0-23,-1 0 22,1 0-11,-3 0-11,0 0 11,1 0 315,-3 0-304,4 0-10,-1 0-12,1 0 0,3 0-23,-2 0 1,0 0 22,-1 0 11,-4 0-11,2 0 0,0 0-11,-1 0 0,1 1 11,0 0 11,0 1 0,1-2 0,1 2 12,-3-2 44,1 2 146,0 0-79,-2 0-45,6 1-33,-3 0-44,4 0-12,-2 0 0,-1-2-23,-1 1-66,-1-1-5233,-2 0 5322,0 3 0,0-3 0,0 3 0</inkml:trace>
</inkml:ink>
</file>

<file path=ppt/ink/ink6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9.2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400 26 7896,'3'-9'-56,"-1"2"549,-2 7-314,0 0 225,0-5 481,0 4 79,0-3 1534,0 4-2240,-2 0 134,-11 0 302,-11 0-447,-13 0-45,-7 1 22,-4 4 191,4 3-158,0 4-89,8 2 23,3 2 22,4 3-67,7 5 156,4 4-33,11 3-180,3 2 1,4-1-90,0 0 0,10-4-134,9-2-180,14-7-291,6-4-448,5-5-393,-4-5-481,-2-2-1312,-6-3 3239,-6 0 0,-12 0 0,-5 0 0</inkml:trace>
</inkml:ink>
</file>

<file path=ppt/ink/ink6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29.81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1 140 8747,'8'0'1266,"-2"0"-526,-6 0 78,0 0-448,12 1-56,5-1 22,13 1-23,3-1-33,-3 0-55,-1-6-102,-3-3 1,-1-7-68,-6-1 0,-3 0-56,-9-1 11,-3 3 11,-4 1 57,0 2 33,-2 2 22,-11 5 303,-6 2 146,-12 3-202,-1 0-269,-2 2 56,3 5 123,2 4-45,6 7-88,5 1-24,6 2 0,5 0-78,5 0-44,2-2-12,8-3-34,9-1-44,11-3-427,8 0-402,8-4-516,2-1 33,5-3-885,1-2-593,-1-2 2868,0-6 0,-23 4 0,-8-4 0</inkml:trace>
</inkml:ink>
</file>

<file path=ppt/ink/ink6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0.11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10 9263,'-7'-5'2062,"1"0"-1446,6 5 381,0 0-4475,0 52 4161,2-15 398,6 49-834,4-27-90,7 4-157,-1-3-79,1-3-492,-1-7-437,0-7-214,1-11 2709,-3-10-3941,0-11 2555,-4-6 1,-5-5 0,-3 0-1</inkml:trace>
</inkml:ink>
</file>

<file path=ppt/ink/ink6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0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10 11269,'0'-5'1546,"0"1"594,0 4-1546,8 34-23,2-6-212,9 32-90,1-11-101,1 4 67,2 3 0,0 2-111,-4 0-102,3-5-22,-7-1-22,3-8-158,-5-9-402,1-9-494,-2-9-470,-1-8-852,-4-4-1557,4-4 3955,-5-2 0,0 1 0,-4-2 0</inkml:trace>
</inkml:ink>
</file>

<file path=ppt/ink/ink6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2.85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 6943,'-2'-5'1591,"0"1"-515,2 4-650,0-4 168,0 3-11,0-3 2117,0 4-2700,0 5 146,0 10 33,0 10-112,0 11-11,0 3 45,0-1-34,0-1-67,0-6 22,0-7-22,0-6 0,0-8 0,0-6-56,0-3-33,-2-1-57,-1 0 146,-2-8 101,3-6-101,0-11 22,2-5-55,0-2-1,0 1 1,10 1-46,9 3 79,12 2 0,7 3 0,2 7-33,-5 4 33,-1 7 33,-7 2 113,1 5 55,-1 10-44,1 9 22,-3 13-43,-4 3-103,-7 0 1,-7-3-12,-5-7-22,-2-6-22,0-10-57,0-5-78,0-5-291,0-2 448,0-12 45,0-4-45,0-15-56,0-3 0,6-1 22,4 3 34,6 7-22,2 6-34,-3 10 56,-4 3 0,-5 5 11,-3 1-11,1 0 112,1 0-23,6 4-33,3 3 23,3 4-34,0 5-34,0 1 22,-1 6-21,-2 2 44,-5 2-56,-4-2-90,-3-3-380,-2-6-819,0-6-862,0-5-1390,0-3 3541,0-2 0,0 0 0</inkml:trace>
</inkml:ink>
</file>

<file path=ppt/ink/ink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6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8 14 8815,'-4'-5'2756,"1"2"-1053,3 3-1422,84-2-225,-38 1-56,9 0 0,0-1-112,-9 2-583,-8 0-1008,-4 3-875,-2 2 2578,2 2 0,-17-2 0,-1-2 0</inkml:trace>
</inkml:ink>
</file>

<file path=ppt/ink/ink6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3.37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230 1 13196,'-79'-1'740,"11"3"-628,47 7 11,1 8 22,3 9 57,4 5 33,6 4-55,2-1-158,5-4-22,21-5-44,6-10-69,24-7 1,2-5-23,0-5-55,-6-7 0,-9-5-57,-12-8 124,-10-3 0,-10 2-34,-4-2-124,-4 2-144,-12 3-225,-8 4-22,-9 5-146,1 4-516,7 5-1321,9 1 2655,3 1 0,9 0 0,0 0 0</inkml:trace>
</inkml:ink>
</file>

<file path=ppt/ink/ink6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34.50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56 721 10709,'-33'84'1154,"11"-12"-1065,39-44-33,5-5 12,13-6-68,-3-8 44,0-5 35,-2-3 78,0-5-57,-1-8-44,-3-10-56,1-9 45,-8-6-34,-3-1 34,-7-4-45,-2-2 34,-5-5 67,0-3-101,-2-5 134,0 1-112,0 2 57,0 7-46,0 9 124,0 11 57,0 10 21,0 8-101,0 5 158,0 4-259,0 5-33,0 7 0,0 14 134,0 10 180,0 11-180,0 6-22,0 2-22,15 3 0,1-5-45,19-1-22,-2-3-23,6-6-68,2-6-56,-1-7-55,5-9-3403,-1-9 3425,2-6 34,-2-5-11,-3-6 89,-4-5-45,-5-9 34,-4-9-89,-7-4 3335,-7-2-3325,-8-1 135,-4-1 12,-2 2 133,-2 3 23,-8 7 56,-5 8 135,-8 9 33,2 3-392,-2 4-90,0 11 90,-2 6 123,1 15 147,4 7-192,6 3-33,7 0-23,3-4-22,6-4-33,17-5-23,10-7-56,20-8 21,12-7 69,6-5 22,13-9 11,4-8-11,-1-10-67,-5-12-67,-9-5-191,-12-5 79,-11-4-1,-14-4 57,-9-2 55,-13-6 79,-4-1-34,-6-6 68,-14-2-23,-6 1-34,-15 1 23,-4 7 56,6 14 12,3 12 133,10 17 147,6 9-90,5 8-146,0 3-56,4 0-67,-4 13 67,0 11 268,2 24 449,0 18-123,5 15-112,2 10-370,16 4 314,7-2-213,16-8-146,6-9-56,6-12-11,5-8-89,5-7-202,0-7-136,-4-6-458,-4-7-571,-9-7-326,-5-5-1041,-5-6 2823,-6-7 0,-11-2 0,-7-2 0</inkml:trace>
</inkml:ink>
</file>

<file path=ppt/ink/ink6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4.44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101 421 9621,'5'0'605,"-1"0"2331,-4 0-2622,-14 20 78,8-3-112,-8 17-33,12-7 77,2 1-43,0 5 66,0 7 57,6 7-124,1 9 22,7 5 91,0 7-125,2 4-122,-2 6-68,6 4 12,-1 5-23,4 1-56,2 4-722,0-1 733,3 1 12,-5 1-311,0-3 289,-9 0-1,-3-6 34,-6-5 22,-3-2 11,-2-4 12,0-1-1,0-2-21,0-3-57,0-5 1,0-2 10,0-4 0,4 0 34,1-1 23,4 0-34,3-1 22,-3-1 776,3-1-731,-3-2 324,0-4-391,0-3 33,0-4 79,-2-4 11,0 2-45,0-1-44,-4 5-1,5-1-22,-5 0-33,2 0 21,-1-3-9,-4 0 21,4-3 0,-1-2 22,-1-1 12,2 2-12,-3 0 0,3 5 1,1-1-1,0 1-22,1-2-22,-1-1-1,0 0-10,-1 0-1,3 4-22,-2 3 23,2 2-1,-5 2-11,2-4 0,-3-4-11,1-5 12,-2-6-12,0 0 11,0-1 0,0 2 0,0 2 0,0 0-11,0-2 23,0-1-12,0-1 0,0 0 0,0 0-11,2 3 56,-2 2-33,2 5-1,-2-1-22,0-1 0,2-4 0,1-4 11,-1-2 1,1-2 10,-3-2-11,0-1 12,0-2-12,0-3-11,0-2-11,0-4 11,0-2 11,2-3 0,-2 0-11,4-2 0,-3 1 11,3-2 12,-4 3-46,2-2 46,0 1-23,3 2 11,6 0 11,5 1-22,9 2 34,10-1-1,11 0 46,15-1-12,11-1-56,13-2-11,3 0 23,6-2-844,-2 0 843,4 0 12,-3 0-190,-1-2 167,-7 0 11,-7 0-10,-7 0-12,-3 2 0,-3-2 11,3 1 11,1-1-22,3 0 11,3-2-11,1-1 0,5 0 0,-1-1 34,3-1-34,0-2 0,-3 2 0,-2 0 22,-2 0-22,-9 3 0,1 1 12,-3 1 10,6 1-22,5 0-218,6-1 218,6 1 0,3-4 0,6 1 0,-47 1 0,1-1 0,0 1 0,0-2 0,0 1 0,1 0 0,45-6-34,-3 2 34,-7 1 0,0 2 0,-6 2 0,1-1 12,-2 2-12,1-3 0,4 1 22,2-2 0,3-3 23,4 1-34,0-2 1,3 0-24,-5-1 24,-3 2-24,-8 0 12,-3 1 0,-5 2 831,-4 1-831,0 2 0,-9 1 178,-1 1-178,-4 1 22,1-2-11,1 2 0,0 0-11,3-2 34,0 2-23,-2-3 244,-1 1-255,-6 1 0,-3 0 11,-7 1 0,-2 0 0,-6 0 0,2 0 1,-4 0 21,5 0-33,1 1 23,2 0-12,1 2 0,-2-1-11,-1 0-11,-2 1 11,-1 0 11,-4 1 11,2 1-10,-2-1-12,2 2 11,0-1-11,0 1 0,1-1 11,1-2 0,1 1 12,5-2-23,0 1 11,4 0 45,-3 2 0,-2-2 11,2 1-22,-2 0 33,5 0-11,-2 0-44,5-1-12,-3 0 23,2-1-12,0-1 23,-6 1 11,1 0-11,-1 1 22,-2 0-22,5 0 11,-4-1 11,1 0-22,3 0 11,-2-2-22,7 1-23,3-1 23,-2 1-12,-1-1 1,-5 2-23,-3-1 11,-4-1 11,-1 1-22,-5-1 0,-1 0 23,-3 0-23,-5 0 22,-1 0-44,-8 1 44,1 0 0,-4 1-10,1 0-12,-1-2 11,2 2 0,1 0 0,4 1-11,0 0 0,2 1 0,1-2 0,-1 1 0,-2 0 11,2-3 1,-6 3-12,4-3 0,-6 1 0,3 0 0,-4 1 0,5 2 0,-5-3 0,3 1 0,-3-1 0,-2 1 33,0-1-33,-3 1 0,3-2 0,-2 1-22,4-1 22,-4 0 0,1 0 0,1 0 22,-2 0-22,2 0 0,-3 2 11,1-1 1,0 1-12,-1 1 0,3 0 11,2 0-11,5 0-11,0-1 11,0 2-23,-3-2 34,-2 1-11,-2-1 0,2-1 0,-2 0 0,2 2 0,1-3 0,-3 1 0,-3-1 0,-2 0-11,-2 0 22,0-2 45,0-7 45,0-8-78,0-12-12,0-8 0,0-10-11,0-3 22,-2-7 1,-2 1 10,-1-1-33,-2 4 34,2 4-12,1 5-10,-1 3 10,1 4 34,-1 2 0,2 3 34,-1 1-12,4 3-56,-4 0 1,1 0 44,1 0-33,-2-1 22,3-2 0,-1 0-56,0-1 67,2-2-34,-5 2 23,3-5-11,-1 1 68,1-3-35,2-2-22,-2 1 23,0-2 33,-3-1-23,0-2 12,1 0-56,1 2 33,-1-1 1,4 1-68,-2 1 34,2-1-12,0 2 1,-2 0-23,1 3 23,-3 1-23,2 4 0,-1 2 11,1 2 34,0 0 23,1 0-34,-1-3-12,2 1 12,0-4 11,0 1-11,0-4-23,0 1 1,0 1 10,0 1-33,0 2 0,0 5 23,0 0 21,0 3 2,0-1-35,0 0 23,0 1-12,0-2 34,0 3-33,0-3-12,0 1-11,0-3 22,0-2-22,0-1 11,0-3-11,0 0 12,0 0 21,0 2-10,0 3-23,0 4 56,0 3-23,0 0-33,0 2 0,0-4 23,0 2 10,0-1-10,0-1-12,0 1 0,0 0-11,0-1 0,0 1 11,0-1 0,0 4 12,0 1 10,-2 0-21,0 1-12,-3-2 0,1-2 0,-1 1-12,0-2 35,1 1-34,-1-1 22,1 0 0,-3 3-11,4-1 11,-3 2-11,3 0 0,1-2 11,-2 1-11,3-2 12,-3 1-12,1 0 0,-1-2 0,-3 0 0,0 0 0,0 0 0,0-2 0,3 1 11,1 0-11,-1 0 0,1 4 0,1 1 0,-2 3 0,3 2 0,-1 2 0,2-1 0,-2 0 0,2-3 11,-2 0-11,2-2 11,0-1-11,-2-2 0,1 0 0,-1-1 0,2 1 0,0 3 0,0 0-11,0 3 0,0 0 0,0 0 11,0 1 0,0 0 0,0 1 0,0 1 0,0 0 0,0 1-12,0 1 1,0-1 11,0 0 0,0-1 0,0-1 0,0 2 0,0-1 0,0 1-11,0 0 11,0 1-11,0 0-12,0-1 12,0-2-45,0-1 56,0 0-11,0 2 0,0 0-12,0 0 1,0-1 0,0-1-1,0-3 1,2 0 22,3 0-11,0 2 11,1 1-12,-1 1-10,-2 1 11,-1 0-23,-2 0 12,2 2 22,-2 0 0,2 4 11,-2 2 0,0 3-11,2 0 0,-1 1 112,1 0-78,-2-1-1,0 0-33,-2-4 0,-11 0-11,-4-1-11,-15 0-1,-3-1 23,-4 0 0,-6 1 0,-4 0-11,-10 1 0,-8 0 0,-9-1 11,-7 1 22,-4 0-22,-1 1 0,1 1 23,4 1-12,9 0-11,8 0 11,11 0-11,7 0 0,8-1 0,0 2 11,1-2-11,-5 2 0,-8-1-11,-8 1-23,-9 0 12,-16-1-330,-3 2 324,38 0 0,-1 1 17,-48 0 5,48 0 1,1 0 5,-47 0 11,6 0-11,-1 0 0,4 0 0,-5 0 0,0 0 0,43 0 0,0 0 0,-1 0 0,0-1-6,-1 1 1,-1 0-1,-3-1 0,0 1-5,0 0 0,-1 0-12,-4 0 1,0 0 11,-1 0 0,0 0 11,-1-1 0,-1 1 0,1-1 0,0 1 5,0 0 1,0-1-6,1 1 0,2-1 5,2 1 1,0 0-6,3-1 0,1 0 0,-45 1 0,7-2 0,3 1 0,4-1-33,-5 2 33,-8-1-6,47 1 0,-2 0 6,-3 0 0,-1 0 0,0 0 0,-1 0 0,3 0 0,0 0-22,0 0 0,0 0 22,3 0 0,0 0 11,-47 0-11,5 0 0,9 0 0,7 0-11,3 0-1,3 0 1,-5 0 11,-4 0 0,-4 0 0,0 0 11,-2 0-11,6 0 0,1 0 12,8 0-12,8 0 11,5 0 11,4 0-22,-1 0 0,-3-2 0,-1 0-11,-2-1 11,-4 0-11,3 2 11,-1 0 0,0 1 341,6 0-308,0-1-33,6 1 0,3-2 11,1 0-11,5 0 0,-1 0 0,3-1 0,-3 1 0,1 1 0,-1-1 0,0 2 0,5 0 12,2 0-24,1 0 12,1 0 0,-6 0 0,-3 0 0,-4 0 0,2 0-11,2 0 11,7 0 11,5 0-11,7 0 12,2 0-24,7 0 24,-2 0-24,2 0 12,-3 0 0,-1 0 0,1 0 0,-3 0-11,3 0 11,-2 0-11,5 0 11,-2 0 0,0 0-11,-5 0 11,-3 0-11,-1 0-1,-1 0 12,2 2 0,1-1-22,5 0 11,1 0 11,3-1 0,5 0 0,-3 0-11,5 1-1,-5 0 1,3 1 11,-1-2-11,1 1 0,4 0 0,2-1-13,1 1 2,-1 0 11,0 1 0,-4 0-1,2-1 1,-2 0 11,2-1 0,2 0 0,3 0-11,2 1-11,-2 1-23,-2 0 45,-3-1-23,-1 1 1,2-2-12,3 0 1,1 0 33,0 0-23,2 0 1,-2 1 22,2 0-45,-2 0-11,-3 0 0,2 0-22,-1 0-1,4 0 46,0 0 33,0 0-45,0 2 45,0 3-11,-2 4 22,-5 4 0,1 3-11,-4 1-11,5 1 0,0 0 0,3 1 11,2 1 0,0 1 0,0 0 0,0-3-34,0 0 34,0-4 0,0-3-34,0-1 34,0-1-11,0 1 0,0 3 0,0 2 0,4-1 11,1 3 11,4-6-11,1 0 0,-3-4 33,-3-1-21,-2-1-12,-2 1 0,0-2 0,0-1-12,0 0 24,0-2-12,0-1 0,2 1-2645,-1-2 964,1 1-1546,-2 1 3227,0 3 0,0-2 0,0 0 0</inkml:trace>
</inkml:ink>
</file>

<file path=ppt/ink/ink6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6.38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8 9801,'-5'-2'1277,"1"1"2208,4 1-3003,-2-2 22,1 2 1076,-1-2-1155,8 2 24,10 0-34,16 0-23,15 0-68,12 0-100,8 0-10,5 0-69,3 0 79,-1 0 0,4 0-67,0 0-11,1 0 55,-1 0-122,-5 0 55,-2 0-44,-4 0 34,-1 0-46,-5 0 23,-2 0 11,-6 2-34,0-1 12,-5 3 33,4-2-22,3 1-12,5 0-10,9 1 22,2-2-34,5 0-34,2 1 23,-1 0-11,-4 1 0,-4-1 0,-5 1-12,-2-3 46,-2 0 34,0-1-57,-1 0 33,1 0-33,-4 0 34,-2 0-34,-5 0 67,-1 0-45,-2 0-22,-2 0 12,-3 0-12,0 0 22,-4 0 12,8 0 33,-1 0-67,11 0-11,1 0-45,-1 0 44,-2 0-21,-9 0 44,-3 0-22,-3 2 67,6 0-11,2 1-34,7 0-22,0-2 22,-2 1-44,-3-1-23,-9 1 22,-7 0-11,-7-2 12,-4 1-12,-3 0 0,3-1 56,0 2-33,4-1 22,-2 1 0,4-2-34,1 1 34,0-1-44,-1 1-12,-4-1 11,-8 1 22,-5 1 1,-5-2 0,-3 1-34,0 0-9636,-2-1 2957,0-3 6679,0-3 0,0 0 0,0 1 0</inkml:trace>
</inkml:ink>
</file>

<file path=ppt/ink/ink6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7.005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3 12053,'-7'-1'1871,"1"0"-1300,6 1 1054,0 0-1311,6 0-146,12 0-56,10 1 0,11 2-11,5 3 22,-2 4-44,1 0-12,-4 3 23,-2-1 10,-7 3 46,-5 0 89,-10 1-32,-5 2 32,-7 1-11,-1 2-11,-2 3-12,0 2-33,0 0-22,-4 1-45,-5-2-57,-4-3-32,-4 0-1,2-6-22,1 1-1,3-5-21,4-2-236,0-3-448,5-2-672,-2-2-1670,-3-1-4180,-7-1 7239,-13-2 0,13 0 0,-5 0 0</inkml:trace>
</inkml:ink>
</file>

<file path=ppt/ink/ink6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9.64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24 197 10440,'-11'-3'1568,"1"1"-1187,10 2 617,-2 0-517,2 5-111,10 2-34,13 3-56,14-3-190,16-4-23,3-2-22,-1-1-45,-2 0 23,-9-5-46,-7-2 23,-6-7-134,-7 1-113,-6-3 67,-7-1 169,-6-1-90,-3-1-22,-2 1 34,-6-1-169,-10 1 101,-10 0-134,-9 4 269,1 1 22,3 4 157,4 5-90,6 2 22,3 2-44,0 0 22,2 1 34,-2 6 45,1 7 33,-1 8 22,6 8 46,-1 4 11,2 6 22,1 5-56,1 4-22,4 4-57,3 1-111,2 3-23,0-2-11,0-4 0,4-5-45,3-7-179,1-5-268,3-6-360,-6-5-314,1-5-470,-3-3-649,-1-5-259,-2-3 2544,0-2 0,0-4 0,0 0 0</inkml:trace>
</inkml:ink>
</file>

<file path=ppt/ink/ink6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49.90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39 11123,'-3'-2'101,"1"1"2510,2 1-2331,94-13-258,-40 8-22,10-2 0,0 0-246,-6 5-427,-10 2-615,-9-1-1121,-9 1-975,-5 0 3384,-13 0 0,-4 0 0,-8 0 0</inkml:trace>
</inkml:ink>
</file>

<file path=ppt/ink/ink6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0.2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3 9017,'2'-2'1501,"0"1"729,-2 1-1838,39 49-180,-21-19-189,29 41-11,-31-34-12,-5-6 22,-4-10-22,0-7-45,-5-8-157,1-3-67,1-3 191,-4-8 78,2-6 67,-2-11-56,0-2 23,4-3-1,2 5-10,5 4 22,-2 6 44,7 4-44,0 5-45,5 1-56,6 3-302,-1 0-584,6 2-1119,-2 0-1054,0 0 3115,-4 0 0,-12 0 0,-6 0 0</inkml:trace>
</inkml:ink>
</file>

<file path=ppt/ink/ink6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0.79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0 145 12389,'75'1'93,"0"0"1,-7 0-1,-8-4 30,-11-11-5693,-4-3 5570,-10-2 44,-3 0 1365,-13 2-1375,-8 1 893,-7 3-927,-4 1 0,-10 4 89,-9 2 3774,-16 3-3583,-6 2 45,-3 1 145,0 1 46,7 6-68,7 2-44,5 5-35,13 0-55,3 2-34,7 0-89,2 1-1,2 2-89,11-4-23,9 2-78,10-4-89,9-2-90,3-1-359,5-4-919,3-3-1142,-3-2-1357,-1-1 3956,-11-1 0,-15 1 0,-10-1 0</inkml:trace>
</inkml:ink>
</file>

<file path=ppt/ink/ink6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1.30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0 195 12327,'82'-24'89,"-1"0"1,-7 1 0,-12 4 134,-25 4 149,-10 1-149,-11 3-33,-8 0-15,-4-2-86,-4 2 37,0-1-82,-2 3 259,-9 4 189,-4 2-67,-8 3-359,0 0 12,-2 0 10,-1 8 158,-3 4 44,3 10 124,-1 2 10,10 1-55,6-2-180,7-2 46,4-5 56,10 1 133,15-4-234,21-2-102,21-4-55,10-4-34,1-2-392,-4-1-527,-10-1-661,-11-6-1625,-9-1-3226,-18-6 6431,-11 4 0,-11 4 0,-4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4.502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143 1 14933,'-39'36'358,"0"0"1,-20 27-90,54-33-90,5-3-45,10-2-100,8-5-12,17-2-11,13-4-11,5-1-224,6-4-638,-1-3-1379,1-3-1714,-2-2 3955,-4-3 0,-23 2 0,-9-2 0</inkml:trace>
</inkml:ink>
</file>

<file path=ppt/ink/ink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6.95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9845,'4'4'1804,"-1"-1"-448,-3-3-1233,0 59-44,0-29-1,5 47-78,0-46 0,4-4-11,-5-5-224,-1-4-348,-3-4-403,0-2-347,0-1-68,0-1-571,0-2 1972,0-4 0,0-1 0,0-3 0</inkml:trace>
</inkml:ink>
</file>

<file path=ppt/ink/ink7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0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1 546 9633,'0'8'1468,"0"-2"-594,0-6 1646,0 0-1903,0-7-135,4-5-258,9-13-123,8-5-12,13-7-78,2-4 45,7-4 56,-2-2 0,5-2-78,-2 1 11,-4 3 11,-6 3 0,-11 8-11,-1 6-11,-7 4-34,-4 8 0,0 2 0,-8 5 11,1 5 34,-4 1 33,0 3 1,2 0-12,1 0-11,1 6 168,3 6 157,2 12-113,5 11 58,2 10-24,1 3-145,-2 3-56,-1-2-90,-2 0 0,-1-1-22,0-2 11,-3 0 0,1-4-101,-5-4-190,-1-6-146,-1-7-67,-2-7-112,0-8-303,0-5-527,2-3-302,1-2-190,-1 0-438,0 0 2376,-2-2 0,0 2 0,0-2 0</inkml:trace>
</inkml:ink>
</file>

<file path=ppt/ink/ink7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29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72 12949,'80'-30'191,"-8"6"-460,-18 19-482,-3 2-672,-5 0-952,4 2 2375,-8-2 0,-15 2 0,-8 0 0</inkml:trace>
</inkml:ink>
</file>

<file path=ppt/ink/ink7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3.94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5 0 13196,'0'32'1479,"0"2"-930,0 3-258,0 4-111,0 4-24,0 5-32,0-2-124,0 2 22,0-3-22,0-2 11,0-4 0,0-6-22,0-8-34,-2-8-89,2-8-191,-2-7-56,2-3-67,0-1 448,0-7 11,0-3-11,0-9 0,6-1 0,6-1 0,9 1 0,4 3 0,7-2 22,0 2-11,7 2 23,-4 3 100,0 6 35,-8 3 100,-2 3 11,-2 0 11,2 4-22,-3 4-56,0 6-56,-8 1 22,-2-1 79,-8 0-45,-2-2-12,-2 2-55,0-1-135,-10-1-11,-5 0-134,-14-4-191,-6 0-291,-6-1-437,-5-2-684,1 0-1849,0 0 3586,1-2 0,21 0 0,3-2 0</inkml:trace>
</inkml:ink>
</file>

<file path=ppt/ink/ink7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4.92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28 59 14933,'-15'-2'661,"2"0"-303,13 2 382,0 0-370,5-1 178,18 0-54,21-3-169,28 0-247,14-3-67,4 0-11,-7 1 0,-13 1-11,-16 1-246,-19 2-159,-15-1-177,-9 3-281,-8-2-695,-1 0-1221,-2 0-3484,-6 0 6274,-14 0 0,9 1 0,-7 1 0</inkml:trace>
</inkml:ink>
</file>

<file path=ppt/ink/ink7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5.30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38 1 11112,'-8'2'1983,"2"0"-885,6-2-347,0 0-325,-10 60-90,7-28-67,-7 48-180,10-43-44,0 0-34,0 1 12,0 1-23,0-3-12,0-1-44,0-9-313,0-7-595,0-6-773,0-10-571,0 1-784,2-4 3092,1-9 0,-1 7 0,0-6 0</inkml:trace>
</inkml:ink>
</file>

<file path=ppt/ink/ink7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5.67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 12042,'-5'1'1614,"1"0"425,4-1-1300,28 0-123,10 0-179,35 0-202,6 0-134,4 0-45,-2 0-45,-12 0 34,-12 0-22,-18 0 11,-11 0-34,-11 0 0,-7 0-79,-1 0-291,-7 0-347,0 0-762,0 0-1210,-1 0-1636,3 0 4325,-4 0 0,3 0 0,-3 0 0</inkml:trace>
</inkml:ink>
</file>

<file path=ppt/ink/ink7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7:56.2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318 20 13387,'-4'-11'2151,"-8"3"-1075,-21 13-673,0 2 56,-16 8-101,12 4-88,-4 6 133,4 5-22,6 4-123,6 2-57,16-1-32,3-1-102,6-3 11,8-6-33,12-3 22,17-5-44,19-3-23,10-3-34,11-4-123,3-3-291,3-2-605,-5-2-169,-8-4-738,-11-2-1268,-19-5-2004,-15 1 5232,-14 2 0,-9 5 0,-2 0 0</inkml:trace>
</inkml:ink>
</file>

<file path=ppt/ink/ink7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04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79 298 8355,'-10'0'3440,"2"0"-2991,8 0-147,0 0-44,-21 0 78,14 0-11,-16 0-101,18 0-123,3 0-213,0 0 157,2 4-45,0-1 67,12 5 56,6-1-22,18 1 33,8 0 57,9 1-135,9-3 22,-2-2-67,2-3-11,-11 0 0,-10-1 0,-11 0-22,-10 0-34,-8 0 45,-3 0-1,-7-3 12,0-4 0,-2-5-78,0-4-56,-10-4-34,-13-4-146,-15-4 101,-16-4 169,-4-3 44,-3 1 0,4 3 44,11 3 1,5 6 34,11 6 122,9 4-89,8 6-101,6 3-11,5 2-201,-1 1 100,3-1 0,0-1 101,3-1 0,13 0-67,13-1-539,17-1-492,7 1-594,3 1-795,-3 2 2487,-1 1 0,-24 0 0,-5 0 0</inkml:trace>
</inkml:ink>
</file>

<file path=ppt/ink/ink7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47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1 12949,'-8'70'303,"2"-8"-527,12-36-247,0-2-4744,7-6 3680,-3-3 613,1-6 922,-6-2 0,-1-3 0,-4-3 0</inkml:trace>
</inkml:ink>
</file>

<file path=ppt/ink/ink7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5.68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26 10910,'-12'-14'191,"1"2"-147,11 12-1262,0 0 1,0 0 0</inkml:trace>
</inkml:ink>
</file>

<file path=ppt/ink/ink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7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15 11067,'0'-5'2701,"0"1"-1761,0 4-1063,0-3-157,0 3-964,0-3-1120,5 3-1244,1 0 3608,5 1 0,-5-1 0,-1 1 0</inkml:trace>
</inkml:ink>
</file>

<file path=ppt/ink/ink7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6.52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48 6831,'0'-8'1916,"0"2"-1131,0 6 123,0 0-707,0-10-10,0 8 324,5-7 57,0 20-326,2 5-67,-1 14-67,-1 2-67,-2 3-34,-1-2-11,-2-5 0,0-5 23,2-7-23,-2-8 22,2-3-22,-2-4 0,0-1 0,0-7 0,0-7 0,0-10-11,0-4 11,0-3 0,2 1-11,3 4 11,6 3-34,3 5 34,9 2 0,2 2 11,1 5-11,-1 2 56,-2 5 79,-4 0 44,3 13-45,-1 4-33,0 14-34,-5 1 1,-4-1-35,-6-3-10,-3-6 10,-1-5-33,-2-7-11,0-5-280,0-2 257,2-11 12,3-3 11,2-12-1,4 1 12,3 0-33,2 4-12,2 6 45,-1 3 67,-3 8 23,-3 1 44,-4 2 125,0 1-24,-1 7-134,1 4-68,5 9-33,-5-2-145,4 1-640,-6-2-526,4-2-975,-2 1 2286,-2 0 0,-1-8 0,-4-2 0</inkml:trace>
</inkml:ink>
</file>

<file path=ppt/ink/ink7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7.0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15 10608,'0'-8'1097,"0"2"-491,0 6 200,0 0-671,11 65-79,1-36-34,13 50-22,3-58-56,2-3 0,2-10 56,0-2 56,-1-5-56,-2-5-78,-1-9-169,-3-7-156,-4-7 45,-3-2 167,-8 0 124,-4 2 67,-4 3 123,-2 7 101,0 8 11,0 5-22,0 4 45,0 5 179,0 8-56,0 11-79,2 8-223,7 5-79,5-3-157,9 0-560,5-7-672,2-5-1256,2-9-895,0-6 3540,-4-5 0,-11-2 0,-6 0 0</inkml:trace>
</inkml:ink>
</file>

<file path=ppt/ink/ink7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7.2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10193,'-3'-2'684,"1"-1"851,2 3-1255,10 38-34,3-5 112,6 33-189,-1-14-169,-4-1-11,-1-2-259,-1-2-379,-1-3-304,-2-3-739,1-3-526,-1-7 2218,0-8 0,-4-12 0,-1-5 0</inkml:trace>
</inkml:ink>
</file>

<file path=ppt/ink/ink7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8.3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309 263 6988,'5'-12'1636,"-1"3"-1008,-4 9 661,0 0-561,-33-31-157,11 24-223,-31-24-102,16 31 90,0 10 0,0 5 1,3 13 212,8 6-113,3 3-133,14 4-169,3-3-100,12-2-34,14-6 0,13-9-12,17-7-32,4-8-158,1-4-179,-4-8 34,-7-7-11,-10-11-35,-7-6-145,-10-4 90,-8 1 247,-5 3 201,-4 5 22,0 9 23,0 7 0,0 6-112,0 2 67,0 6 22,0 8 168,0 9-10,0 6-46,0 2-22,0-3-45,10-2-22,9-5-34,14-4-11,6-6 23,4-5-23,1-3-56,0-4 44,-2-9-77,-8-7-124,-2-13 34,-9-5 22,-6-4-89,-9-4 55,-5-2 157,-3-3 34,0 1 0,0 3 34,0 9 179,0 9 112,0 11-45,0 6-280,0 7-23,0 2 292,0 6 45,0 8-45,0 10 146,0 8 10,0 6 34,0 3-133,0 3-147,2 2 56,2-2-111,9 0-24,4-5 35,8-4-102,7-1-10,7-9-1,10-3-22,8-7 79,5-7-79,5-3 0,0-4-79,-3-6-33,-6-5-89,-5-10-35,-14-2 46,-9-4 44,-14 3 22,-10-1 102,-4 3 22,-2 0 22,-12 1-22,-1 5 79,-10 3 78,7 7 67,2 2-112,3 4-67,-1 0-45,-3 6 146,-4 2 201,2 10-123,2 2 0,5 6 101,4 0-67,3 2-202,1-3-56,2-4-11,8-6 11,9-3 0,13-6-34,11-3-111,5-2-282,7-2-357,0-7-594,-2-4-650,-7-9-1020,-10 1 3048,-13-3 0,-10 12 0,-6 1 0</inkml:trace>
</inkml:ink>
</file>

<file path=ppt/ink/ink7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08.70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46 10989,'-3'-3'761,"1"1"203,2 2-796,31-11-4184,-9 7 4161,26-8 726,-15 9-871,-3 1-146,-3 2-660,-2-1-807,0 1-1312,-3-1 3773,0-2 0,-12 2 0,-1-1 0</inkml:trace>
</inkml:ink>
</file>

<file path=ppt/ink/ink7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0.46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133 549 6171,'-7'13'2307,"1"-3"-1847,6-10-34,0 0-101,-5 2 67,4-2 124,-3 1 1657,4-1-828,-2 0-1099,0 0-22,-1-4-179,-1-4 67,0-7 157,-2-6-89,0-7 10,1-6 236,3-4-135,-4-2-146,2-2-10,-4-1 0,1 1-1,0 5 45,-2 5 57,2 4-35,0 7 46,0 4-68,4 3-90,-1 3-44,4 5-22,-2 0-12,0 4-11,1 0-303,-1 1 326,6 10 10,14 4 1,8 13 56,15 8-79,7 5 0,8 5-11,4 1-11,4 1 11,0-3 0,-3-2 0,-4-4 11,-9-6-11,-8-4 0,-7-4 11,-9-6-11,-2-2-33,-5-7 21,-8-1 1,0-5 0,-9-1-213,2-1 224,0-8 78,3-8-22,6-14-56,5-12-22,5-11-45,0-8-135,-5-9-11,-4-2-22,-8 1 134,-2 10 101,-2 15 0,0 15 0,0 14-56,0 8-258,-2 7-358,2 1-2756,-2 1 290,2 3 3138,0 4 0,0-2 0,0 1 0</inkml:trace>
</inkml:ink>
</file>

<file path=ppt/ink/ink7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1.04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25 11403,'0'-14'1020,"0"4"-774,0 10 348,0 0-302,2 13 33,-1 5 190,1 19-146,-2 8-144,0 8-124,0 6-101,4 5-11,1-3-23,6-5-258,1-9-279,2-10-179,-4-9-349,-4-8-570,-4-8-483,-2-7-626,0-3 2778,0-3 0,0 0 0</inkml:trace>
</inkml:ink>
</file>

<file path=ppt/ink/ink7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1.47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0 203 12871,'43'-34'2230,"8"2"-1950,9 9-78,5 0-113,-1 3-89,-6 1 34,-6 5-34,-10 0-11,-8 4-101,-8 2-56,-12 4-135,-6 2-269,-6 2-8122,-2 0 8694,0 5 0,0-4 0,0 3 0</inkml:trace>
</inkml:ink>
</file>

<file path=ppt/ink/ink7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2.07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 15 7347,'-3'-2'1602,"1"1"370,2 1-1468,-2-5 102,2 4-46,-2-5 101,2 6 571,0 0-335,6 5-382,14 3-380,13 8-12,15 3-56,8 3-56,-1 1 0,0 2 12,-4 1-12,-9 2 23,-6-2 33,-8-1-11,-7-4-33,-4-4-23,-7-6-34,-1-4 0,-7-3-89,0-3-124,0-1-4044,-1 0 3424,1 1 1,-2 0 0</inkml:trace>
</inkml:ink>
</file>

<file path=ppt/ink/ink7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14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566 0 12266,'-77'0'1558,"7"3"-987,22 2-79,-1 6-155,-1 6-46,1 4 57,3 3 44,1 5-33,5 2-46,3 2-78,10 0-89,10-1-79,9-1-56,6 0-11,4-1-44,12 0-236,8-2-292,15-3-638,3-4-740,3-5-761,1-7-1334,2-4 4045,-4-4 0,-18-1 0,-8 0 0</inkml:trace>
</inkml:ink>
</file>

<file path=ppt/ink/ink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7.73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308 0 10137,'-58'14'478,"-1"-1"0,6 0 0,8 4-108,16 16-45,2 3-112,8 4-180,6-2-33,8-2 0,9-2-11,9-7-22,12-4 33,13-9 0,10-4 89,4-7-89,4-2-78,-4-4-101,-4-7-34,-8-4-124,-11-8 113,-7-1 56,-11-2 23,-6-1-113,-5-2-156,-5 1-472,-6 1-246,-4 3 1132,-10-2 0,14 14 0,-2-1 0</inkml:trace>
</inkml:ink>
</file>

<file path=ppt/ink/ink7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6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0 182 9375,'0'11'851,"0"-3"57,0-8-34,0 0-638,94-11-68,-48 0-1747,14 0 1,-2-1 1891,-16-5-33,-14-1-77,-8 1-46,-13 1-45,-3-1 201,-4 1 124,-4-1 3380,-12 3-3233,-8 2-103,-10 5-78,-3 4-245,2 1-69,5 2 1,3 3-68,6 3 1,5 8 89,3 6-45,7 6 34,2 3-101,4 1-34,0 0-111,4-5-326,14-4-672,10-4-504,16-6-516,9-4-784,0-3 2947,3-3 0,-26-1 0,-8 0 0</inkml:trace>
</inkml:ink>
</file>

<file path=ppt/ink/ink7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3.8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1 13117,'0'50'443,"0"1"0,2 43-443,5-33-79,3 0-301,4-2-461,-1-6-246,5-7-807,3-8-750,5-11 2644,-1-11 0,-10-9 0,-5-5 0</inkml:trace>
</inkml:ink>
</file>

<file path=ppt/ink/ink7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4.14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10 11515,'-2'-6'-1187,"0"2"3472,2 4-1792,26 49 269,-7-6-179,21 49-169,-17-20-156,-3 1-258,-3-5 0,1-7-504,-4-7-863,0-9-740,-3-8-1579,-2-9 3686,-4-7 0,-1-11 0,-4-4 0</inkml:trace>
</inkml:ink>
</file>

<file path=ppt/ink/ink7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15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106 10 10159,'0'-4'751,"0"1"672,0 3-1053,0-3 67,0 18 90,0 4 111,-2 21-179,-5 7-223,-2 7-57,-3 5-33,-1 3 11,5 2-12,-3 0-122,4-1-1,0-4-22,0-5 0,1-8-33,0-11-23,2-10-112,0-11-23,3-8-33,-1-4-45,2-2 224,0-7 22,0-7-100,0-11-224,0-7-101,6-4 112,8 1 134,12 2 123,8 4 12,4 6-11,3 5 55,-2 5 23,0 7 45,2 3 123,0 3 23,1 5-45,-1 6 22,-4 9 123,-7 4 45,-5 4-11,-8 0-11,-8-1-45,-5 1-101,-4-3-45,-12 1-78,-10-5 33,-13-2 34,-6-4-112,3-8-302,-2-3-337,3-4-470,-2-7-650,0-6-774,10-8-693,7-3 3226,13 3 0,4 9 0,5 6 0</inkml:trace>
</inkml:ink>
</file>

<file path=ppt/ink/ink7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4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7111,'10'0'2466,"-2"0"-1525,-8 0 706,0 0-1087,14 29-246,-6-9-225,11 26-55,-10-17-34,1-1-123,-1-5-639,-2-6-616,-2-4-572,-1-8-537,-2-2 2487,1-9 0,-1 4 0,-2-4 0</inkml:trace>
</inkml:ink>
</file>

<file path=ppt/ink/ink7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5.66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20 13252,'0'-11'-594,"0"3"493,0 8-2196,0 0 11,12 12 2286,-3-2 0,5 4 0,-8-8 0</inkml:trace>
</inkml:ink>
</file>

<file path=ppt/ink/ink7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1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0 12568,'52'71'448,"-9"-8"-448,-32-30-33,-4-4-23,-2-9 22,-1-7 1,-4-8-113,2-2-168,-2-3 191,0-10 101,0-6 11,4-13-135,6-5-112,4-1 34,4 5 168,1 8 56,-3 9 246,0 6 46,-2 5 89,-1 1 67,1 1-11,0 4-123,0 8-247,0 5-67,-3 8-471,3-2-649,-5-2-1424,2-3-1198,-5-4 3742,-2-4 0,-4-3 0,0-4 0</inkml:trace>
</inkml:ink>
</file>

<file path=ppt/ink/ink7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67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93 445 11649,'-26'48'230,"1"1"0,-16 32-230,45-54-56,11-6-67,5-7 10,10-6 24,-1-5 10,3-2 46,3-10-12,6-8-201,-5-14-191,0-7 179,-11-5 101,-8-3 68,-9-4-259,-5-8-134,-3-7 337,0-7 133,0-2 12,0 5 213,0 13 583,0 18-57,0 17 35,0 13-192,0 6-291,-3 2-179,3 7 236,-2 7 280,2 15 167,0 13-201,0 12-381,0 8 67,10 2-146,5 1-134,10-5-11,3-7-437,2-5-471,0-8-471,4-3-245,1-8-1021,1-3 2656,-3-8 0,-14-7 0,-6-6 0</inkml:trace>
</inkml:ink>
</file>

<file path=ppt/ink/ink7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6.92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9879,'2'7'1782,"1"-2"-1569,-3-5-303,0 0-560,2 59-795,-2-40-852,2 43 2297,-2-58 0,0-2 0,0-2 0</inkml:trace>
</inkml:ink>
</file>

<file path=ppt/ink/ink7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7.08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14 3 11817,'-7'-1'-1276,"0"0"99,7 1 508,0 0 1,0 0-1</inkml:trace>
</inkml:ink>
</file>

<file path=ppt/ink/ink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6:58.35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14 7482,'8'-8'2106,"-2"2"-1209,-6 6-248,0 0-78,23 43-223,-12-14-202,21 36-135,-19-27-11,3-4 0,-3-7-56,0-5-45,-5-5-89,-3-6-57,-3-4 135,-2-4 33,0-1 23,1-2 34,1 0-258,4-6 179,1-4-11,6-10-78,3-2 111,6-4 180,15-7 112,-10 9 89,12-4-78,-17 15 45,1 3 135,-1 4-68,0 3 11,4 2 281,14 1-348,-7 4-89,11 5-102,-16 8-10,-1 8 111,-3 3 0,-2 3-33,-2-1 11,-5-3-123,1-3-45,-5-4-34,2-4-235,-4-2-705,0-4-931,-3-3-1938,-1-3 3843,-3-2 0,0-2 0,-2 0 0</inkml:trace>
</inkml:ink>
</file>

<file path=ppt/ink/ink7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7.51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 0 11739,'2'93'449,"8"-13"-483,3-50-67,5-7-1165,0-8 1266,-5-16 0,2-9-11,5-17-236,4-5 34,10-4 213,1 2 68,-3 9 447,-4 7 179,-8 11-167,-4 4-23,-4 3 180,-1 0 235,0 4-281,1 5-301,0 9-136,3 4-167,-5 4-34,2-2-224,-4-1-684,-5-2-392,3-4-414,-1-3-830,2-7 2544,2-2 0,-3-4 0,-2-1 0</inkml:trace>
</inkml:ink>
</file>

<file path=ppt/ink/ink7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8.03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83 0 13285,'-46'69'427,"9"-13"-427,37-41-12,23-6 12,-3-5 0,18-3 0,-10-4-11,-5-4 11,-5-5 34,-4-3 22,-5-2-11,0 1-23,-6-1-11,3 1-11,-2 2 0,2 4 34,2 3 134,1 4 89,5 2 102,5 0-45,6 1-12,5 5 247,6 10 11,8 11-302,0 13-179,4 7 33,-4 4 78,-7 3 45,-7 1-100,-10 0-79,-8-3-11,-5-4-45,-5-7-101,-2-9-470,-16-6-875,-9-6-885,-23-6-1669,-12-6 4000,-13-3 0,30-4 0,5 0 0</inkml:trace>
</inkml:ink>
</file>

<file path=ppt/ink/ink7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9.25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41 7739,'0'-13'2252,"0"3"-1568,0 10 2868,0 0-2880,0 9-134,0 5-124,0 14-201,0 4-157,0 3-56,0-2 11,0-7-11,0-7 0,0-7-22,0-8-56,2-1-46,-1-3-256,1 0 223,-2-7 123,0-6 23,0-10-191,4-6 23,3-2 89,9 3 56,1 6 34,7 5 0,0 7 11,3 2-22,-1 4 11,-1 2 0,-2 4 135,0 11 33,-4 7-89,1 12-1,-8 2-67,1-2-11,-6-4-11,-2-9-56,-3-5-101,-2-8-146,0-3-661,0-3 975,2-12 23,3-6-23,2-16-34,6-4 12,3 1 22,7 4 145,5 7 23,2 7-33,0 7 145,0 4 168,-7 5 45,-2 2 56,-6 1-112,1 6-213,1 5-89,3 8-102,-1 6-33,1 2-56,-3 2-280,-2 0-504,-3-3-393,0-3-403,-1-6-1143,-2-5 2779,5-7 0,-9-2 0,1-3 0</inkml:trace>
</inkml:ink>
</file>

<file path=ppt/ink/ink7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19.62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29 3 13476,'-21'75'583,"13"-12"-460,23-48 45,12-3-56,8-7-34,4-2-11,-2-3-67,0 0 0,-11-7-33,-6-4-1,-11-8-123,-5-3-33,-4-4 89,0 2-33,-4-1-34,-7 7-45,-6 4-180,-2 8-122,3 3-415,9 3-1232,3 0-1603,4 3 3765,0 3 0,0-1 0,0 0 0</inkml:trace>
</inkml:ink>
</file>

<file path=ppt/ink/ink7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20.70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97 476 12647,'-54'83'953,"11"-11"-707,45-46-56,13-5-167,7-5-23,15-6-67,27-4-1,-13-8 1,20-12-22,-24-10-203,-4-11-44,-10-7-56,-6-3 123,-13-3 45,-5-1 123,-7 2 101,-2 0 101,0 5 44,0 4 12,0 8-11,0 10 22,0 9 56,0 7-101,0 3 427,0 1-259,0 12 179,0 2 12,0 17-202,0 4-168,0 6-78,0 5-34,8-1-22,4-1-46,13-5 1,5-5-90,9-7-44,3-9 43,6-9-21,1-5 33,1-4-22,-1-9-78,-1-5 11,-9-10-34,-2-4-34,-12-2-33,-6-3 22,-10-1 23,-5-1 67,-4 5 224,0 7 191,-6 9 156,-6 7 314,-7 5-661,-4 4 78,-2 7 292,4 7-112,2 10-23,4 4 112,9 6-78,0 2-100,6-1-147,2-1-22,15-4-56,10-5 11,17-7-23,8-10 46,8-4-12,5-5 34,6-11 0,-2-7 0,-2-14-11,-5-7-34,-9-4-33,-7-1 78,-9 0-11,-10 3 22,-4 1-22,-7 2 0,2-2-57,-8 1-21,1-2 33,-9 2 33,0 0-10,-2 5 33,0 3 56,-2 8 157,-2 5-34,-4 7 1,1 5 111,3 3-67,2 2-67,2 0-112,-4 0-12,-2 9 46,-3 7 514,-2 16 192,-1 8-259,3 10-167,2 5-67,5 3-35,2 0-55,10-3-146,9-4-56,16-6-67,9-7-381,2-7-494,2-9-559,-10-6-1122,-2-8-1623,-13-4 4246,-9-4 0,-5 0 0,-9 0 0</inkml:trace>
</inkml:ink>
</file>

<file path=ppt/ink/ink7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27.014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0 208 8467,'5'-7'191,"-1"2"313,-4 5 11,0 0-179,0-17 292,0 12 212,0-13-55,0 17 3024,0 0-3416,0 14-12,2 9 134,3 21 11,2 10-133,2 14-3370,3 8 3357,1 6-2222,8 9 2167,6 2-298,-10-43 1,1 1 45,0 0 0,1-1 22,2 2 0,-1-1 23,-2 1 0,-1-1-29,3 1 1,-1-1-34,-3 0 0,0 0 22,1 0 1,-1 0 89,13 44-67,-5-3-1439,-4-5 1472,-6-3-10,-7-4 1349,-3-4-1372,-4-8-34,0-5 2130,0-8-2141,0-4 317,0-3-339,0-3 3352,0 1-3364,0 3 29,0 2-40,0 6 1,0 1 10,0 4 12,0 2 10,0 2-21,0 1 10,0-2 35,0-4-57,0-2 11,0-3 23,2 1 23,3 2-46,2 0-22,4 1 56,1-1 34,0-3-56,-3-1 44,-3-3-56,-1-2 34,-2-3-33,-1-4-1,0-4 45,-2 1 12,4-6-23,-1 4-34,1-3 34,-1 1 11,-1 2-33,-2 0-12,0 0 34,0 1 12,0 0-46,0 0 34,0 0-11,0-2 0,0 1-23,0-2 12,0 1-1,0 1 1,0 0-12,0 2 1,0-2-12,4-2-11,1-2 0,6-1 22,-1-1 1,1 1-12,-2 0 22,-1 3-33,-2 2 0,-1 0 0,-3-1 0,0-3 12,1-4-24,-3-2 12,2-3 0,-2 1 0,0 1 0,2 1 0,-1 1 0,1 0 0,0 1 0,-2-1-11,2 1 11,-2-3 0,0 5-11,0 0 22,0 4-22,0 0 11,0-1 0,0-6-22,0-4 10,0-7-32,0-8-35,0-5-33,0-2 11,0-2-11,4 1 68,10 1 44,17 3 33,24 2-33,22 1 0,17 1-508,-42-6 1,0 0 501,3-1 1,0-1-1,1 0 1,1-1-7,2 0 1,1 0 11,0 0 0,0-1 0,3-1 0,0 0 0,-1-1 0,1 0 11,0-1 1,0 0-7,-4 0 1,0 1-195,-3 1 0,0-1 194,-2 0 1,-1 0 22,-2 0 0,0 1 11,1-2 1,1 0-24,-1 1 1,0-1 16,2 0 1,1-1-23,1 1 1,-1-1-1,2 1 0,-1-1-11,-2 1 0,0 0 5,-3 1 1,-1 1-18,40-1 23,-10 1 34,-9 2-1,-5 0-44,-3 2 0,-1 1 12,-3 0 10,1 1-11,2 0 0,2-2 972,3 1-949,4-1 44,0-2-22,5 1-21,-4-1-24,1 0 45,-4 0-34,-2 0 1,-1 0 430,-2 0-409,5 0 24,2 0 10,9 0-44,4 0-23,1 0-11,-2 0 11,-7 0-22,-5 0 25,-11 0-25,-6 0 11,-8 0 0,-4 0 0,-1 0 11,0 0 12,7 0-1,7 0 12,7 0-12,5 0-22,-2 0 11,-1 0-11,-7 0 0,-3 0 0,-4 0 12,-9 0-1,0 0-11,-4 0 11,0 0-11,2 0 11,0 0-11,2 0 0,-1 0 0,-2 0 0,-3 0 0,1 0 0,-3 0 0,1 2 0,0 0 0,3 1 0,0 0-11,4-2 11,-6 0-11,2 0 11,-7-1-11,-7 1-12,-3-1 23,-8 0-22,-5 0 44,-1 0-22,-1 0 56,2-7 45,6-5-56,4-14-45,4-8 22,4-6-22,0-4 11,-1-1 12,-2-1 22,-6-2-45,-4-2 44,-5-4-32,-5-1 21,-2-2-10,0-2-1,0-1-22,0 3 45,0 2-34,0 4 23,0 2 44,0-1-56,0 1 34,0-2 662,0-1-1214,-1-8 0,-1-29 0,0-20 1,-1-8-1,0 2 0,1 11 1,0 22 478,1-15 0,-1 1 7,0 14 0,0-23 1,-1-12-1,0-1 1,1 13-1,0 23 1,2 36-14,0 30 12,0 6 11,0-1-11,0 5 0,0-1 11,0 4-23,0-2-10,0 2 3425,0 0-3437,0-1-12,0 0 12,0-3-11,0 1 12,0 0 10,0-1 0,0 3-44,0 1-23,0 2 112,0-1 23,0 1-12,0-1 68,0-9-68,0-2-10,0-10-1,4-3 11,1-3 1,6-4 10,-1-1-33,3-2-11,-3 0 11,1-1 22,-2-1 1,-2-1-23,2 0 0,-2-1 11,0 3-11,2-2 0,-4 1 11,2-4 0,-5 1-11,2-1 12,-3 2-12,1 4 22,-2 0-22,0 2-11,0 2 11,0-3 0,0 2 0,0-2 0,0 1 0,0 1 0,0 0 0,0-1 0,0-1 11,0 2 0,0 1 12,0 6-23,0 2 23,-2 4-23,-1 2-35,-1-1 35,-3 1 12,0-3-12,0 2-23,-2 1 23,6 4-11,-3 3 11,5 4-11,-3 2 0,4 0 11,-2-2-23,2 0 12,-2-3 0,1 0 11,-3 0 22,4-1-11,-2 3-11,0 0 12,1 1-12,-1 1 0,2-1-12,0 1 12,0-1 12,-2-1-12,1-1 0,-3-2 0,4-1 0,-4-5 0,3 0 0,-1-5 0,2 1 0,0-1 11,0 4-11,0 1 11,-2 1-22,2-1 0,-3-3 11,3-2 0,0-3 0,0-2-12,-2-1 12,2 3 12,-2 0-12,2 4 0,0 0 0,0 1 0,-2 0 0,-1-1-23,1 1 12,0-1-11,2 1 22,0 0-45,0 2 45,-2 0 0,-1-1 0,-1 1 0,1-1 0,-1 1-11,1 0-1,-1 1-21,1 1 33,1 1-11,0 4 11,2-2-23,-2 0-22,0-3 34,1-1 11,-3 0 0,3 0 11,-3 2-11,4 2 0,-4 1 12,1 2-12,-1 0 11,1 3 0,-1 0 11,1 2-22,1 2 12,0 0 10,-2 1 0,1 0-22,-6-1 12,2-2-1,-4 1-11,-1-3-11,-8 1-1,-6 0-21,-14-1 22,-13 1-45,-12-1 56,-13-1-12,-1 0 1,-10 0-267,3 2 278,-7 1-45,-1-1 11,43 4 1,0 0 16,1-1 1,-1 0-7,0 2 1,1 1-1,0-1 1,-1 0-6,1 0 0,-1 1 0,-2-1 0,-2 1-1663,-1-1 0,0 0 1640,-5 1 1,0 0 33,2-1 1,0 1-104,-2 0 1,1 0 113,7 0 1,1 0-18,-46 0 23,15 0-11,10 0 11,5-1 0,3 0-22,1-2 22,2 2 0,2-1 0,3 1 139,-1 0-151,-1 0-10,-6 1 22,-1-1-11,-5 1 11,5 0 0,0 0 11,9 0 3277,4 0-3288,1 0 349,3 0-349,1 0 0,-5 0 0,2 0 0,-6 1 0,-2 0 0,-8 2-12,-4-1 24,-5 2-24,-5-1 24,3 2-12,0 0 0,2-1 0,3 0 11,-3 1-11,-2-2 0,-3 2 0,5 0 22,3 0-22,11 0-22,4 1 22,8-1 33,2 0-33,4-2 0,1 1 0,1-1 0,1 0 34,-3 0-23,1 1 0,-7-1-11,5 1 23,-1-1-1,11-1 23,6-1-34,4-1 12,6 0-12,1 0-22,6 0 22,-1 0-22,-3 0-1,-3 0 12,-8 0 12,1 0-12,-7 0 11,2 0 0,-3 0-11,4 0 22,-2 0-22,4 0 0,-2-1-11,3-1 11,1 0 0,-3 1-22,3-1 11,-8 1-1,2 0 12,-1 1 0,1 0 0,5 0 0,-3 0-11,-2 0 11,-5 0 0,-2 0-33,0 0 33,4 0 33,5 0-33,9 0 11,4 0 12,5 0-12,3 0 11,4 0 1,1 0-1,1 0 1,-5 0-23,-4 0 0,-6-1 0,-5 1 0,-1-1 11,1 1-11,5-1 22,4 1-22,7-1 11,1 1-11,1 0 23,0 0-23,-6-1-11,2 0-1,-5-1 12,0 1 0,-2-1 0,0-1 0,2 1 12,0-1-1,9 2 0,-1 0 0,6 1-11,-4 0 11,1 0-11,-6 0-11,-2-1 0,-6 1 0,-5-1 11,2 0 0,0 0 11,6 0 0,5 0-11,2 1 0,3-1 0,-1 1 11,3 0-11,0 0 0,0 0 12,1 0-12,-3-1 0,-1 1 0,0-1 11,-3 1-11,0 0 0,1 0 11,1 0-22,3 0 56,1 0-113,2-1-6889,0-1-752,8-2 7709,2-5 0,1 4 0,-3-3 0</inkml:trace>
</inkml:ink>
</file>

<file path=ppt/ink/ink7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44.07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0 24 16154,'10'-4'516,"7"0"-6042,11 3 5626,6-1 91,5 0-1145,5 1 1021,7-1 1111,0-1-1122,3 1-22,-1 1 100,2-1-67,5 2-33,-4 0-12,1 0 12,-6 0 2268,-6 0-2269,1 0 57,-2 0 45,2 0 3324,0 0-3347,0 0-22,0 0-23,4 0 23,3 0 11,4 0-79,5 0 12,-4 0-12,4 0 23,-9 0 11,4 0-11,-4 0 22,4 0-22,1 0-23,-2 0 45,-2 0-67,-5 0 11,-3 0-11,-1 0 12,-1 0 77,2 0-55,2 0-23,-4 0-22,2 0 0,-7 0 11,-2 0 0,-1 0 0,-3 2 22,7-2 0,2 1 12,12-1-12,7 0-22,6 0 0,-1 0 0,-3 0 0,-8 0 0,-9 0 0,-7 0 0,-7 0 0,-3 0 0,1 0 23,4 0 111,10 0 57,9 0-168,11 0-12,1 0-22,2 0 11,-16 0 0,-8 0-23,-15 0 23,-10 0 0,-1 0 23,-2 0-12,5 0 0,1 0 11,2 0 23,0 0 11,0 0-45,-2 0-11,-5 0 0,-3 0 0,-5 0 0,-2 0 0,-1 0 34,-1 0 56,7 0 78,1 0-34,9 0-89,-2 0-34,-1 0 0,-4 0 23,-7 0-34,-3 0-7732,-4 0 2387,-8 0 5345,-2 0 0,0 0 0,1 0 0</inkml:trace>
</inkml:ink>
</file>

<file path=ppt/ink/ink7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8:44.727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5 12356,'-2'-2'1725,"0"0"-683,2 2-818,8 0-56,10 0-89,15 3-46,13 5-21,3 5-1,6 5 11,-4 1-22,-3-1-33,-6-2 21,-12 0 12,-8-2 23,-10 1 44,-6 2-22,-4 5 11,-2 2-23,-2 5 46,-10 1 145,-6-1 11,-7-2-44,0-4-23,8-4-134,2-2-34,7-7-23,2-2-66,3-1-450,-1 0-839,2 4-975,-5 3-1669,-2 2 4022,-5 1 0,6-7 0,0-3 0</inkml:trace>
</inkml:ink>
</file>

<file path=ppt/ink/ink7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01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10 393 14182,'-5'0'953,"1"0"-819,4 0-33,10 0 22,13 0-11,17 0-11,13 0-68,5 0 12,-1 0 22,1 0-22,-7-1-22,-3 0-1,-9-4-3414,-9 1 3403,-7 0 12,-14-2 10,-1 1-33,-7-3 0,1-4 0,-2-2-11,-4-6 3369,-14-4-3425,-10-2-34,-16-2 23,-2 2-23,-7 0 101,7 3 0,-5 3-11,10 1 0,4 5 11,11 2 11,11 4-11,8 4-22,5 0-34,2 1 33,0-2 23,0-3-11,12-2-11,5-1-57,16 2-134,3 0-403,4 2-774,1 0-526,2 2-986,-1 2 2902,0 2 0,-20 1 0,-6 0 0</inkml:trace>
</inkml:ink>
</file>

<file path=ppt/ink/ink7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41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24 0 13420,'-13'82'-280,"3"-15"-482,10-48-549,0-6-527,0-3-560,0-7 2398,0-1 0,0-2 0,0 0 0</inkml:trace>
</inkml:ink>
</file>

<file path=ppt/ink/ink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01.07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1 317 7078,'4'0'1445,"-1"0"-503,-3 0-394,67 0-166,-39 0-35,51 0-123,-55 0 11,-1 0-67,0 0 90,2 0-68,2 0-43,1 0-24,5 0 0,1 0 135,3 0-169,7 0 23,0 0 23,4 0-57,1 0 135,2 0 79,4 0-91,3-1-89,0 1 34,28-1-34,-25 1-11,23 0 22,-25 0-45,3 0-22,1 0 90,1 0-68,-1 0 1,3 0 66,2 0-10,-18 0 0,1 0-68,23 0-33,17 0 33,-38 0-56,-11 0 67,-6 0 23,-5 0-22,-3 0 66,-1 0 46,2 0-46,2 0 46,7 0 55,6-1-89,4-2-123,5 0-12,0-1-22,2 1 12,-3 1-1,-3-2-11,-7 2 11,-2-1 11,-3 2 34,-1 0-44,1 1 32,0 0-10,-1 0 22,1 0-11,3 0 22,20-1-56,-10 0 12,16-1-23,-17 1 11,0-1 0,4 0 0,-1 1-11,-1-1 0,0 2 0,-3-2 11,21 1-11,-20 0 0,14 0 0,-25 0 0,4 0 12,-3 0-12,6-2 22,1 0-44,26-1 22,-13 0 0,15 1 22,-23 1-22,0 1 0,-3-1-22,1 1 22,-1 0-12,-2-1 12,3 0 0,-3-1 12,5 0 10,20-3-11,-17 2 0,13-1-11,-23 1 12,-4 1-12,-1 0 11,2 2 11,0-1 23,26-1-23,-16 2 1,21-2 44,-24 2 23,5-2-79,-4 2 11,2-2-22,-1 2 23,-2-1-1,-5 2 45,17-3-33,-13 2-1,11-3 57,-13 2-34,-1-1 78,4 1 2,26-4 32,-19 4-168,22-3 11,-25 4 0,-1 0-11,0 0 11,-3 1 0,1 0 1,-3 0 21,0-1-33,-2 0 11,-2 0 1,14-1-1,-13 1 0,11-1-11,-14-1 112,4 1-90,4 0-22,26-2 0,-15 1 0,15 0 0,-23 1 12,-8 1-12,-2 1 0,-6-1 11,1 0-11,-1-1 0,3-1 0,1 0 0,5 0 0,26-3 0,-13 3-11,23-3-1,-24 3 12,0 2 0,0-1 12,13 0-12,-15-1 0,8 1-12,-20-1 12,-2 1 23,5 0-12,5 0 0,3-1-11,4 0 0,0 2-11,21-1 11,-21 2 0,13 0 11,-30 0-11,2 0 0,-5 0 0,-2 0 0,-5 0 34,6 0-34,-9 0-23,6 0 23,-10-1-11,-1 1 11,-2-1 11,2 1-11,2 0 34,2 0-34,4 0 0,5 0 0,2 0 0,29 0-11,-16 0 11,19 0-23,-28 0 23,-7 0 23,-8 0-12,-8 0-11,-5 0 0,-8 0 11,-1 0 0,-3 0-11,0 0 12,3 0 21,-1 0-22,1 0-11,-1 0 0,-3 0 0,2 0 0,0 0-22,0 0-34,1 0-269,-1 0-717,3-1-1692,-2-7-5782,0-5 8516,-1-9 0,-2 10 0,0 1 0</inkml:trace>
</inkml:ink>
</file>

<file path=ppt/ink/ink7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0.60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12 11582,'0'-6'213,"0"0"-213,0 6-1266,0 0 0,0 0 0</inkml:trace>
</inkml:ink>
</file>

<file path=ppt/ink/ink7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1.53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0 11975,'-2'20'761,"0"3"-604,2 4-45,0 0-78,0 2-12,0-6 12,0-3-23,0-5 11,0-8-22,0-3 0,0-3-11,0-1 0,0-10 0,0-4 0,2-13-34,4-2 22,8-1 12,3 3-45,7 5 56,-2 5 0,-1 7 56,-1 5-22,-6 3 100,4 2 125,-2 9-35,3 5-124,-3 13-55,-2 3-45,-5 2 56,-5-2-56,-1-5-33,-3-6-91,0-7 1,0-6-202,0-2-179,0-4 459,0-14 34,0-3 11,8-15 0,4 2 0,9 1 0,2 7 100,-2 4 68,-3 9 90,-2 2-22,-4 6-12,-1 0 22,-2 1-78,0 7-67,1 4-101,-1 8-224,0 1-561,-4 0-671,-1 2-1704,-4-2 3160,0 3 0,0-11 0,0-3 0</inkml:trace>
</inkml:ink>
</file>

<file path=ppt/ink/ink7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1.99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10 43 9521,'0'-10'2061,"0"3"-1377,0 7 10,0 0-570,-6 46-113,4-13-67,0 26-23,13-33 23,4-18 12,10-5 44,-6-3 67,6 0-56,-5-8-11,1-7-56,-2-10 22,-3-7 1,-5 0 33,1 0 0,-5 6 67,-1 9 303,-3 8 213,-1 5-23,-2 3-415,0 14 79,0 5-3436,0 15 3212,0 2-79,0 0-649,6-3-538,2-8-695,10-6-739,-2-8 2700,7-4 0,-12-5 0,-1-1 0</inkml:trace>
</inkml:ink>
</file>

<file path=ppt/ink/ink7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2.237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1 14115,'11'49'184,"0"0"1,11 38-185,-15-39-302,2-5-640,-6-2-626,1-6-1278,-2-4 2846,1-8 0,-1-10 0,-2-7 0</inkml:trace>
</inkml:ink>
</file>

<file path=ppt/ink/ink7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3.24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175 109 11863,'-48'42'250,"0"0"0,4-4 0,13-3-216,27 0-34,4-5 0,10-7 45,11-7-3393,13-7 3348,11-6 0,-1-2-78,2-10-23,-4-6-33,-8-12-101,-4-4-57,-11-3 3594,-8-1-3324,-7 2 22,-4 2 22,0 5 57,0 7 67,0 6-57,0 7 1,0 4-90,0 2 0,0 4 190,0 10 68,0 11-45,0 11-112,2 6-101,11-3-23,6-4 23,16-7-22,2-7-23,4-8-112,3-6 23,-1-4 78,3-8-146,0-10 1,-2-11-46,-4-10-67,-6-7 112,-11 0 202,-5-1 0,-11 4 180,-3 4 111,-4 6 113,0 7 122,2 8 79,1 7-67,0 5-191,-1 2 12,-2 1-135,0 11 68,0 6 21,2 13-134,0 5-55,3 0 21,1 2-78,4-3-33,1-3-34,9-3 11,4-4 90,12-4-23,10-2-78,10-6-56,10-5-100,1-4-80,0-3 1,-1-8 78,-8-5 45,-3-12 34,-9-2-23,-13-4 45,-15-2 56,-9 3 23,-9-1 66,-9 7-22,-5 4 135,-12 9 134,0 5-146,-1 5-145,2 1 45,4 7 111,-4 6 102,4 12 33,1 7-44,1 4-91,10 0-145,2-3-33,7-2-23,0-5-23,7-6-111,6-3-180,13-8-201,7-3-583,5-4-807,0-2-527,0-1-1378,-7-7 3810,-8-5 0,-12 2 0,-7 2 0</inkml:trace>
</inkml:ink>
</file>

<file path=ppt/ink/ink7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3.428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3 12748,'85'-1'-3496,"-11"0"3496,-37 1 0,-17 0 0,-6 0 0</inkml:trace>
</inkml:ink>
</file>

<file path=ppt/ink/ink7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4.3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5 287 9017,'-2'1'2229,"0"0"-806,2-1-1188,63 35-11,-12-24-185,1 7 1,2-1-40,16-15-23,-8-2-21,-20 0 44,-13-3 100,-17-4-100,-6-8-22,-6-6-23,-14-6 34,-12-6 11,-21-5-34,-13-3 34,0-2 0,2 3 45,10 8 123,15 10-33,15 9-79,10 6-44,8 4-1,0 0 134,10-1-145,15-2-168,19 1-538,15 0-1165,7 3-2465,-3 1 4336,-2 1 0,-28 0 0,-8 0 0</inkml:trace>
</inkml:ink>
</file>

<file path=ppt/ink/ink7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0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308 29 12232,'-7'0'796,"3"2"-359,2 18-179,2-1-202,0 1-34,14-3 12,10-5-34,14-2-146,7-7-22,-3-2 157,-3-4-45,-2-6-11,-11-7-35,-2-5-55,-12-2 68,-1 2 89,-8 4 0,-1 4 22,-2 7 79,2 3 11,-2 3 46,4 4 77,1 12 90,2 13-90,4 19 11,-1 14 124,1 9-78,-4 8-46,0 0-44,-4-5 78,-1-5 78,-2-13 1,-4-8-79,-10-13-112,-5-4-101,-13-11-67,-5-4-235,-15-8-382,-12-4-111,-17-12-403,-11-10-90,1-14 190,10-13-481,19-2-842,30-2 2354,15 7 0,15 19 0,2 8 0</inkml:trace>
</inkml:ink>
</file>

<file path=ppt/ink/ink7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5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 10 8893,'0'-5'2185,"0"1"-773,0 4-1098,10 46-135,-3-13-67,8 37 11,-6-27-123,1-8 34,-5-7-12,-1-10-22,-4-9-11,0-5-68,0-4-10,2-4 55,2-10-11,6-9 34,1-12-34,7-2 45,-1 3 0,3 7 68,-3 7 245,-3 10 114,-1 5 155,-3 4 247,5 1-168,1 2-280,5 6-235,2 4-146,-2 6-135,-3 1-458,-2-3-360,-4 1-918,-3-2-1222,-4-2 3093,-3 2 0,-2-8 0,0-1 0</inkml:trace>
</inkml:ink>
</file>

<file path=ppt/ink/ink7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5.96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83 1 13801,'-46'88'627,"9"-12"-616,45-47 34,13-6-45,14-6-11,12-9-168,3-3 0,1-6 78,-7-10 23,-1-8-135,-10-10-56,-8-6 179,-9 0 90,-9 5 392,-5 5 403,-2 11-66,0 7-359,0 5-169,0 2-201,-2 4-22,-1 6 11,0 7-23,1 8-839,2 0-842,0 1-784,0-2-1479,15-5 3978,3-4 0,0-7 0,-4-4 0</inkml:trace>
</inkml:ink>
</file>

<file path=ppt/ink/ink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2.74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297 37 12792,'12'-20'1927,"-4"5"-1355,-6 14 1131,-2 1-1680,0 3 55,0 7 79,0 7-67,-5 9 55,-3 5 1,-5 4-45,-1 5-45,-1-1 0,2 3 11,1 3 34,2-1-67,0 1 44,2-1-66,-4-4 21,2-2 12,-3-4-45,1-2 11,0-2-11,-2-1 11,3-1 1,-2 2-1,4 2 78,-7 13-44,6-13-22,-8 5-23,10-18 0,-2-6 11,6-2-11,0-4-11,3-1 11,-1-1 0,2-1 0,-2-1 0,2-1 0,0-2-4729,-2 2 2107,0-6-2644,-5-3 5266,0-6 0,1 4 0,1 2 0</inkml:trace>
</inkml:ink>
</file>

<file path=ppt/ink/ink7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6.38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90 12109,'54'-25'1053,"1"0"0,36-15-268,-61 40-270,-3 7-212,-3 3-23,-4 9-11,-8 1-56,-5 1-101,-5-1-45,-2-3-33,-8-2-34,-9-3-179,-11-3-68,-13-5 11,-1-2 1,-6-2 179,4-5 45,7 0 11,11-4 22,11 3 90,10 4 68,3 1 88,2 1-54,0 13-46,0 4-56,0 20-45,0 2-67,-2 6 0,2-3-392,-2-4-863,2-10-930,0-6-1188,2-10 3373,8-5 0,-5-5 0,5-2 0</inkml:trace>
</inkml:ink>
</file>

<file path=ppt/ink/ink7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6.772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0 230 13117,'60'2'-252,"0"0"0,31-1 286,-79-20 33,-10 0 146,-8-6 247,-12 0 33,-6-4-57,-8 1 46,4 1-257,7 6-125,7 4-44,8 6 12,4 6-68,2 1-23,0 3-78,0 1-123,2-2-504,9 2-673,7-1-1188,17 1-1634,2 0 4223,9 6 0,-23-4 0,-2 4 0</inkml:trace>
</inkml:ink>
</file>

<file path=ppt/ink/ink7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7.12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5 166 14361,'-2'2'269,"0"0"45,2-2-213,106 1-101,-31-6-62,4 2 1,2-2-30,6-10-32,-20-5 78,-26 2 45,-21-2 45,-11 0-22,-24 1 21,-19 0 394,-23 6 111,-15 4 44,3 5-144,7 3-102,16 4-22,10 7 56,11 4-22,10 9-146,7 2-101,6 3-112,2 0 0,6 1-235,12-3-483,12-4-649,16 0-1254,3-3-1638,6-2 4259,-12-3 0,-15-6 0,-14-3 0</inkml:trace>
</inkml:ink>
</file>

<file path=ppt/ink/ink7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8.370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0 0 12546,'31'72'1132,"-2"-4"-953,-14-21-100,-3-4 10,-9-8-11,-1-7-10,-2-10-68,0-6-79,0-7-301,0-4 32,0-9 79,0-6 235,0-15 1,0-7 33,0-6-23,0-1 1,6 3 22,10 4 33,8 11 91,8 7 156,2 10-11,1 4-45,2 18-112,-3 11 0,-3 20 22,-8 8-100,-10 1 0,-6-7 22,-5-9-23,-2-11-22,0-10-11,0-9-145,0-5 145,0-3 22,2-7-22,5-7 0,4-11 0,8-5 0,2-2 0,0 4-22,-3 6 22,-2 7 201,-4 9 102,-3 3 0,-1 3 201,2 4-45,4 10-280,4 7-134,3 8-45,2 2-134,-2-3-538,-5-4-247,-3-4-1602,-4-3-1983,-1-5 4504,0-3 0,-5-5 0,1-2 0</inkml:trace>
</inkml:ink>
</file>

<file path=ppt/ink/ink7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8.71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161 1 14473,'-44'24'476,"0"0"1,-25 20-276,65-13-100,8-4-101,15-2-56,13-6 56,16-8-33,7-5-35,1-4-88,-5-4 44,-8-5 11,-13-4 22,-11-8-213,-10-3-178,-7-1-359,-7-1-515,-12 0-1223,-5 6-1175,-8 6 3742,5 7 0,12 4 0,5 1 0</inkml:trace>
</inkml:ink>
</file>

<file path=ppt/ink/ink7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09.766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318 490 12311,'-78'27'437,"1"0"0,6-3 0,16 3 44,34 18-178,10-3-1,7-3-190,22-5-45,13-8-43,23-8 144,12-9 0,3-6-68,5-14-100,-3-9 0,-4-16-100,-9-8-136,-14-4-22,-15-5 79,-15-3 33,-8-2 68,-6-2 78,-4 3 45,-5 6-34,-1 10 45,-1 15 123,6 13-11,3 7-168,0 5-67,1 1 67,-3 11 89,2 8 136,-1 16 89,1 8-12,2 7-134,0 2 0,0 3-56,2-1-112,11-3-11,9-3-67,16-6-23,9-9-134,10-8-124,3-12 46,7-6 54,-3-8 24,3-13-79,-7-5-111,-7-16-102,-10-3 34,-19-4 336,-9-2 157,-13 1 45,-10 6 302,-8 7 404,-6 13-34,-7 7-303,5 8-357,-3 7 55,4 9 101,2 9-157,5 10-11,9 2-34,3 1 23,8-1-23,13-1-11,12-3 45,17-6-12,7-6 12,7-6 0,6-7-45,1-4-45,4-9 23,-6-7-1,-7-13 23,-8-6 0,-11-8 0,-9-4-22,-7-7-12,-14-5 1,-3-3 33,-6-4-23,0-1 12,-4 2 11,-7 3 0,-6 9 11,-2 7 0,2 13 68,7 11 55,3 11 45,3 6-134,4 3 56,-4 4 157,1 12 56,-2 14 134,3 20-90,0 14 1,2 11-180,0 5-22,6 0-123,14-4-34,13-6 0,18-9-45,8-7-202,6-8-313,0-9-292,-7-6-223,-8-7-662,-15-7-683,-8-6-1670,-15-4 4090,-6-5 0,-6-1 0,0-1 0</inkml:trace>
</inkml:ink>
</file>

<file path=ppt/ink/ink7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19.711"/>
    </inkml:context>
    <inkml:brush xml:id="br0">
      <inkml:brushProperty name="width" value="0.08571" units="cm"/>
      <inkml:brushProperty name="height" value="0.08571" units="cm"/>
      <inkml:brushProperty name="color" value="#00A0D7"/>
    </inkml:brush>
  </inkml:definitions>
  <inkml:trace contextRef="#ctx0" brushRef="#br0">74 327 12232,'-7'0'1457,"0"0"-1054,2 0-235,3 0-123,-2 3 179,1 3 67,-3 7-88,2 7 166,-2 4-122,6 8-23,-2 4 33,2 7-89,0 4 23,0 3-90,2 1 56,2 2 67,4-3-146,3 0-22,1-5-11,3-3-23,0-6-10,3-4 77,-2-1 34,4-2 12,1 0 89,0 0-146,0-2-33,-5-2 124,-2-2-12,-5-2-68,-3-2 23,-1 1-56,0 0 11,-3-1 1,2 1-24,-3 0 1,1 1 67,-2 5 0,0 0-22,0 5-12,0-3-44,0 1-1,0-3-33,0-4 12,0 1 21,0-2 12,0 0-23,0 0 1,2-1 55,-2 3-11,3 1-11,-3 4 1,2 0-57,0 3-22,3-3 10,-1 2 12,3-3 12,0-2-12,0-2 11,-2-1 0,-3-1 56,-2 3-22,2 0 0,-2 5-23,4-4 23,-3 0-11,1-1-34,-2 0 33,0-1 57,0 0-34,0-1-34,0 0 1,0-1 77,0 1-21,0 2-23,0 1 33,0 1 57,0 0-90,0 0-45,0 0 45,0 0 23,0 0-57,0 1 12,0-2-12,0 1 101,0-2-78,0 0-34,0 1-11,0-1 45,0 1-23,0 4-10,0-1-1,0 2-11,0-1 12,0 0 10,0-1 23,0 1-12,0-1 23,0 0-33,0-4-12,0-1 11,0 0 46,0-1-35,0 2 1,0 0-1,0 2 1,0 2-23,0 0 0,0-1-11,0-1 23,0-1-1,0-1 12,0 0-23,0 1 11,0 3 1,2 2-12,1 0 0,1 0-22,1-2 22,-3-1-11,2-1 0,-1 0 23,2-1-23,-1-2 22,-1-1-11,-1-1 0,0-2 1,-2 2-1,2-1-11,0 0 0,-1 2 0,1 0 0,0 1 11,-1 1-11,3-2 0,-4-1-11,4 0 22,-1-1-11,-1 6 0,0-2 0,-2 5-11,0-2 11,0 1 0,0-4-11,0-2 11,0-1 11,0 0-11,0 3 0,0 0 0,0 2 0,0-3 0,0 0 0,0-3 0,0-2 0,0 0 0,0-4 0,-2-1-45,2-2 45,-2-2 0,2 3 0,0 1 0,0 5-11,0 1-23,0 1-44,0-2 33,0-5-22,0-5 22,0-3 34,0-4 11,0 1 0,0-1 22,0 2 12,0 0 22,0 1-11,2 1-1,6 1 12,9 2 12,8 0 10,10-1 23,6 0 22,7-2 34,12-2-23,6-1-33,13 0-11,4-2-46,0 2-20,-7-2-13,-8 2 45,-10-1 22,-5 0 57,-5-1 33,0 0 0,4 0-56,4 0-56,6 0 0,0 0-34,4 0 0,3 0-22,-1 0 0,-4 0 0,-9 0 0,-9 0 0,-7 0 12,-1 0 10,1 0-22,9 0 34,5 0 22,9 0-12,3 0-21,8 0-12,3 0-285,9 0 285,3 0-11,4 0-22,-3 0 22,-3 0 0,-6 0 0,-9 0 0,-6 0 0,-6 0-12,-8 0-10,-1 0-1,-2 2 23,0-1 11,1 3 0,1-2-22,-2 0 11,1-1 274,-3-1-274,-3 0 23,-1 0-23,-3 0 12,0 0-12,-3 0 0,1 0 11,2 0-11,0 0 0,-1 0 0,-2 0 0,-6 0 0,-1 0 0,-1 0 0,2-1 11,0 0-11,2-1 0,-2 1-11,2 0 11,-2-2 0,4 3 0,3-2 0,0 2 0,4-2 0,-4 0 11,2 0-11,-4 1-11,-1-1 11,-4 1 0,0 0 0,-1 0-11,-1 0 11,6 0 0,-1-1 0,8 0 0,2 0 0,6 0-12,-1-1 12,-4 2-11,-5 0-11,-5 0 11,-4 0-23,0 0 34,-2 1-22,3 0 10,2 0-32,2 0 10,-1 0 12,-6 0-1,-1 0 23,-6 0 0,-3 0-11,0 0 11,-4 0-11,4 0 11,-1 0 0,7 0 0,6 0 0,5 0 0,6 0 0,-6 0-11,-2 0 11,-8 0 11,-7 0 0,0 0-11,-4 0 0,4 0 0,-2 0 0,1 0 0,1 0 11,-4 0-11,2 0-11,-5 0 11,1 0 0,-3 0 0,0 0 11,4 0-11,0 0 11,2 0-11,-1-1 23,2 1-23,-2-2 0,4 1 0,-3-1 0,-2 0 11,-1 2-11,-5-3 11,-1 1 0,1-1 12,0-1 22,4 0-1,1-4 24,4-3-12,0-5 0,3-6-34,-1-6 23,2-6-34,1-9 0,2-3 12,0-9 44,0-5-45,-4-3 23,-1 1 45,-6 5 22,-1 6-33,-4 9-46,-2 7 34,-1 6 12,-4 2 22,2 0-12,-2-3 34,0-1 1,0-4-68,0-2-12,0-1-32,0-1-1,0-3 0,0 0-11,0-6 11,2 3 0,1-1 34,2 4 0,-3 2 56,0 4-23,-2 0-22,0 1-22,2-2-23,-1-1 0,1 0-11,0-1 0,0 1 34,5 0-34,0 3 33,0-2 1,2 4 22,-6-3-34,3-2 2,-3-4-13,1-1 11,1-1-22,-1 4 23,-1 6-1,1 6 23,-3 6 0,3 2-1,-4 0-10,2 1 0,-2-5-23,0-1 11,0-3-22,0-1 0,0-2 0,0-1 11,0 0-11,0-3 12,0 2 21,0 0 1,0 3-1,0 1 1,0 2-12,0 0 12,0 1-12,0-1-10,0 2-1,0 1 11,0 1 1,-2 1-23,0 0 22,-1 0-22,1-1 11,0-2 12,1-1-23,-3 0 44,4 2-21,-4 0-23,1-2 0,-1-1 0,-1-5 0,3-1 0,-1-5 22,3 1-11,0 1-11,0 2 23,0 5-12,0 3 0,0 3-11,0 2 11,0-2-11,0 2 12,0-4-12,0 0 0,0-1 0,0-2 0,0-1 11,0-3 11,0-4-11,0-3-11,0-3 12,0 0-1,0 2 0,0 2-11,-4 4 0,1 3 0,-3 1 0,3 2-11,-1 2 0,4-1 11,-2 3 0,-1-1-12,3 0 1,-4-2 11,3 1 0,-1 0 0,0 2 0,2 1 0,-4 0 0,1 4 0,1-3 0,0 2 0,2-1 0,0 0-11,0 0 11,0 2-11,0 0 11,0 0-11,0 2-1,0 1 12,0-1-33,0 1 10,0-1 12,0 1-22,0 1 21,0 5 1,0 0 11,0 3-11,-2 1-11,1 1 22,-1-1-34,2 0-33,0-2 22,0-1-11,0 1 45,0 0 11,0 1 0,0 2 0,0 0 0,0 3-11,0 0-79,0 0 90,-2 2 11,1-1 12,-3 1 21,2 0-21,-3 0-1,1 0 12,-3 0-34,-4 0-11,-10 0-1,-13 0-10,-14-1 11,-17 1 11,-13-1 11,-10 1-11,-8 0 0,-3 0-349,0 1 372,4 3-23,2 4 0,1 0 0,-2 1-11,-3-2 11,1-1-23,5 0 12,0-1 11,10-1-22,-1 0 22,6 0 0,0-1-34,-1 3-91,-2-2 114,-3 3 11,1 0 0,5-1-11,1 2 0,7-3 11,0 1 0,6-3 0,2 2-11,3-1-34,2-2 45,-2 1-45,-1 0 334,-2-2-312,0 1-66,1-2-13,-3 0-32,-2 0 206,-5 1-83,-3 1 11,-1 0 0,3-1 0,6 1 0,7-2 0,6 0 0,5 0-11,3 0 0,6 0 11,0 0-12,5 0 1,-2 0 11,1 0 0,-1 0 0,4 0 0,2 0 0,3 0 0,3 0 11,-3-2-11,-1 0 12,-4-1-12,0-1 0,0 1-12,-2 1 1,4 0 11,1 2 11,2-1-11,2-1 0,0 0 12,0 0-12,-2-1 0,-1 2 0,-5 0-12,-4-1 12,-2 1-22,-4 0 11,2 1 11,-3 0 0,1 0 22,-3 0-11,5-1 1,-4 1-12,6-1 22,-4 0-44,-1 1 10,-2-1 12,-4 1 12,0 0 10,4 0-22,1 0 11,8 0-11,7-1 11,1-1-11,8 1 0,-1 0-11,-2 1 0,-6 0 0,-5 0 11,-3 0 0,-1 0 0,2 0 22,1 0-11,4-1-11,4 1 0,4-1 12,10 0 10,-1 0-22,6-1 0,-3 2 0,-3-1 0,-3 1-22,-5-1 22,-4-2 11,1 2-11,-1-2 0,2 3 0,3-2 11,1 1 0,5 0 0,5 0 1,2 0-12,1 1 0,-3 0-12,-5-1 12,-5-1-22,-1 0 22,-3 0 11,2-1-11,2 2 0,3 0 11,7 0-11,0 1 12,5-3-12,-1 3-23,-4-1 23,-3 1-11,-6 0-34,-5 0 23,-2 0 22,-3 0 0,3 0 11,6 0-11,5 0 0,10-1 0,2 1 0,0-2 0,1 1-11,-1 0 0,0 1-1,0 0-21,-5 0 22,0 0 11,-2 0 0,1 0 11,2 0 0,1 0-11,1 0 0,-3 0 0,2 0-22,-4 0 10,-2 0-10,-5 0 0,-7 0-1,-1 0 23,1 0 11,3 0-11,7 0-22,3 0 22,7 0-829,1 0 796,2 3 33,0 3 22,0 7 0,0 10 12,2 3-23,5 8-3403,5-1 3392,2 0-96,4-6 96,-8-7 0,3-5 0,-10-6 33,1-4-22,-4-1 3361,0-3-3360,0 0-4837,2-1 388,-2-2 4437,2-10 0,-2 7 0,0-7 0</inkml:trace>
</inkml:ink>
</file>

<file path=ppt/ink/ink7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5.322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5 704 12781,'-2'2'2421,"0"-1"-1973,2-4-135,0-3 23,0-7-89,2-6-67,7-6 10,5-5 68,7-5-1,2-3-78,2-5-44,-2-2-34,4-3-34,-3-2-34,1 1-9,-2 1 9,-4 3 12,-1 6-23,-5 5 1,-3 4-12,1 2 11,-4 4 1,0 2-23,0 8 45,-3 3-1,-1 6-44,-1 3-359,-2 1 359,2 9 79,3 4-67,6 13 77,5 8-55,3 7 44,4 8-33,-3 6-11,1 2 66,2 4-55,-2-3 0,4 2-11,0-6 10,1-3-21,-1-8-23,-6-8 0,1-9-34,-8-9 23,-3-7 0,-5-6 11,-4 0-213,0-3 0,0 2-68,0-1 24,0 3-247,2-2-247,-1 1-1584,1-2 1,-2-1 0</inkml:trace>
</inkml:ink>
</file>

<file path=ppt/ink/ink7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5.749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23 20 9341,'-7'-1'1726,"1"0"-673,6 1 11,0 0-380,-4-6 67,3 5-314,-4-5-213,5 5 224,0 0 56,15 0-268,9 1-169,22-1-11,7 1-56,7 0 0,-6 0-89,-4 0-158,-13 0-302,-8 0-426,-10 0-616,-10 0-1132,-5 0 2723,-4 0 0,0 0 0</inkml:trace>
</inkml:ink>
</file>

<file path=ppt/ink/ink7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26.281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267 7 7291,'12'2'2375,"-1"-1"-1590,-11-1 559,0 0-727,-35-4-1,14 2 124,-29-2-214,22 4-280,1 0-123,1 2 23,-1 6-22,4 5-34,0 7 122,6 2-10,8 3 89,5 2-134,4-2-157,6-1-56,14-5 56,11-6 22,15-4-3324,5-5 3403,-2-2-34,-3-3-11,-8-7-56,-9-2-34,-5-7-145,-12 1-246,-3 0 3043,-7 1-4041,-2 2-840,0 1-1222,-4 4 3485,-5 1 0,3 4 0,-3 1 0</inkml:trace>
</inkml:ink>
</file>

<file path=ppt/ink/ink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3.92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26 21 7470,'-6'0'1659,"1"0"-775,5 0-637,-7-3 56,6 2-12,-6-2-100,7 3 458,0 0-211,5-4-80,9 2-78,9-3-22,10 3-23,2 1-123,2 1 23,3 0-45,-1 0-1,1 0-10,-2 4-1,-5 0-11,-3 4 23,-5 1-12,-7 0 12,-3 2-57,-4-1-22,-7 1 79,-1 1 11,-3 0-12,0 0-10,-8 3-46,-10-1 35,-11 1-68,-6-2-90,-3-2 90,14-4-11,2-4 0,16-2-34,3-1-336,3 0 415,7 0-23,2 0 11,10 2 1,-1 1 10,2 1-10,0 3-1,-1 0-22,-1 0 0,-2 1 45,-3 1 11,-2 1-11,-3 1 22,-3 1-22,-3-1 44,0 1 57,-2-1 11,0-2 0,0 0-56,0-2 0,-4 0 78,-1 0-22,-6-1-68,-2 0-44,-2-2-45,-3-3 0,-1 0-145,-6-1 21,-1 0-55,-5 0-67,2 0-158,-1 0-246,5 0-616,4-2-1087,8-6 2353,7-6 0,4 4 0,2 1 0</inkml:trace>
</inkml:ink>
</file>

<file path=ppt/ink/ink7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1.195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33 133 8804,'-13'0'1333,"3"0"-470,10 0 56,0 0-292,-4 0 1065,3 0-975,-3 0 1065,4 0-1525,0-2-133,0 1-102,0-3 0,0 0 113,2-1 22,9-4-135,6-1 34,8-3-22,3-1-1,-3-1 1,0 1-1,-6 2-33,-3 3 12,-5 3-1,-4 1 0,-2 2 11,-1 1-10,-3-1 44,1 3 33,0-1 450,-2 1-461,2 6 56,-2 5-66,2 8 32,1 2-55,1 2-34,1 0 1,-2 2-1,1 1-11,-2-2 0,3-1 0,-3-5 0,2-3 0,-3-5 11,1-2-11,-2-4-11,0 1 11,0-3 0,0 2-11,0 0-23,0-1 12,0 3-46,0-4 35,0 1-46,0-1 1,0-2 44,0 2 57,0 0 10,0 2-21,0 1-12,0 2-45,-6 0-22,-4 0 67,-8 1 22,-5 0-22,1-1 22,2-1 12,6-4-34,7 1 11,1-2 0,5 0 605,-1-1-448,19 0-44,5 0-57,17-2-11,1-1 12,11-2-57,-18 3 0,7-2 0,-22 4 34,-2-1-11,-2 1-23,-5 0 11,0 0 23,-6 0-11,1 0-12,-4 0-22,2 0-11,0 0 0,-1 0 11,3 0 22,-2 0-22,7-1 11,-1 1-11,1-1 0,-2 1-11,-3 0-11,-1 0-8080,-1 0 8102,-10 0 0,6 0 0,-7 0 0</inkml:trace>
</inkml:ink>
</file>

<file path=ppt/ink/ink7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1.870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18 36 8310,'-7'-1'3048,"1"0"-2162,6 1 626,0 0-549,-2-5 13,1 3-271,-1-3 225,8 2-178,12 0-204,19-1-178,14 2-124,12 0-190,3 2-33,-1 0-12,1 0-11,-8-1-22,-5-1-270,-14 1-167,-13-1-236,-9 2-145,-12-1-561,-1 1-4784,-4 0 6185,-10 1 0,8-1 0,-9 1 0</inkml:trace>
</inkml:ink>
</file>

<file path=ppt/ink/ink7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183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60 5 10709,'-8'-2'3865,"2"0"-2935,6 2 549,0 0-919,-10 55-313,5-22-169,-5 44-56,8-39-22,0-5-44,-1-7-180,-1-5-213,1-8-258,-1-4-638,3-6-539,-1-2-7,2-1 1,0 0 0</inkml:trace>
</inkml:ink>
</file>

<file path=ppt/ink/ink7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476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19 0 9364,'-10'3'3720,"2"-1"-2465,8-2 649,0 0-1108,75 0-213,-23 0-398,4 0 0,2 0-28,11 0-135,-11 0-22,-10 0 0,-13 0-67,-14 0-180,-6 0-246,-8 0-280,0 0-683,-3 0-819,3 0-964,4 0 3239,-1 0 0,0 0 0,-6 0 0</inkml:trace>
</inkml:ink>
</file>

<file path=ppt/ink/ink7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32.948"/>
    </inkml:context>
    <inkml:brush xml:id="br0">
      <inkml:brushProperty name="width" value="0.08571" units="cm"/>
      <inkml:brushProperty name="height" value="0.08571" units="cm"/>
      <inkml:brushProperty name="color" value="#E71224"/>
    </inkml:brush>
  </inkml:definitions>
  <inkml:trace contextRef="#ctx0" brushRef="#br0">331 17 10529,'0'-4'2207,"0"1"-257,0 3-1333,-22-5 111,2 4-123,-21-2-56,7 9 100,-1 5-65,1 6-215,0 4-66,1 5-79,5 5-124,3 4-77,11 1-1,5-1-11,7-5 35,8-4 32,18-3-44,15-6-34,16 0-23,7-6-55,0-2-180,-1-4-302,-4-3-460,-9-1-3784,-4-1 2306,-8 0-1510,-3-2 4008,-8-4 0,-11 3 0,-5-2 0</inkml:trace>
</inkml:ink>
</file>

<file path=ppt/ink/ink7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48.24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0 43 13106,'0'-13'2085,"0"1"-1537,0 9-21,0-2 0,0 1-34,0 1 11,0 2 2409,0 0-2913,0 11 34,0 9 122,5 23-9,8 17 9,4 15 46,12 10-413,-3 3 256,4 3 11,2-1 11,-4-3 34,4-4-11,-7-6-12,-2-5-56,-2-2 23,-3-5-11,0-1-1,-1 0 1,-1 0-23,-5 3 45,-1-2 22,-6-4-10,-2-7-24,0-7-32,-1-7 10,1-5 0,-2-2-10,0 0 322,0 2-323,0 4 0,0 3 12,0 3-12,0-2-11,0-4-34,0-8 34,-2-6 23,1-5-23,-1-6 0,0-1-23,-2 1 23,-4 4 0,-3 7 0,1 4 0,-1 6 11,4-1-11,1-2 0,1-2 0,0-4 0,1 1 0,-3 8-11,-4 8 22,-3 10-22,-5 8 22,1-2-22,1 0 0,2-7 0,5-7 0,1-8-23,7-6 34,0-6 0,2-1 11,0-1 0,0 4-11,0 5 45,-6 2-22,-2 3 10,-6-1-22,2-4-11,1-6 0,4-8 0,2-8 24,3-6 446,2-2-459,13-1 0,6 0 34,14 0 11,36 0-33,-10 0 10,33 0 1,-20 3-23,7 3 0,0 4-11,2 2 11,3 1-702,-1 0 691,2 1 0,0 0 0,-2 1 0,3 1 0,4 1 5,-39-9 1,1 1-220,2 0 1,1-1 213,5 1 0,1 1 0,2-1 0,1-1 0,2 2 0,1-1 5,2 1 1,0 0 5,2 0 0,0-1-362,3 2 0,1-1 351,2 0 0,0 0 5,4 0 1,-1 0-6,2-1 0,0-1 0,1 1 0,1-1 11,-1 0 0,0-1-6,0 0 1,-1 0-6,0 0 0,-1-1 6,-1 1 0,1-1 5,2 0 0,1-1-6,2 0 1,0 0 5,7-2 1,0 0-550,3-1 1,2-1 563,-31 0 0,0-1 0,1 0-15,-1 0 1,1 0-1,0 0-8,0 0 1,1 0 0,0 0-211,0 0 0,-1 0 1,2 0 213,0 0 1,0 0-1,1 0-7,1 0 0,0 1 0,0-1 15,1 1 0,0-1 0,1 0-4,2 1 0,-1 0 1,1 0-1,2-1 0,0 1 0,1-1 0,1 1 0,2-1 1,-1 0-470,2 0 1,1 0 0,0 0 472,2 0 0,0 0 0,1 0-8,2 0 1,-1 0-1,2 0 8,2 0 0,0-1 0,1 0 3,3 0 1,-1-1 0,2 0-19,1 0 0,1 0 0,0-1 0,1 0 0,0-1 0,0 0-3,-25 2 0,0-1 0,0 0 1,0 1 5,24-2 1,0 1 0,0 0-4,0 0 0,1-1 0,-1 1 0,-1 0 0,-1 1 0,0-1-261,1 1 0,-1 0 1,0-1 271,-1 1 0,-1 0 1,1 0 17,-1 0 1,0 0 0,0 1-19,0-1 0,1 0 1,0 0-12,1 0 0,1-1 0,0 1-314,1-1 0,0 0 0,0 0 314,-23 1 0,0-1 0,0 1 0,-1-1-8,25-1 1,0 0-1,0 0-54,-4 1 1,0-1-1,-1 1 58,-2 0 0,-1 0 1,-1 1 3,-5 0 0,0 1 0,-1 0-8,-4 1 1,0-1 0,-2 0 158,-3 1 1,-1 0-1,-1 0-136,-4 0 0,-1 0 0,-1 0-15,28 2 0,-1-1 17,-7 2 0,-2-1-6,-5 2 0,-1 0-6,-6 0 1,-1 1-1,-6-2 1,-3 0-6,-5 1 0,-3 0 1050,43 2-1050,-21 0 0,-14 0 2257,-22-2-2257,-13-2 1741,-13 0-1708,-7-2 1485,-4 1-1496,-3-1 138,-2 0-104,6 0 112,8 0-23,17 0-33,14-4-33,16-2-46,11-5 12,11-2-502,13-1 490,-42 6 1,2 1-17,4-2 0,2 0-6,6 0 0,2-1 6,0 1 0,0-1-17,2 1 0,-1-1 0,0 1 0,-2-1 0,-2 3 0,0-1 0,-4-1 0,0 0 0,-2 2 0,0 1 0,-3-1 0,0 1 5,-3 0 1,-1 1-1,0 0 1,-1 0-6,-2 0 0,0-1-11,48-4 11,-1 1 0,-3-1 34,0 4-34,0-1 11,3 1-11,-47 4 0,0-1 5,2-1 1,1 0 5,2 0 0,1 0-11,3-1 0,2-1 6,1 0 0,0 0-6,1 0 0,-1 0-6,2 0 0,-2 1 6,-4-1 0,-2 1 0,-1 0 0,-2 0 0,45-3 0,-8 2 12,1-1-1,0 2-11,0 1 0,4-1-45,-8 1-11,-3 0 0,-17-1-11,-16 1 67,-18 2-45,-11 1 45,-12 1-56,0 0 56,0 0 0,8 0 502,6 0-502,5 0-11,5 0 11,-3 0-11,3 0 22,-3 0-11,2 0 0,1 0 0,1 0 0,3 1-23,0 0 12,3 1 0,1-1-11,-1-1 22,3 0 0,-5 0-34,-3 0 23,-7 0 0,-9 0 11,-4 0 0,-1 0 11,7 0-11,5 0 0,13 0 0,5 0 0,7 0 0,0 0-11,-2 0-12,-5 0-22,-11 0-33,-6 0 11,-13 0 22,-4 0 34,-8 0 11,-2 0-11,0 0 11,-1 0-12,3 0-10,-2 0 22,1 0 0,1 0 0,-3 0 11,1 0 0,0 0 1,0-3 10,5-3 45,0-9-44,4-6-12,3-8-11,0-4 45,2-3-1,-6-4-10,-3-5-23,-5-7 0,-2-7-11,0-4-11,0-2 11,0 2 0,2 7 0,-2 6 0,2 9 0,-2 4 0,0 5 0,0 1-11,0 2 11,0 3 11,0 1-11,0 3 0,0 0 0,0 1 11,0 0 1,0-2-12,0 1 11,0-1 0,0 5-11,0 1 0,0 2 11,0 2 12,0-2-23,0 0 11,0-2-11,0-1 0,0-1 11,0 1-11,0 0 0,0 1 11,0-1-11,0 0 0,0 0 0,0-2 11,2-2 1,1-5-12,1-1-12,3-6 12,-2-2 0,2-1 12,-3 3-12,1 4 22,-3 6 0,1 7 1,-3 6-23,0 2 0,0 3-23,0-1 12,0 0 0,0-1 11,0-1 0,0-1 0,0-2 0,2-2-11,-2-2 11,4 0 0,-3 0 0,1 3-11,0 2 11,-2 3 0,2 0 0,-2 1-34,0-1-11,0-1 12,0 0 10,0 0 1,2 2 11,-1-1 11,1 3-23,-2 1-33,0 1-45,0-1-44,0 1-1,0-4 1,0-4 44,0-4-45,0-4 56,0-4 12,0 2 55,0 1 23,0 1 0,0 2 23,0 2-12,0 1 22,0 4 1,0 3 11,0 4-45,0 1-11,0 1 22,0-1-11,0 0 23,0-3-1,0-2-22,0 0 11,0-3 12,0 1-1,0 0-11,0 2-11,0 1-11,0 3 11,0-2 0,0 5-2129,0-1 448,0-2-649,0-1-180,0-2 404,0-2-875,-6 2-1344,-8-2 4325,-12 1 0,10 3 0,0 1 0</inkml:trace>
</inkml:ink>
</file>

<file path=ppt/ink/ink7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48.919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19 199 9946,'-11'-2'4527,"3"0"-3776,8 2 89,0 0-537,8-4-12,3 2 303,9-4-124,7-1-257,8-3 1,7-5 32,6-3-100,0-2-45,1 0-45,-3 3-12,-5 1 1,-4 3 78,-7 1 45,-5 2-11,-7 2 34,-2 2-12,-4 2 12,-1 0-68,-4 3-11,-2 0-11,-1 1-45,-4 0 11,2 0 34,2 0 56,4 0 78,7 2-45,4 6-44,6 5-22,-1 7 21,1 4-66,-4 2-57,-1 0 0,1 0 12,-5-2-34,0-3 0,-4-4 0,-5-4 0,-1-6-34,-3-4-178,-1-2-349,-2-1-2386,2 0 169,0 0-2903,3 0 5681,-2 0 0,-1 0 0,-2 0 0</inkml:trace>
</inkml:ink>
</file>

<file path=ppt/ink/ink7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1.71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74 652 8747,'-11'2'1278,"3"-1"-628,8-1 347,0 0-280,-18 1 134,11-1 80,-14 1 145,19-1-147,-2 0-279,3 0 796,-1 0-1435,2-6 157,0-6 11,0-12-100,4-9 22,7-10-68,6-6 12,10-6-34,4-2 0,5-2-11,2 2 0,0 5 0,-1 7 12,-4 8 10,-4 8 0,-6 6-22,-4 4-33,-3 3 33,-3 2-11,1 3-12,-4 2 1,0 5-1,-4 1-10,0 3-12,-1 0-11,-3 0 11,3 0 23,-5 0-113,2 0 79,0 0 56,3 4 101,6 8 34,3 10-35,9 12 35,0 8-12,5 7-67,1 5 67,-1 5 0,2 1-67,0 0 23,-4-6 22,-1-5-56,-5-9-34,0 2-3414,-7-19 3403,2 2 0,-12-20 0,1-1 11,-2-4-504,-1 0 0,3 0-381,-4 0 837,2 0-3111,-2-2 3148,0-5 0,0 3 0,0-2 0</inkml:trace>
</inkml:ink>
</file>

<file path=ppt/ink/ink7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2.21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133 15 8546,'-10'-1'2006,"2"0"-1480,8 1 281,0 0-392,-49-3 10,35 1-22,-36-2 24,48 2 2093,2 2-1589,27-1-495,14 1-245,31 0-79,11 0-90,-4 0 57,-4 1-79,-8-1 0,-12 1 0,-5-1-23,-12 0-122,-11 0-236,-9 0-414,-9 0-999,-4 1-1813,-3 0 3607,-2 1 0,0-1 0</inkml:trace>
</inkml:ink>
</file>

<file path=ppt/ink/ink7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2.9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14 20 8602,'-2'-11'2723,"0"3"-2466,2 8 2455,0 0-1972,-4 0-225,3 0-112,-4 3 56,5 7-156,0 8-168,0 8-68,0 3-67,0-1 0,0-4-34,0-4 1,2-5-90,1-4-304,2-4-267,-1-3-326,1-3-638,-3-1-1020,2 0-1837,-1 0 4515,0 0 0,-1 0 0,-2 0 0</inkml:trace>
</inkml:ink>
</file>

<file path=ppt/ink/ink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4.61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0 12344,'27'0'717,"4"0"-717,2 1 34,5 2-12,1 0 1,1 1-1,0-2-22,-3-2-78,-5 0-102,-9 0-88,-10 0-192,-4 0-571,-7 0-773,-1 0 1,-1 0-1</inkml:trace>
</inkml:ink>
</file>

<file path=ppt/ink/ink7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3.52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221 31 6988,'0'-9'2544,"0"1"-2040,0 8 1121,0 0-886,-36-6-156,16 5-258,-27-6 45,22 7 67,6 4-68,-4 4-78,5 5 35,4 3-46,3 3-78,6 3-23,3 0-34,2 0-111,0-1 22,12-4 22,12-3-55,17-3-12,8-3-11,8-4 0,-7-2 0,2-2 11,-10 0 0,-6 0 57,-6-5-35,-9-2-33,-7-8 0,-8 0-89,-4-2-46,-2 0-44,0 1-23,-2 0-268,-8 3-505,-7 2-538,-9 4-1423,-3 3 2936,1 3 0,10 1 0,6 0 0</inkml:trace>
</inkml:ink>
</file>

<file path=ppt/ink/ink7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4.83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23 495 7291,'0'6'2812,"0"-1"-2206,0-5 435,0 0-491,-8 9 32,6-7 158,-6 6 111,6-8 2051,1 0-2891,-1-1 180,2-6 178,0-6-144,8-9-124,9-7-11,9-7-1,8-5-33,0-3-56,3-1 0,0-2 11,-2 2-11,-1 1 0,-4 2 0,-3 6-22,-3 7 22,-4 9 0,-4 7 11,-2 6 34,-5 5-23,-2 1-22,-3 1 79,-1 0-57,-1 0-22,0 0 0,1 3 90,5 3 22,4 7 11,4 6 0,3 5-33,-1 5-12,3 5-55,0 4-12,-1 5 22,5 2-33,-6 0 23,6 0-23,-6-3 0,-1-2 0,-2-3 0,-2-3 0,0-5 0,-3-4-11,0-7 11,-1-2-12,-3-4 1,-1-4 11,-1-1-11,0-3 11,-3-1 0,0-1-7384,-2-2 3686,0-8 3698,0-2 0,0 0 0,0 3 0</inkml:trace>
</inkml:ink>
</file>

<file path=ppt/ink/ink7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5.404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29 36 6809,'-6'0'2969,"2"0"-1747,4 0-808,-6-2 46,5 2 44,-7-3 90,7 3 661,-1 0-651,2-2 416,4 1-213,20-4-415,16 1-190,25-2-68,5 1-44,-1 0-56,-10 4-1,-10 0 12,-8 1-34,-13 0 0,-6 0 23,-10 0-34,-3 0-67,-5 0-269,1 0-437,-3 0-695,2 0-941,-3 0 1146,1 0 1,-2 0 0</inkml:trace>
</inkml:ink>
</file>

<file path=ppt/ink/ink7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6.770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24 7605,'-3'-4'2308,"1"1"-1636,2 3-156,-6-1 44,4 0 157,-4 0 22,6 1 1424,0 0-1804,2-3-135,11 1-124,4-3 80,13 3-57,2 0-56,3 2-22,-2 0 34,-6 0 33,-6 0 45,-8 0-12,-3 0 1,-4 0-34,-1 3-79,-1 4 1,1 7 0,-2 2-23,-1 3-11,-2 2-23,-9-1-55,-5 1 0,-11-3 22,-3-4 11,0-2 45,9-5 22,4-3 1,10-1 55,1-2 740,4-1-470,8 0 66,12 0-33,15 0-112,16 0-113,3 0-99,-1 0 10,-7 0-44,-14 0-12,-9 0 0,-14 0-11,-5 0-5670,-4 0 4493,2 0 1,1 0 0</inkml:trace>
</inkml:ink>
</file>

<file path=ppt/ink/ink7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9:57.578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161 3 12804,'2'-1'1232,"0"0"-649,-6 1-202,-3 0-78,-5 0-79,-1 0-56,-3 0-34,2 1 45,-4 2 202,3 3-44,-1 1-136,3 3-33,1-1-45,1 2-33,6 2 0,1 1-23,2-1-22,1 2-1,-1-3 24,2 1 10,0-1-56,0-1-10,14-1-12,10-1-34,18-3 0,7-3 1,1-2-1,-3-1 1,-4 0 10,-10 0-55,-10 0-1,-8 0 35,-10-1 10,-1-1 34,-4-3 0,0-2 56,0-3-45,0-1 23,0-5-12,0-1 1,0-3-1,-2 0 34,-5 4-34,2 1 68,-6 5 100,6 4-32,-2 1-35,3 4-44,-3 0-79,2 1 0,-4 0-79,0 0-168,-1 0-358,-1 0-471,0 0-940,-1 0-1895,-4 0 3911,-2 0 0,7 0 0,1 0 0</inkml:trace>
</inkml:ink>
</file>

<file path=ppt/ink/ink7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7.856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20 12479,'-10'-2'795,"1"1"-492,9 1 571,0 0-751,2-1-11,9 1 11,2-2-33,7 2 56,3-2 22,2 0 45,14 0 0,7 0-3426,18-1 3358,6 2-55,8 0-206,-4 1 128,-9 0-12,-13 1 11,-13 1-11,-11 3-11,-8-1 11,-6-1 3312,-7-2-3368,-1-1 184,-5 1-3377,1 0 1691,-2 1-660,0-1 2218,0 3 0,0-3 0,0 1 0</inkml:trace>
</inkml:ink>
</file>

<file path=ppt/ink/ink7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8.2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19 15 10271,'-2'-8'1782,"-1"2"-1267,3 6-302,0 0-45,-6 28 157,5-3 34,-5 28-56,6-10-124,2 2-123,4-2-56,4-1-34,4-3-100,-2-6-325,-3-3-360,-5-5-178,-1-2-751,-3-5-190,0-4 1938,0-6 0,0-3 0,0-4 0</inkml:trace>
</inkml:ink>
</file>

<file path=ppt/ink/ink7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8.521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 0 13310,'78'0'224,"1"0"0,-8 0 0,-9 0-202,-16 0 128,-7 0-150,-14 0-32,-3 0-394,-3 0-191,-3 0-133,2 0-661,-4 0-1099,2 0 2527,-4 0 1,-5 0 0,-3 0-1</inkml:trace>
</inkml:ink>
</file>

<file path=ppt/ink/ink7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9.047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400 10 6999,'3'-4'2589,"-1"1"-819,-2 3-313,-13-1-751,-4 0-79,-13 0-33,-8 9-45,-4 3-145,-9 11-80,2 5 24,1 4-124,9 4-56,7 4-56,9 0-89,9 0-23,7-2-12,5-7-44,7-5-33,12-6-23,11-5-135,14-2-392,4-5-829,-2-1-839,-2-3-1033,-4-1 3340,-3-1 0,-15-1 0,-6 0 0</inkml:trace>
</inkml:ink>
</file>

<file path=ppt/ink/ink7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10:19.752"/>
    </inkml:context>
    <inkml:brush xml:id="br0">
      <inkml:brushProperty name="width" value="0.08571" units="cm"/>
      <inkml:brushProperty name="height" value="0.08571" units="cm"/>
      <inkml:brushProperty name="color" value="#008C3A"/>
    </inkml:brush>
  </inkml:definitions>
  <inkml:trace contextRef="#ctx0" brushRef="#br0">10 168 9263,'-6'0'1502,"2"0"-853,4 0-638,90 23 1,-41-17-7,11 7 1,1-3 27,-8-12 12,-7-6 45,-13-2 470,-11-4 236,-12 0-146,-6 2-381,-4-4-224,-8 1-45,-5-3-112,-12 0 33,-1 0 79,-3 1 45,7 5 123,4 3 67,9 4-33,5 2 33,2 2-123,2-2-101,0 2 135,0-1-123,14-3-23,10 1-819,14 0-1803,5 0-2543,-6 2 5165,-7 1 0,-13 0 0,-9 1 0</inkml:trace>
</inkml:ink>
</file>

<file path=ppt/ink/ink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5.39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1 6798,'0'6'2286,"0"-1"1165,0-5-3261,0 1-33,0 2 67,13 1-112,8 1-67,16 1 0,11 0-23,3-1-22,3-1-22,-5 1 10,-8-3 12,-12-1 0,-9 1 0,-8-2 12,-4 1 10,-5-1 0,1 0 1,-4 0-1678,2 0 1,-2 0-1</inkml:trace>
</inkml:ink>
</file>

<file path=ppt/ink/ink7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5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0 6372,'0'0'0</inkml:trace>
</inkml:ink>
</file>

<file path=ppt/ink/ink7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5.5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630 0 15560,'-76'5'114,"-1"0"0,1 0 1,0 1-1,1 3 0,16 2-58,11 14 23,-9 12 540,24-5-507,10 1 153,5-1-164,11 2 55,3 0-56,6 3 171,15 0-315,7-4-46,18-3-44,6-7-527,7-4-561,5-5-749,0-5-1055,-1-5 3026,-10-3 0,-20-1 0,-10 0 0</inkml:trace>
</inkml:ink>
</file>

<file path=ppt/ink/ink7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6.2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340 1 12053,'-78'18'373,"0"1"1,8-4-1,13 6 502,25 28-618,18-12-67,3 13-111,22-18-79,7-5 0,17-5 0,5-7-11,5-8 11,-1-2 56,0-5-23,-2-6 34,-6-7 45,-4-6-32,-4-9-58,-5-1 34,-9 2 11,-5 3 56,-7 8 169,-2 5 66,0 5 45,0 4 483,0 1-774,0 8-45,0 4-45,0 9-22,0 4-134,0 0-696,4-2-626,9-2-729,9-1-1266,10-4 3451,3-2 0,-15-7 0,-3-3 0</inkml:trace>
</inkml:ink>
</file>

<file path=ppt/ink/ink7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6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65 275 10473,'0'6'560,"0"0"-67,0-6-167,0 0-293,83 9 46,-54-10 212,59 5 112,-79-18 79,-7-3-112,-2-8 78,-8-2 45,-17-4-45,-11-2 56,-15 0 45,3 4-123,6 3-67,10 7-113,12 6-179,10 5-67,6 4-89,4 2-102,0 0-89,0 0-291,0-2-785,12 1-941,8-1-1356,17 3 3653,2 0 0,-14 1 0,-6 0 0</inkml:trace>
</inkml:ink>
</file>

<file path=ppt/ink/ink7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7.0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1 190 7806,'7'7'1972,"-1"0"-1254,-6-7-169,0 0-292,125-13-55,-76 2-68,24 1 1,-4-3 112,-40-8-12,-10 0-67,-10-3 56,-5 2 470,-4-1 68,0 6-112,-8 2 34,-10 7-68,-13 4-246,-13 3-168,0 1-34,-6 9-34,4 5 124,2 12-23,5 4-11,15 2 11,9 0-212,11-3-23,4-2-34,20-4-190,7-4-493,26-5-807,3-6-1176,8-3-1838,-2-4 4538,7-3 0,-33 1 0,-5-1 0</inkml:trace>
</inkml:ink>
</file>

<file path=ppt/ink/ink7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7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87 168 8758,'49'-38'571,"-1"-1"1,-3 3 0,-10 7 257,-20 16 247,-5 5 134,-7 5-303,-1 2 393,-2 1-1199,0 4 45,2 8 100,3 10 102,0 12-124,6 11-123,-2 5-56,3 7-23,1-1-22,-1 2 0,0-5 0,-1-2 0,-2-8 0,-4-9 0,-1-9 0,-4-9-22,0-7-57,0-4 12,0-3 67,0-2 0,-4 0 0,-13 0 146,-12 0-1,-17 0-44,-7 0 56,-2 0 156,-1 0-167,8 0-112,9 0-23,9 0 0,14 0-11,7 0 11,7 0 24,2 0 110,18 0 90,18 0-44,30 0-68,18 0-782,11 0 692,1 0-33,-4 0 56,-2 0-33,-12 0-1,-11 0 68,-16 0 55,-17 0 90,-14 0-44,-8 0 101,-8 0 748,-2 0-895,-2 0-2558,2 0 0,1 0 1</inkml:trace>
</inkml:ink>
</file>

<file path=ppt/ink/ink7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9.1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782 31 7179,'5'-9'2756,"-1"1"-1837,-4 8 381,0 0-415,0-4-56,0 3-34,-16-4 13,-9 3-338,-25 1-56,-14 0 13,-13 1-159,-14 0-55,-4 3-598,2 6 609,8 4-123,16 8-45,18 3-23,13 6 35,17 11-45,10 3-23,7 8-23,10 1-56,12-3-22,14-6-358,11-6-347,9-8-763,-1-8-392,4-9-1065,4-6 3026,-3-5 0,-21-2 0,-10 0 0</inkml:trace>
</inkml:ink>
</file>

<file path=ppt/ink/ink7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29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6 9487,'-16'-3'2925,"4"1"-2399,12 2 203,0 0-561,-88 7 0,54 8 0,-18-5 0,3 6 156,26 19-32,11 5-224,4 0-68,8-3-101,14-5 33,12-8-78,18-7-11,9-9 45,-2-3 112,-3-6 45,-8-11-45,-10-7-89,-8-15-1,-12-4 56,-4-4 34,-6 4 112,0 7 336,0 10 203,-4 9-192,1 8-157,-4 3-43,3 3-91,1 10-90,1 7-44,2 9-34,0 3-236,0-4-772,15-5-751,9-7-651,17-7-1825,12-3 4235,1-4 0,-22-1 0,-7 0 0</inkml:trace>
</inkml:ink>
</file>

<file path=ppt/ink/ink7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0.10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0 254 9621,'92'15'52,"0"0"1,-11 0-1,-14-6 307,-33-10 504,-13-7-57,-12-5-212,-5-9-168,-10-6 11,-14-3 191,-13-2-158,-16-1-201,-2 2 45,-1 2 134,7 8-257,9 6-102,13 6-22,9 4-67,10 3-123,2 0-78,2 0-349,0 1-379,0-1-629,16 0-997,7 1-918,18 0 3473,1 2 0,-17 0 0,-7 0 0</inkml:trace>
</inkml:ink>
</file>

<file path=ppt/ink/ink7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0.5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10888,'76'-18'224,"0"1"0,-6 2 0,-18 0 135,-39 1 78,-6 2-90,-7-2 67,0 2 214,-15 0 234,-7 2 24,-13 5-371,-6 2-324,6 3-57,-1 0 12,6 9 78,2 3-56,7 12-11,7 3-90,8 3-67,4 2-45,12-2-111,13-2-618,17-4-515,15-8-1041,7-5-5309,5-7 7639,2-4 0,-31 0 0,-7-1 0</inkml:trace>
</inkml:ink>
</file>

<file path=ppt/ink/ink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8.3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1 476 8344,'0'6'3272,"0"-1"-2342,0-5 1064,0 0-1882,0-3-45,3-4 34,3-7-10,5-4 43,3-4 90,3-3-11,3-5-168,0-2-34,2-3 34,-1-2-1,0 0-32,-2 0-12,1 0 0,-2 5 0,-1 6 0,-3 3 0,-3 7 0,0 2-45,-2-1 34,-1 6-1,-3-1-10,-1 8 22,-2 0 0,0 0-22,1 1 22,-3 0 112,2 1-101,-1 0-56,0 0 45,2 0 45,2 2 22,2 4-45,5 6 34,-1 7-22,5 6-12,1 4 12,0 4-34,-1 2 0,-3 2 34,1-2-23,-2-1 0,0-2 0,-2-3-11,-2-3 0,0-3 11,-3-4-11,-1-2 0,-1-5 0,-2-2-33,0-4 33,1 1-11,-2-1-12,4 5 23,-2-2 0,1 2-11,1-5-56,-2-2 11,0 0-34,-2-1-11,0-1-44,1 0 111,0-1-44,0 0 67,1-1-6982,-2 0 6993,2-5 0,-2 4 0,0-4 0</inkml:trace>
</inkml:ink>
</file>

<file path=ppt/ink/ink7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31.2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1 139 8445,'0'-9'784,"0"2"-459,0 7 381,0 0-201,100-53-1,-48 38-269,14-13 0,1 3 202,-10 23 11,-3 4 23,-9 10-34,-6 8 45,-7 11-191,-8 5-22,-6 5-34,-11 2-133,-3 3 10,-4-1 44,-10-3-88,-9-3-35,-16-2-33,-7-4-45,-6-3 23,4-3 11,1-6-34,8-6-33,5-4-46,9-4-67,3-3 79,7-1-56,4-2-78,2-1-45,5 0 235,0-3 11,2-4-33,11-4 66,3-1 12,11 1 34,-4 6 44,6 2 90,1 3 56,7 0 101,2 0-146,7 4 12,0 1 157,5 6-80,3 0-88,2-1-91,4 2-66,-5-2-23,-2 0-12,-9-1-234,-5-2-808,-7-3-1287,-5-1-2387,-6-2 4728,-9-1 0,-6 0 0,-6 0 0</inkml:trace>
</inkml:ink>
</file>

<file path=ppt/ink/ink7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0.8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1 7504,'13'0'1804,"-3"0"-1502,-10 0 3811,2 0-3867,-14 0 191,-9 0-34,-19 1-167,-11 2 100,-6 4 67,-1 4-168,-2 4-22,1 4-45,5 5 90,0 5-11,5 6-102,5 4 102,8 3 78,12 2-113,11 0-167,9 1-45,14-4 0,15 3-89,19-6-180,17-4-392,4-6-661,1-9-706,-6-8-1177,-3-6 3205,-10-4 0,-21-1 0,-9 0 0</inkml:trace>
</inkml:ink>
</file>

<file path=ppt/ink/ink7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1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318 29 9095,'-8'-12'2162,"2"3"-1030,6 9-337,0 0-705,-90-8 68,55 12-35,-18-5 0,1 5 123,27 17 45,2 9 45,8 8 46,7 5-180,6 1-158,10-1-44,14-7-78,14-6-34,15-11-23,2-10-78,2-5 123,-4-11 1,-3-9 33,-11-10-11,-9-8 67,-15-2 67,-6 1 101,-7 7 169,0 6 32,0 11 102,0 5-79,-2 5 426,1 1-740,-1 7-78,2 3-11,0 9-101,0 2-325,10 2-807,11 3-986,16-3-1266,10-1 3496,-1-9 0,-19-7 0,-8-3 0</inkml:trace>
</inkml:ink>
</file>

<file path=ppt/ink/ink7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1.7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51 244 10753,'13'4'359,"-3"-1"-57,-10-3-134,0 0 0,108 7-4172,-72-11 4244,26 7 1,-8-6 725,-44-13-147,-4-2-349,-6-8-324,-21-3 67,-10-3 157,-27 0-57,-7 3 113,3 3-11,10 6 2675,16 7-3090,20 7 968,8 3-1136,8 2-168,0 1 212,10-1-368,11 1-1088,22-1-919,11 1-2162,9 5 3813,-4 4 0,-26-2 0,-8 0 0</inkml:trace>
</inkml:ink>
</file>

<file path=ppt/ink/ink7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2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0 194 11874,'93'-10'18,"-1"0"1,-8 2 0,-14-4-75,-26-13 56,-13 0 146,-16-2 380,-7 3 438,-8 2-203,-14 6-99,-14 7 424,-19 4-772,-11 4-45,2 1-89,8 1 44,9 10 33,9 6-55,7 13-90,9 3-112,5 4-157,7-3-537,21 3-886,16-6-1110,32-5-1500,17-9 4190,14-9 0,-43-6 0,-8-2 0</inkml:trace>
</inkml:ink>
</file>

<file path=ppt/ink/ink7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2.8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9 192 8882,'-5'5'2017,"1"-1"-1423,4-4-79,88-57-44,-48 33-180,14-11 0,-1 2 304,-21 13-237,-7 6 34,-10 3 135,-5 6 33,-7 3 45,-1 2-235,-2 0-90,0 10 11,0 8-78,4 17 45,3 11-23,5 7-179,2 2-23,2 2-21,0 1-1,0-1 11,-2-1 1,-7-7-12,-3-8 46,-4-8-1,0-12 0,0-9 0,0-7-45,-6-3-11,-10-2-90,-14 0 68,-18 0 22,-10 0 11,-7 0 11,5 0 102,13 0-35,16 0-66,17 0 44,8 0-67,6 0-157,0 0 157,4 0 213,21 0 44,16 0-21,30 0-12,12 0-34,10 0-89,3 0-667,-3-3 678,-8 1-112,-9-1 23,-14 1 234,-12 2-111,-7 0-23,-10 0 79,-2 0-68,-1 0 645,-2 0-734,0 0-45,-5 0-11,-7 0-101,-5 0-460,-6 0-862,-3 0-7855,-2 0 9289,-14-2 0,10 1 0,-10-1 0</inkml:trace>
</inkml:ink>
</file>

<file path=ppt/ink/ink7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4.1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671 24 7470,'5'-8'2185,"-1"2"-1199,-4 6 841,0 0-684,-24-3-225,-3 1-536,-27-1 10,3 2-23,-4 1-212,-2 0-135,-3 7 23,-4 6 11,-3 12 67,4 7 1,6 5-57,13 2-56,14 2-11,12 3-11,11 2-34,5 4-78,6-1-224,18-3-202,9-6-393,22-8-436,5-6-728,6-9-1110,3-7 3216,-2-6 0,-28-2 0,-11-2 0</inkml:trace>
</inkml:ink>
</file>

<file path=ppt/ink/ink7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4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381 1 13207,'-80'1'228,"1"0"0,4 0 0,15 8 52,30 21 235,3 9-111,10 5-191,6 1-213,9-2-56,22-9-12,14-6-189,26-10-181,8-8 102,1-6 224,-9-4 79,-10-9 33,-15-5 0,-16-13 45,-11-5 78,-8-1-67,-8 2 22,-5 5 191,-4 8 44,0 9-144,9 5-12,0 4-157,7 0-34,-1 5-100,2 6-718,0 8-829,8 4-1030,13 1-1356,14-3 4067,9-4 0,-16-8 0,-8-4 0</inkml:trace>
</inkml:ink>
</file>

<file path=ppt/ink/ink7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5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0 232 11224,'78'3'71,"-1"0"0,-7-1 0,-16 0 332,-36-3 236,-9-4-90,-7-3-269,-2-7-33,-8-4 66,-10-6-10,-15-1-113,-11-3 135,-3 2 79,0 4-46,9 4 12,4 5-146,17 6-101,7 4-45,7 3-122,3-1-57,0 1 78,9-1 23,9-2-134,13 1-717,10 0-695,5 1-718,4 2-986,1 0 3250,-2 0 0,-22 0 0,-9 0 0</inkml:trace>
</inkml:ink>
</file>

<file path=ppt/ink/ink7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5.4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1 187 8512,'0'6'1087,"0"-1"-493,0-5-90,0 0-280,120-12-145,-67 0-2144,20 2 1,-4-4 2221,-32-6 112,-14-1 837,-12-1-691,-7 1-1,-4 1 202,-10 2 203,-11 4-13,-14 6 3136,-11 3-3662,-5 4-180,0 8 113,1 8 78,8 10 35,10 7-102,13 2-34,11 0-134,6-5-56,20-3-67,15-6-336,25-4-505,16-7-817,2-4-1110,7-4-1838,-9-5 4673,-5-8 0,-32 5 0,-13-3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5.345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341 240 10305,'-64'-26'877,"-1"0"1,8 3 0,6 3-317,9 5-57,11 2-224,12 3-247,11-1-33,4-1-11,4-2-23,4-1-66,6 0-46,4 1 12,3 3-393,-5 4-537,-4 2-2040,-3 3 3104,-3 2 0,-1 0 0,-1 0 0</inkml:trace>
</inkml:ink>
</file>

<file path=ppt/ink/ink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9.06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10 6798,'-8'-4'2073,"1"1"-1367,7 3 2375,0 0-2611,4-1-54,8 1-92,7-1 12,12 1-145,2 0-35,4 0 12,1 0 35,-1 1-102,1-1-79,-1 1 34,-4-1-22,-2 1-12,-7 0 12,-3 1-1,-5-2 12,-2 2-45,-5-2 22,-2 1-22,-3-1 0,-2 0-11,-2 0 11,1 1-33,1-1 33,7 1-12,-4-1-21,3 0-90,-6 0-281,0 0-671,0 0-730,0 0-1568,1 0 3373,1 0 0,-2 0 0,0 0 0</inkml:trace>
</inkml:ink>
</file>

<file path=ppt/ink/ink8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46.2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0 123 13026,'89'-33'384,"0"-1"1,-7 3 0,-11 10-161,-20 17 34,-3 9 34,-7 8-80,-4 10 181,-7 12-23,-7 7-98,-9 7-47,-7 5-12,-5 6-45,-2 0-135,-13 0 1,-6-5-21,-16-4-69,-6-7-27,-3-5-40,-2-9-79,0-8 34,6-9 44,6-5 57,13-5 11,8-2-67,8-1-56,3 0-79,2 0 247,6-6 11,10 0 0,10-3 34,11 1 10,6 6 91,6 0 22,10 2 33,6 0-44,6 1-46,5 3-77,-6 1-12,-2 3-11,-8-3-45,-5-1-492,-6-2-920,-4 0-1143,-6-1-2890,-6 0 5490,-8-1 0,-13 0 0,-6 0 0</inkml:trace>
</inkml:ink>
</file>

<file path=ppt/ink/ink8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7.7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666 6 7672,'3'-2'4022,"-1"1"-3708,-2 1 11,-23-1-67,8 1 167,-27-1 58,8 1 21,-10 0 22,-7 3 46,-4 3-303,-5 7-12,0 3 46,-2 7-34,5 1-90,6 6-78,7 2 0,12 4 33,11 3 1,8 2-23,8 4-23,3 1 12,4 2-101,15-1-11,8-2-11,18-5-12,3-5-11,5-9-347,-1-6-359,-1-7-829,-1-4-190,-2-5-1043,2-2 2813,-4-2 0,-17 0 0,-8 0 0</inkml:trace>
</inkml:ink>
</file>

<file path=ppt/ink/ink8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8.4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31 7885,'0'-6'1692,"0"1"-1110,0 4 225,0-2 0,0 0-191,0-2 23,-4 1-67,-7 2-80,-8 1-133,-6 1-124,-5 0-157,0 5 1,-4 8 67,1 11-23,1 11 45,8 6-45,9 4-89,8-5-34,5-2-45,14-7 0,12-7 23,15-6-23,12-7 34,2-5-67,2-4 44,-6-8 23,-1-8 11,-11-8-90,-7-9 12,-10-3-57,-8-1 135,-8 2 11,-2 6 68,-2 8 89,0 8 22,0 5-190,0 5-168,0 1 101,0 4 67,0 8 0,0 7-33,6 8-461,10 0-772,10-2-885,11-2-4244,6-5 6395,2-1 0,-18-10 0,-6-1 0</inkml:trace>
</inkml:ink>
</file>

<file path=ppt/ink/ink8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8.7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1 164 11224,'87'22'807,"-17"-4"-12,-57-24 12,-6-4-426,-5-10-191,-2-4-123,-4-5 12,-9 1 44,-7 0-11,-7 6 202,5 5-34,6 8-179,10 4-101,4 4-695,2 1 124,0-2 11,8 2-740,12-2-1535,12 2 2835,7 0 0,-17 0 0,-5 0 0</inkml:trace>
</inkml:ink>
</file>

<file path=ppt/ink/ink8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9.1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5 165 8983,'-3'11'459,"1"-3"-156,2-8-214,116 3-44,-52-7-40,12 1 1,0-2 73,-14-9 133,-18-5 215,-13-2-125,-17-1 1,-5-1-102,-9 0 1,-6 3 280,-10 4 201,-12 6 12,-10 5-135,-1 3-112,0 2-157,7 0-111,2 4-45,9 4-46,5 6-33,9 5-56,3 3-78,4 2-270,16 1-604,11-3-359,26-1-1076,5-5-1713,11-5 4100,-3-5 0,-27-4 0,-9-2 0</inkml:trace>
</inkml:ink>
</file>

<file path=ppt/ink/ink8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2:59.9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33 199 9263,'-10'-9'1356,"2"1"-1020,8 8-101,0 0-44,98-60 66,-51 36-2215,14-11 1,-1 1 2484,-24 19 926,-12 7-769,-15 3 55,-5 4 225,-4 1-863,0 9 167,0 7 3270,0 17-3482,0 14 67,5 8-100,2 4-23,7 1 0,-2-4-90,1-4-100,-8-9 10,-1-9 46,-4-12 22,0-7 34,0-5 33,0-6 45,-2 0-34,-13-4 1,-11 1 33,-18-1 100,-9 0 46,-2 0-90,-2 0-45,6 0 68,7 2 21,9 0-100,17 0 0,7-1-11,9-1-134,2 0 290,16 0 225,17 0-45,29 2 0,21-1-213,-33 0 0,1 0-490,2-1 1,1 0 411,3 0 0,0 0-34,-4 0 0,-1 0-60,47 0 60,-21 0 45,-18 0-34,-21 0 34,-17 0-12,-13 0 23,-5 0 783,-4 0-1354,2 0-585,1 0-2116,0 0 3216,-1 0 0,-2 0 0</inkml:trace>
</inkml:ink>
</file>

<file path=ppt/ink/ink8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1.3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745 5 7493,'2'-2'2319,"0"0"146,-2 2-2050,-65 0-46,18 0-212,-3-1 0,-4 2 359,-16 2-169,2 6 22,-2 7-167,5 8-112,-2 8 112,9 8 100,6 7-78,12 5 34,15-1-146,12 0-101,8-6-11,12-4-56,15-7 56,17-4-33,24-7-1,11-2-235,13-3-145,-1 0-3976,1-3 3169,-7 0-717,-10-5-1155,-7-4 3093,-12-3 0,-21-3 0,-12 0 0</inkml:trace>
</inkml:ink>
</file>

<file path=ppt/ink/ink8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1.8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8 11616,'-74'-3'280,"-1"0"0,6 2 0,12 5 56,24 13-11,8 9-78,9 5-79,9 1-44,5 2-124,16-3 11,16-4 0,22-6-11,15-9-56,2-6 34,0-4 22,-6-6 0,-10-7 0,-10-8 0,-13-8 22,-11-1-22,-11-4 34,-6 1 10,-2 3 203,-4 6 458,-3 9-144,-3 6-191,1 5-158,5 2-122,2 0-68,2 2-10,0 8-1,0 7-11,0 7-67,0 2-68,0-4-458,10-4-819,5-5-303,10-4-1086,7-5 2801,0-3 0,-11-1 0,-5 0 0</inkml:trace>
</inkml:ink>
</file>

<file path=ppt/ink/ink8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2.3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0 137 10910,'90'18'295,"-1"0"0,-9-2 0,-10-4-82,-12-12-89,-14 0-12,-12-3 67,-12-3 34,-9-5 78,-6-4 22,-3-3 170,-2-3-147,-4-2-90,-11 1 23,-9-1-180,-9 5-33,3 3 90,7 5-146,9 5 0,7 0-112,5 5-526,2-2 414,0 1-67,4-1-662,12 1-638,10 1-740,11 0 2331,4 0 0,-18 0 0,-4 0 0</inkml:trace>
</inkml:ink>
</file>

<file path=ppt/ink/ink8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2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1 135 9716,'80'4'276,"0"-1"0,-4-1 1,-9-4-165,-6-14 311,-11-5-278,-16 0 254,-17 2-209,-9 2-131,-12 1-104,-16 3 45,-11 4 269,-15 3 494,-5 3-539,1 2-45,-1 2 113,3 7-23,6 2-79,8 8-89,15 0-12,8 1 68,9-2-112,2 1-45,12-4 0,10-1-56,13-2-437,8-2-594,1-1-728,2 0-874,2-5 2689,-3 1 0,-18-3 0,-9-1 0</inkml:trace>
</inkml:ink>
</file>

<file path=ppt/ink/ink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19.7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11 46 6619,'0'-7'1243,"0"2"-974,0 5 280,0 0-112,0-10-11,0 6 89,0-8-32,0 10-69,0 0-11,-2 0-67,0 1-66,-1 1-69,1 0 281,0 0-415,2 3 45,0 4 67,0 6-78,0 4-45,0 0-45,0 1 0,0 0-11,0-1-11,0 1 0,0-1 11,0 0-22,0-1-34,0-3-157,0-2-157,0-4-156,0-3-270,0-2-467,0-1 1,0-1 0</inkml:trace>
</inkml:ink>
</file>

<file path=ppt/ink/ink8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03.4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0 114 11179,'51'-29'433,"-1"1"0,-3 2 1,-2 6-132,13 14 79,-1 2-33,-6 3-68,-3 1-179,-9 8 111,-6 4-21,-8 12 33,-9 5-79,-7 8-66,-5 1 10,-4 4 2,0 0-35,-8-1-23,-6 0-21,-12-6-24,-6-2-10,-1-7-225,-3-3-89,3-7 168,-1-4-11,6-5 112,5-3-34,9-3-11,8-1-34,4 0-224,2 0 403,2-3-21,11 1 10,4-3 91,10 1 122,1 2 79,4 1-23,2 1 56,14 0 102,8 1-237,10 5-200,4 0-12,-1 4 0,-7-1-12,-7-1-32,-11 2-225,-4-2-606,-7-1-458,-1-2-1098,-2-3 2431,-5-1 0,-10-1 0,-5 0 0</inkml:trace>
</inkml:ink>
</file>

<file path=ppt/ink/ink8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1.0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561 10 12636,'0'-6'1703,"0"2"-1143,0 4-336,-9 0-67,-9 0 34,-15 0 66,-9 1 68,-5 4-135,-2 2-89,-2 7-56,1 2 56,-1 5-22,3 2-1,4 5-22,5 3 67,9 7 34,5 6-22,11 10 55,5 8 68,7 5-180,2 2-78,8-6-22,11-8-23,9-11-11,13-8-247,1-10-301,8-9-506,1-7-481,6-6-280,3-4-1435,-2-6 3306,-5-5 0,-24 2 0,-10-1 0</inkml:trace>
</inkml:ink>
</file>

<file path=ppt/ink/ink8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1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295 0 13240,'-56'0'532,"0"0"1,-35 7-354,57 16 90,9 7 101,8 22-347,6-12-23,7 8-23,12-20-21,13-7-35,12-4-90,11-7 24,2-4 22,-5-4-12,-4-2 135,-7-4 23,-9-4 111,-7-5-44,-8-4-12,-4-3 12,-2 0 123,0 3 34,0 6 100,-2 4 22,2 4-145,-4 2-112,3 1 415,-1 29-370,2-5-157,0 24-33,8-15-113,4-3-482,9-7-525,4-4-764,5-4-929,5-4 2846,8-5 0,-19-3 0,-1-3 0</inkml:trace>
</inkml:ink>
</file>

<file path=ppt/ink/ink8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2.05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133 251 9733,'93'15'247,"-24"-8"224,-61-21-191,-8-6 146,-10-3-68,-11-6-302,-14-2 11,-11-2-3245,0 3 3245,2 3-56,7 6 157,9 6 168,8 3-78,10 5-146,4 2 22,6 2 3426,0 2-3549,0 0 56,4 1-67,16 0-3604,9 0 2652,21 0-1469,3 0 2421,7 0 0,-27 0 0,-6 0 0</inkml:trace>
</inkml:ink>
</file>

<file path=ppt/ink/ink8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2.4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1 147 8916,'0'8'963,"0"-2"-649,0-6-281,0 0-1090,108-10 866,-61-2 163,19 3 0,-4-4 282,-30-6-153,-11-2 415,-12 3 402,-5 0-133,-6 3-281,-17 3 770,-10 4-702,-18 4-35,-1 2-268,2 2-123,7 0 79,4 8-24,8 3-55,6 9-34,9 5-90,6 1-22,6 3-33,16 2-259,9-1-761,21-1-617,7-7-1265,9-5 2935,-2-7 0,-22-5 0,-12-3 0</inkml:trace>
</inkml:ink>
</file>

<file path=ppt/ink/ink8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3.3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221 251 8176,'0'5'1703,"0"-1"-481,0-4-819,39-59-11,-20 31 202,31-47-68,-32 49 80,-4 4-57,-3 5-180,-1 4-22,-1 4 46,-4 3-23,1 2-79,-6 3-33,2 1-214,-2 7 91,0 7 67,7 12-68,0 13 12,7 5-34,-2 7-56,-1 0-34,-6 1 12,-1-1-23,-4 0 34,0-2-23,-14-1-10,-4-8-12,-16-4 22,-3-8-22,-2-5-34,-5-6-22,1-6 45,1-3 11,-1-4 23,8-3 10,2 0 34,8-1 34,5 0 0,8 0 33,-1 0-44,8 1 11,0 0-56,3 0-79,2-1 213,17 0 80,13 1-103,28 1 46,16 1-79,7-1-78,2-1-23,-7-1-10,-9 0-12,-10 0 33,-11 0-22,-9 0 12,-12 0 55,-7 0 45,-9 0-11,-4 0-33,-3 0-57,-2 0-11,2 0 12,0 0-23,5 0 0,-2 0 0,2 0-34,-3 0 34,-1 0-3540,-1 0 537,-2 2-3205,0 2 6208,0 2 0,0-2 0,0-1 0</inkml:trace>
</inkml:ink>
</file>

<file path=ppt/ink/ink8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4.4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699 22 12624,'-5'-4'1860,"-10"-2"-1501,-9 4-123,-19-3-113,-8 3 22,-13 1 57,-8-1-12,-6 11 34,0 7 0,4 11-33,5 10 33,16 5-22,11 8 11,21 5-124,11 6-89,16 2 0,22-4-78,14-4-303,22-12-627,1-8-774,1-12-459,-1-8-1378,-1-8 3619,-6-3 0,-24-4 0,-11 0 0</inkml:trace>
</inkml:ink>
</file>

<file path=ppt/ink/ink8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0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108 1 11705,'-30'49'420,"-1"1"1,-16 37-343,68-46-33,13-5-45,19-7-22,7-9 22,-2-8-11,-1-6 11,-6-5 0,-1-12-23,-8-6-78,-7-15-67,-8-7 168,-15-2 68,-4-1-1,-8 5 78,0 6 247,-2 8-100,0 13-101,-3 4-191,2 6 22,1 4 583,2 7 78,0 9-346,8 9-80,5 2-257,12-2-11,-1-6-291,7-4-920,-7-3-380,7-4-1356,1-1 2958,3-6 0,-12-2 0,-7-3 0</inkml:trace>
</inkml:ink>
</file>

<file path=ppt/ink/ink8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38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51 225 13420,'83'11'851,"-16"-8"-133,-57-11-113,-4-5-202,-6-5-123,-4-3-3582,-14-6 3369,-8-2 90,-16-1 22,3 1 34,2 5 56,11 6 22,11 7-56,8 4-43,5 5-305,2 1 3438,4 1-3482,13 0-728,12 0-1009,17 0-828,5 0-2859,6 0 5581,1 0 0,-25 0 0,-7 0 0</inkml:trace>
</inkml:ink>
</file>

<file path=ppt/ink/ink8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5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12299,'79'5'418,"-1"0"1,-7-2 0,-9-2-128,-9-9 104,-9-6-272,-5-6 25,-9 0-92,-9-5 204,-10 0 233,-7-1 261,-4 0-193,-10 5 21,-9 4-66,-14 7-202,-4 5-146,-2 3-56,6 2-22,0 4-46,7 9 35,1 9-57,8 10-22,8 4-89,5-1-113,4 0-538,16-5-750,11-3-896,21-7-1716,10-9 4102,4-5 0,-26-6 0,-7 0 0</inkml:trace>
</inkml:ink>
</file>

<file path=ppt/ink/ink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0.14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 4 8187,'-10'0'1535,"2"0"-1053,8 0 79,0 0-125,-2-2 12,2 2 35,1-2 21,10 2-34,8 0-167,10 0-56,6 0-57,3 0-67,4 0-67,1 0-45,-4 0 1,-5 0-12,-11 0-23,-8 0-111,-7 0-169,-3 0-963,-3 0-1569,0 0 774,-1 0 2061,0 0 0,0 0 0</inkml:trace>
</inkml:ink>
</file>

<file path=ppt/ink/ink8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3:26.43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90 13477,'90'-25'332,"0"0"1,-9 0-1,-13 10 162,-27 26 43,-11 4-101,-7 13 170,-8 5-214,-7 5-79,-4 3-89,-4 3 23,0 0-158,-13 2-33,-6-2-33,-16-2-12,-4-4 0,-2-4 22,3-6-33,4-7-56,5-6-100,5-6-12,2-6-79,5-1 79,4-2 79,3 0 89,6 0 0,2-1-34,2-1-11,0-4-11,0 0 0,0-2 34,2 2 22,8 1 168,5 2 0,14 1-3370,6 1 3381,11 1 23,9 0-68,7 6 46,9 1 0,6 7 245,1 2-380,0-2-45,-8-2-112,-11-4-650,-11-4 3146,-9-2-4570,-3-2-1657,-5-1 3843,-5-6 0,-13 5 0,-7-4 0</inkml:trace>
</inkml:ink>
</file>

<file path=ppt/ink/ink8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2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597 1 7336,'11'0'1927,"-3"0"-1322,-8 0 6813,0 0-7329,-4 0-33,-12 0 56,-8 0-101,-15 3 12,-6 1-1,-11 5 23,-6 2 67,-3 2 56,3 2-100,5 2-68,8 0 0,6 3 34,8 3-34,8 2 0,8 4 11,10 3 11,5 6-11,4 0-11,16 2-56,9-2 45,19-5 11,8-3 0,2-7-169,3-5-335,-6-6-403,1-6-673,-5-4-874,1-2-1513,0-8 3967,-6-3 0,-15 1 0,-11 1 0</inkml:trace>
</inkml:ink>
</file>

<file path=ppt/ink/ink8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3.4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1 12188,'-58'11'257,"-1"1"1,-34 12-12,74 8-89,11-1-4263,2-1 4196,6-1-68,12-5-11,7-2 849,16-8-815,7-2-45,1-7 0,3-3-68,-2-2 24,-4-6 3346,-6-6-3313,-7-8-12,-8-5-21,-5-3 44,-10 1 0,-2 3 123,-2 8 393,0 7 21,0 6 360,0 3-807,-2 9-23,-2 5 45,-2 12-112,2 2-146,2-1-246,2-3-583,2-5-459,13-1-1009,9-3-1221,15-3 3664,3-4 0,-17-4 0,-7-3 0</inkml:trace>
</inkml:ink>
</file>

<file path=ppt/ink/ink8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3.7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0 175 10081,'0'8'1400,"0"-2"-1321,0-6-12,0 0 202,74 22 11,-44-16 124,53 16 312,-67-24 114,-10-6-293,-4-5-357,-2-10-45,-4-3 22,-9-5-23,-8 1-33,-10 1 22,1 6 146,3 5-79,6 6-89,7 5-56,7 2-45,5 4-191,2 0 12,0 0-134,2-1-338,15 0-749,8 0-404,18 0-1031,6 1 2835,4 1 0,-23 0 0,-5 0 0</inkml:trace>
</inkml:ink>
</file>

<file path=ppt/ink/ink8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4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0 268 9341,'79'-18'190,"0"0"1,-7 2 0,-12-2-124,-23-7 11,-7-1-22,-12 0 67,-6 0 169,-8 2 67,-4 2 593,-6 4-134,-8 4 45,-12 5-124,-8 4-77,-4 3-293,2 2-167,3 0-45,8 4-12,0 6-21,6 10-46,3 6-78,5 4-34,6 1-33,3-1-381,2 0-572,13-5-537,8-4-650,22-6-1525,13-6 3732,11-5 0,-28-4 0,-7 0 0</inkml:trace>
</inkml:ink>
</file>

<file path=ppt/ink/ink8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4.9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14 140 9117,'-7'2'1278,"0"-1"-628,7-1 246,0 0-627,47-26 11,-14 11-3336,35-23 3336,-31 21-56,-6 0-78,-7 6 134,-4 2 90,-10 3 55,-2 4-145,-7 1-178,1 1 3290,-2 5-3034,4 8 57,1 12-214,8 9-156,-1 6-22,4 1-23,-2 3 0,-4 0-124,-4 1 24,-4-4-46,-2-4 90,0-6 45,-2-10 0,-6-4-12,-5-5 23,-7-3-67,-5-3 67,-5-2 0,-9 0 11,-3-2 34,-4 0 45,6 0 44,6-1 0,13 0-22,10-1-100,7 1-225,4-1 336,18 0 325,18 0-156,28 0-68,18 0-23,5 0-348,3-1 159,-9 0-12,-6-2 0,-6 2 0,-13 0 0,-6 1 11,-17 0 0,-11 0 0,-11 0 0,-6 0-22,-3 0-2766,-2 0 1447,2 0 0,1 0 0</inkml:trace>
</inkml:ink>
</file>

<file path=ppt/ink/ink8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6.3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735 76 8120,'10'-10'1210,"-1"1"45,-9 9 269,0 0-1098,-123-25-564,64 19 418,-21-9 0,0 4 146,11 20-79,-1 3-102,3 13 13,6 6-78,12 5 21,8 6 57,13 3-56,12 2-202,7 1-68,7-7 447,12-2-447,17-8 222,20-3-334,18-5-347,7-5-223,1-6-371,1-6-503,-3-2-662,2-5-661,-3-8 2947,-6-4 0,-27 2 0,-12 2 0</inkml:trace>
</inkml:ink>
</file>

<file path=ppt/ink/ink8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6.8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226 0 12199,'-62'22'168,"-1"-1"0,6 0 0,16 4 56,39 15-90,2 4-100,16-8-34,9-3 11,18-12-11,8-7 11,0-7 0,2-5 45,-5-2-44,-4-10 77,-7-6-78,-10-13 1,-8-2 10,-10 0 35,-5 4 66,-4 8 202,0 5 190,0 8-11,0 3-324,0 3-57,-4 2-33,-1 9-23,-2 8-67,2 9-45,3 4-538,4-6-526,15-3-549,7-7-1032,18-9 2690,4-1 0,-20-6 0,-4 0 0</inkml:trace>
</inkml:ink>
</file>

<file path=ppt/ink/ink8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7.26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28 182 11806,'61'13'908,"-13"-2"-583,-33-18 56,-8-2-145,-2-8-136,-3-3 57,-2-4-22,-12 0 21,-6-1 91,-12 4-124,-2 3 134,4 5 103,5 6-159,9 3-201,8 1-45,4 1-33,2-1-101,0 2 89,6 0-347,12 0-336,10 1-370,18-1-583,5 1-1389,6-1 3115,-1-1 0,-24 1 0,-9 0 0</inkml:trace>
</inkml:ink>
</file>

<file path=ppt/ink/ink8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7.67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33 190 10619,'83'-20'48,"-1"1"1,-6 2 0,-13-2 7,-24-7-56,-13 1-34,-13 4 34,-11 2 168,-27 6 392,-14 6 34,-26 4-56,-4 3-45,4 4 67,10 4-89,14 8-68,11 5-66,14 4-24,7 3-122,7 4-135,12 0-56,15 1-101,15-2-449,18-5-525,2-3-326,6-7-974,3-4-1457,1-6 3832,1-3 0,-33-3 0,-8 0 0</inkml:trace>
</inkml:ink>
</file>

<file path=ppt/ink/ink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0.74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146 2 6630,'4'0'1680,"0"0"-570,-4 0-595,-31 0-145,18-1-78,-25 1 21,24 0-33,0 1-112,1 2-168,2 3 0,2 0-11,3 3 11,3-1 11,1 2 34,2 0-11,0 0-34,0 1-23,0 0-33,0-2 56,5-1 67,6-1 12,9-2-68,6-1 34,7 0 22,-2-3-56,2 0 12,3-3-23,-14-3 44,1-1-10,-16-4 11,-3 1-45,-3-2 0,-1 0 0,0 2-112,0-1-45,0 3-896,-6 1 33,3 2-504,-8 2 1524,6 2 0,1 0 0,0 0 0</inkml:trace>
</inkml:ink>
</file>

<file path=ppt/ink/ink8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18.3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88 9692,'80'-25'205,"0"1"1,-7 2-1,-9 6 30,-16 15 657,-4 4-477,-8 8 39,-5 8-174,-8 9 116,-12 5-116,-5 7 306,-6 4-373,0 8-68,-2 1-145,-8 1 34,-5-2-34,-10-5 0,-3-3 0,-6-5-11,-3-7-157,-9-4 123,2-8-33,-2-5-314,3-7 44,3-5 56,4-2 292,5-3-11,11-6 0,8-2-45,8-7 22,4 1-33,13-2 67,8 2 45,18 1 123,10 5 179,2 4-44,5 4 101,2 4 66,4 4 102,5 1-23,4 4-213,3-3-213,0 0-112,-3-2-11,-13 0-101,-8-2-358,-9 0-863,-9-2-740,0 0-1737,-6-2 3799,-7-1 0,-8 1 0,-7-1 0</inkml:trace>
</inkml:ink>
</file>

<file path=ppt/ink/ink8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4.6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589 28 12412,'-27'-13'1871,"-7"3"-1435,-11 6-9,-11 3-181,-3 1 101,-5 1-190,0 10-78,1 6 21,6 14 46,8 6-90,15 6 11,11 6-67,14 2-33,5 2-1,4-5-22,18-4-157,11-6-302,22-5-639,7-3-572,4-5-997,2-5-1433,1-8 4156,1-5 0,-30-6 0,-7-1 0</inkml:trace>
</inkml:ink>
</file>

<file path=ppt/ink/ink8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19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212 1 12378,'-54'29'448,"0"0"0,-26 18-257,60 11-101,16 1-90,20-17-23,9 7-145,19-25-168,6-13-45,6-5 157,1-13-146,3-13-67,-6-13-123,-10-13 336,-15-1 224,-15 1 157,-8 9 358,-6 8 236,0 10-270,-8 8 57,0 7-235,-8 3-213,2 1-57,0 8 68,1 7 56,1 12-101,5 7-56,3 0-67,4-1-303,2-4-515,12-5-628,12-3-683,16-4-639,9-4 2835,0-3 0,-21-6 0,-8-1 0</inkml:trace>
</inkml:ink>
</file>

<file path=ppt/ink/ink8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55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1 211 10888,'62'13'59,"0"0"1,-6-1 0,-11-8 86,-26-18 44,-8-6 34,-9-4 157,-14-2-123,-10 0 44,-15 0 102,-5 4-236,1 2 157,6 4 0,12 4-280,7 4-45,12 2-56,2 3-67,2-1-248,0 1-99,0-3-113,12 2-582,9-3-1345,17 5 2510,5-1 0,-17 2 0,-6 1 0</inkml:trace>
</inkml:ink>
</file>

<file path=ppt/ink/ink8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5.9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1 166 8481,'93'-12'388,"1"1"1,-10 1-1,-14-1-63,-27-4 699,-13 1-721,-16 1 245,-6-2-335,-8 1-32,0 0-80,-14 0 496,-8 5-395,-15 0 179,-5 7-123,1 0-146,4 2 56,5 9 134,7 6-89,4 12-101,9 4-112,3 2-34,7-1-100,6 0-728,18-4-304,11-2-436,22-8-1289,8-7 2891,2-5 0,-28-5 0,-8-1 0</inkml:trace>
</inkml:ink>
</file>

<file path=ppt/ink/ink8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7.0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10611,'79'-38'142,"0"1"0,-9 3 0,-12 8 15,-24 14 617,-13 5-360,-12 3 269,-5 3 325,-4 1-906,0 3-69,0 2 254,0 3-253,0-1-12,0-2 12,0-2 33,0-2 628,0 0-807,0 6 112,0 7 157,0 17 101,-2 20-157,-1 18-57,1 12-44,0 6-11,2-8 11,0-4-22,0-12-23,0-7-67,0-11 22,0-12 79,0-9-11,0-10-79,0-7 34,0-4 123,0-2 22,0 0 113,0 0-158,0 2-33,-11-1-56,-10 1-22,-14 1 33,-13 2 45,1-2 0,3-1 22,12-2 79,12-1 67,9 0-22,6 0-57,3 0 35,2 0-91,4 0 214,24-3 302,21-2-3493,40-5 3056,-35 4 0,2 0-101,5-2 0,0 1-138,-1 1 0,-2 0 127,-5 1 0,-2 0-57,31-1 57,-16 1-11,-23 4 11,-12 0 3233,-17 1-3155,-8 0 439,-4 0-7833,-2 0 7338,-4 0 0,3 0 0,-3 0 0</inkml:trace>
</inkml:ink>
</file>

<file path=ppt/ink/ink8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8.2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665 6 11252,'-87'-2'429,"-1"0"1,6 0-1,11 5-216,10 11 45,2 12 616,1 16-358,10 7-113,2 8-190,13 1 36,12-1-249,11-1-22,10-2 11,25-3-183,12-2-568,31-7-673,13-3-903,13-13 444,-42-17 0,2-2 1894,-1-3 0,-4-1 0,13-3 0,-19 0 0</inkml:trace>
</inkml:ink>
</file>

<file path=ppt/ink/ink8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8.7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244 0 12084,'-67'32'231,"0"0"1,5-3 0,19 2-53,39 7 218,4 0-385,16-9 116,6-5-173,22-9 45,2-7 0,5-5 45,-1-3-45,-5-10-45,-4-2 65,-11-14-20,-9-4 208,-6-3-208,-10-2 90,-1 4-23,-4 8 269,0 8 257,0 9-200,0 5-180,-4 1 67,-1 8 22,-2 8 12,2 14-157,3 4-157,2 3-68,2-4-256,11-4-774,8-7-572,14-5-705,6-9-763,10-4 3138,2-4 0,-20 0 0,-6 0 0</inkml:trace>
</inkml:ink>
</file>

<file path=ppt/ink/ink8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9.0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14 154 11145,'0'5'987,"0"-1"-427,0-4-527,71 15-5548,-43-11 5829,53 11 1779,-70-15-1343,-4 0 334,-7-8-927,-7-3 78,-13-10 12,-11-3 3492,-13-1-3470,3 0-180,8 5-89,10 2-11,14 6-22,5 4-1,4 1-56,0 1-78,8 0-470,11 3-606,11 0-526,12 3-1839,8 5 3609,-3 3 0,-15-2 0,-12 1 0</inkml:trace>
</inkml:ink>
</file>

<file path=ppt/ink/ink8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39.4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1 194 11085,'98'-4'85,"1"-1"1,-9 1 0,-11-4-30,-19-12 31,-12-1 47,-14 0 138,-17-2-3,-9 3-21,-8 2 513,-10 2 95,-11 4-274,-18 1 114,-11 5-192,-5 3-348,2 2 1,5 2-78,8 10-1,9 5 45,12 14-112,8 4-11,7 5-134,4-2-594,20-2-807,10-4-818,27-7-1591,8-7 3944,4-8 0,-29-5 0,-9-4 0</inkml:trace>
</inkml:ink>
</file>

<file path=ppt/ink/ink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1.1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10440,'0'12'1423,"0"-1"-1278,0 1-44,2 1-45,2 3-56,1 1-112,3 3-45,-1 0-235,0 0-403,1-2-181,-1-3 80,0-4-459,-1-4-304,-1-2 1659,-3-3 0,0-1 0,-2-1 0</inkml:trace>
</inkml:ink>
</file>

<file path=ppt/ink/ink8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0:04:40.1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7818,'0'-9'2475,"0"2"-1544,0 7-113,125-25-1456,-60 18 811,18-7 1,0 3 173,-13 18 556,-8 8-399,-12 13 250,-15 9-383,-12 7-2,-14 5 23,-7 1-45,-11 2-200,-9-2 537,-15 1-651,-11-3-33,-10 2 0,-4-2-11,-9-1 0,5-2-34,0-7-157,9-6 68,9-9 78,12-8-202,9-7-33,13-5 179,4-3 56,6 0-67,0 0 134,13-5 112,8 3 67,16-2 23,15 3-45,4 1 0,9 1-56,1 4 23,-3 1-68,1 3-55,-7-3-12,-6-1-34,-5-3-426,-9-1-694,-5-1-1736,-1 0 2890,-7 0 0,-7 0 0,-9 0 0</inkml:trace>
</inkml:ink>
</file>

<file path=ppt/ink/ink8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1.4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0 396 10977,'3'-3'975,"0"0"-123,-3 3-718,2 4-44,3 1 10,8 4-21,6-1 22,9 1 23,12-3-35,12 1-22,15-2-67,12 3-3403,1-2 3403,1-1 0,-12-2-45,-6-2-55,-13-1 88,-8 0 12,-8-2 0,-10-5 34,-6-4 3414,-9-4-3336,-5-2-45,-4-1-56,-2-6-11,-20 2-11,-11-9 0,-23 2 22,-9-2-11,-2 0 11,-4 2-11,5 1-3392,5 3 3404,8 3 32,11 3-44,11 5-11,10 2-34,8 6-55,7 1-24,4 0 3494,2-2-3415,0-4-56,0-1-303,14 1-234,1 0-886,14 5-1199,2 3 2723,-1 1 0,-10 2 0,-6 0 0</inkml:trace>
</inkml:ink>
</file>

<file path=ppt/ink/ink8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1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30 7829,'5'-17'1120,"0"4"-481,-5 13-34,0 0-313,0 4 122,2 8 124,4 9-90,2 13-101,3 5-167,-1 4-57,1-1-101,2 0 1,0 0-23,0-5-12,3-3-66,-8-8-280,5-8-349,-7-8-425,1-6-403,-4-3-638,-1-1 2173,-2-1 0,0 0 0</inkml:trace>
</inkml:ink>
</file>

<file path=ppt/ink/ink8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2.14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30 10585,'-15'0'885,"3"0"-55,12 0-181,0 0-570,5-8-12,15 3-67,10-5-34,13 6-212,-1 3-314,-3 0-348,-4 1-862,-6 0-303,-1 0 2073,-11 0 0,-4 0 0,-8 0 0</inkml:trace>
</inkml:ink>
</file>

<file path=ppt/ink/ink8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2.7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64 215 7773,'0'4'1826,"0"0"101,0-4-1579,65 5-34,-32-4-46,53 0-156,-52-10-33,-4-7-34,-7-5-45,-7-5 22,-8 1 0,-1-3 23,-6 4 34,1 0-12,-2 4 90,-7 4 44,-6 5 91,-16 4-169,-6 5-123,-12 2 0,1 1 0,-3 8 12,6 4-12,6 7 11,8 4 22,11 2-10,7 3 55,6 0 12,5 0-34,5-1 22,13-3-78,11-2-33,17-4-169,4-2-348,0-2-334,0 1-394,-3-3-817,-4-2-717,-4-5 2812,-7-3 0,-15-2 0,-5-1 0</inkml:trace>
</inkml:ink>
</file>

<file path=ppt/ink/ink8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3.2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254 19 7291,'0'-3'1770,"0"1"-313,0 2-908,-33-6 56,13 4-145,-27-4-248,18 6-144,2 6-1,-2 6 11,5 9-11,3 8 1,8 5 32,5 1-10,6 2-45,2-6-45,12-3 0,9-8 0,17-9-157,7-5-112,16-8 258,-17-10 11,2-6 22,-23-9-22,-10-3 0,-2 0 23,-6 0-1,-3 5 34,-2 6-22,0 8 100,0 6-33,0 4-135,0 1-22,0 11-168,0 2-504,0 13-975,0-1-1165,7-1 2868,0-1 0,1-11 0,-3-2 0</inkml:trace>
</inkml:ink>
</file>

<file path=ppt/ink/ink8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3.8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221 363 11504,'-61'48'100,"-1"-1"1,4-5 0,18-5-101,40-15-22,9-6-90,13-4-34,10-6-22,13-3-11,5-3 179,3-7 0,2-9-56,-2-11-101,-12-9 0,-6-5 45,-15-4-67,-5-2-68,-10-4 1,-3 3 66,-2-3 180,-4 2 0,-9 3 124,-9 2 156,-7 10 314,2 7-56,1 11 11,7 8-157,8 5-246,2 3-124,6 1-22,0 12 146,1 8 122,2 16-32,0 10-35,0 7-178,4 4-23,14-1-68,7-6-648,10-5-853,3-4-1300,-5-4 2869,6-4 0,-21-15 0,-2-6 0</inkml:trace>
</inkml:ink>
</file>

<file path=ppt/ink/ink8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4.3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184 82 9185,'80'39'78,"-14"-7"23,-48-36 190,-7-4-4229,-1-5 4129,-5-3 949,-2 0-939,-1-2-133,-2 2-68,3-2 0,2 3-34,3 3 3359,3 3-3258,11 4 235,-2 3-89,11 16 67,-2 8-78,5 20 11,4 6-134,1 5-23,1 0-23,-1 2 348,1-2 639,2 0-897,-2 0-78,-11-8 269,-10 0 21,-12-5-43,-7-6 56,-7-3 21,-14-8-111,-14-3-169,-20-3-89,-11-6 0,-11-5-280,-5-3-975,-7-3-157,1-8-907,-6-4-2152,4-10 4471,3-3 0,38 10 0,14 5 0</inkml:trace>
</inkml:ink>
</file>

<file path=ppt/ink/ink8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36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0 304 8098,'0'9'436,"0"-2"-144,0-7-23,0 0-269,131 25-34,-51-18-839,9 5 1,2-4 816,-2-19 499,-13-19-376,-33 0 23,-12-10 223,-31 7 147,-26 1 246,-18 1 201,-26-1-44,-11 7-448,1-2 1335,8 8-1256,12 4-226,20 3-268,14 7-11,16-2-56,5 4 0,5 1-56,0-2 33,0 2 12,0-3-629,16 2-626,10 0-1042,16 2 2375,8 1 0,-23 0 0,-4 0 0</inkml:trace>
</inkml:ink>
</file>

<file path=ppt/ink/ink8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6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9957,'3'-8'460,"0"2"280,-3 6-57,0 0-4654,11 73 4173,4-29-197,-2 7 1,3 1 853,13 1-1004,0-7-394,-5-7-569,-3-4-394,-12-5-414,-2 0 1348,-5-8 1,-1-8 0,1-7 0</inkml:trace>
</inkml:ink>
</file>

<file path=ppt/ink/ink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1.42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12 10 8344,'-6'-2'2936,"1"0"-2477,5 2 673,0 0-549,21-2-202,-1 1-135,21-1-179,-4 2-67,-2 0-11,0 0-246,-6 0-349,-4 0-234,-3 0-180,-2 0-997,-1 0-1635,-6 0 3652,-4 0 0,-6 0 0,-3 0 0</inkml:trace>
</inkml:ink>
</file>

<file path=ppt/ink/ink8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5.8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55 7650,'-5'-11'2363,"0"3"-1320,5 8 33,0 0-886,0-15-179,9 10-11,8-10-145,12 14-696,10 1-885,9 0-369,5 8 2095,5 1 0,-26 0 0,-6-2 0</inkml:trace>
</inkml:ink>
</file>

<file path=ppt/ink/ink8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6.8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122 302 11448,'-68'70'504,"14"-8"-436,59-36-68,10-3-45,8-6-34,8-7-112,3-4 79,1-4 45,2-7 22,-3-8-33,-2-9-112,-8-8 156,-6-1 34,-10-2 22,-3 7 34,-5 3 202,0 8 112,0 8-123,0 4-169,0 3 12,0 24 22,0 2 100,0 24-44,7-5-168,4-2 0,10-3 0,5-6-56,6-5-11,2-7-56,6-5-123,-5-6 55,6-5 124,-4-4 67,5-3-11,3-10 11,-5-5 22,2-12 1,-10-6-12,-6-3-11,-5-7 0,-8-3-45,-2-7-33,-4-2 44,-1-5-90,-3 0 102,1 3 22,-1 5 0,3 11 258,-4 11 100,1 15-134,-3 8-156,0 8-57,0 1 0,0 10 23,0 6 167,0 13 68,0 7 23,0 3-113,0 8-78,0 4-34,4 3-44,12 2-23,4-4-12,13-7 1,1-5-11,6-10-23,5-5 11,0-9-55,2-5 55,-2-6-89,0-4 45,-8-2 78,-3-2 11,-5-8-11,-5-7 11,-3-9-11,-3-3-22,-7-2 22,-3 0 22,-6 1 0,-2 2 57,-4 4 22,-9 5 44,-9 7 57,-10 5 55,-4 5-167,-4 2 111,0 7-77,3 10-35,5 10 181,8 12 144,9 3-111,7 3-147,6-2-66,9-4-90,13-4 0,13-9-22,14-4-3482,1-9 3168,2-5-247,0-4-280,-4-3 169,0-1-1279,-8-6-851,-7-5 2824,-14-8 0,-8 7 0,-9 1 0</inkml:trace>
</inkml:ink>
</file>

<file path=ppt/ink/ink8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7.1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68 14081,'84'-18'-202,"0"-1"1,-8 2-1,-9 5-1254,-11 10-1581,-7 2 3037,-14 0 0,-13 0 0,-11 0 0</inkml:trace>
</inkml:ink>
</file>

<file path=ppt/ink/ink8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05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612 37 14619,'-50'-11'377,"0"0"0,-1 1 1,2 5-177,-31 18-122,-2 7 21,6 11-5760,12 4 5660,12 4-11,20 1 1364,14 2-1409,10-1 691,8 0-1318,17-5-2975,15-2 1719,24-5-749,23-6 2688,4-7 0,-31-8 0,-12-4 0</inkml:trace>
</inkml:ink>
</file>

<file path=ppt/ink/ink8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6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85 8 11257,'-47'51'583,"10"-4"-471,37-18-11,14 0 0,6-3-101,17-3 0,5-8-78,1-3-23,-1-8 0,-3-2 67,-2-5-11,-3-9-56,-2-9 0,-8-6-89,-11-5 56,-5 0 111,-8 0 23,0 3 45,0 3 302,-3 8 113,0 9 604,-4 4-761,3 5-168,-1 0-113,5 6 12,0 8-1,0 10-22,0 7-11,3 1-44,4-2-316,7-5-625,5-4-841,-1-6-1155,0-4 2981,-6-6 0,-5-2 0,-5-3 0</inkml:trace>
</inkml:ink>
</file>

<file path=ppt/ink/ink8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8.92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30 11560,'51'41'-12,"0"0"1,-3-4 0,-8-4-90,-16 0-123,-5-7-78,-12-5-12,-5-7 113,-2-6-203,0-4 113,0-4 291,0-11 67,0-8 22,0-13 169,0-10 112,0-2-3403,0 0 3201,0 7-168,0 9-123,0 10-819,0 9-918,8 5 1860,3 4 0,-2 0 0,0 0 0</inkml:trace>
</inkml:ink>
</file>

<file path=ppt/ink/ink8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9.25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10293,'3'0'1715,"-1"0"-1300,54 67-292,-16-27-118,3 7 1,2 0-6,13-4-11,-7-5-23,-4-11-44,-12-8-23,-9-8-44,-8-7 145,-10-3 44,-3-1 35,-5-7-79,0-8 11,0-13-11,0-6 0,0-4-22,0 2-236,0 4-415,0 6-615,0 6-942,0 6 2230,0 6 0,0 4 0,0 3 0</inkml:trace>
</inkml:ink>
</file>

<file path=ppt/ink/ink8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39.6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0 228 8849,'9'3'1893,"-2"-1"-1523,-7-2-202,0 0-67,131 2-34,-68-8-51,20 4 1,-1-4 28,-27-13 0,-10-4-45,-16 0-11,-11-5 11,-10 2 11,-6-3 67,-7 5 214,-12 2 268,-13 7 191,-13 7-213,-4 4-23,-1 4-11,6 6-78,5 6-168,8 10 33,10 8 34,7 4-67,6 4-157,4 0-101,2-2 0,14-3-337,8-5-503,18-4-795,7-4-719,4-5-1679,1-5 4033,-1-5 0,-22-4 0,-8-1 0</inkml:trace>
</inkml:ink>
</file>

<file path=ppt/ink/ink8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0.04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1 328 10451,'12'9'627,"-3"-2"-134,-9-7-212,0 0-169,117 17-4274,-69-13 4240,22 6 1,-2-3 1105,-26-14-859,-2-3-247,-3-11 101,-3-3 136,-12-3 21,-10-4 3201,-7 1-3436,-5 0 168,-16 0-1,-12 2 1,-20 0 57,0 1 77,1 7-168,19 2-134,8 7-67,15 5-34,3 3 0,2 1 0,12-2-12,9-1-77,17-1-650,7 1-864,-3 3-1064,-2-1 2667,-11 2 0,-13-1 0,-6 1 0</inkml:trace>
</inkml:ink>
</file>

<file path=ppt/ink/ink8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2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3 7605,'-3'0'2801,"1"0"370,2 0-2824,93 13-89,-41-7-146,13 2 0,1 0 56,-5-2-11,0 0-45,-6 1 135,-5 1 44,5 0-45,0 1-33,11-4-101,5 0 0,8-3-22,1-1-79,3-1 0,-3 0-11,-1 0 45,0 0-34,-5 0 0,0 0-11,-4 0 45,-1 0 11,-3 0 0,2 0 34,-2 0-67,0 1-12,0 0 0,-3 1 0,0-1 12,5 3-23,-1 1 22,8 0 12,0 0-1,4 2-21,0-1 10,0 1 12,0-4-12,-2 0 12,-1-1-23,-10 2-3370,-1 0 3404,-9 2 0,-1 0-34,-5-1 34,2-1 33,-4-2 1,7-1-34,-2-1 3425,7 0-3425,4 0-12,4 0 35,6 0-46,5 0 12,5 0-23,1 0 11,2-2 1,-5 0-1,-1-3-22,-4 2 34,-4-1-3415,-4 2 3426,-6 1 22,-3 1 0,-4 0 79,-1 0-90,-5 0-11,-2 0-22,-1 0 3425,-5 0-3325,5 0-101,1 0 12,0 0-23,4 0 34,0 0 0,6 0-12,3 0-33,5 0 23,-2 0-12,1 3-11,-2 1 11,1 1-11,-4 2 0,1-3 22,-3-1 1,2-2 55,3-1-78,3 0 23,5 0-23,1 0 0,1 0 0,3-1 0,3-2 0,3-1 11,5 0-11,-2-1 0,-1 2 0,-7-2 0,1-1 0,-2-1 0,9-2-3392,0 1 3392,1-2 0,-9 2-24,-1 1 24,-8 2 0,-4 1 0,-6 2 0,-6 0 0,-9 2 0,3-2 0,-3 2 0,4 0 0,3-1 3380,1 0-3380,-1-1 47,0 0-36,-1 0-11,2 0 34,-1-1-12,2 0-3391,-4 2 3380,0-1 0,1 2-11,-4 0 0,5 0 22,-5-1-10,4 1-12,-1-1 3414,7 1-3403,3 0-11,6 0 23,4-1-12,3-2 0,6 0 23,4-1-34,2 1 0,3 0 0,-2 1 0,-4 0 11,1 1 0,-7 1-11,7-1 0,1-2 11,7-1-788,6-4 777,-43 5 0,1-1 0,1-1 0,1 1 0,3 0 0,0 1-6,-1 0 1,-1 0-1,-1 2 1,-1-1-1,-2 2 0,0-1 6,46 1-33,-1 0-23,-4 0-23,-1 0-116,-7 0 173,-2 1-23,-11 0 34,-1 0 11,-11 0 0,-2 0 0,0 1 0,-7 1-23,5 1 34,-5 1-11,11-2 0,2 0 0,10-3 0,3 0 0,-3 0 0,-3 0-11,-13 0 11,-8 0 774,-11 0-774,-7 0 188,-3 0-188,-5 1 0,1 0 0,2 2 0,9 0 11,9-2 45,13 0-23,8-1-21,6 0-12,-3 0 0,-4 0 0,-7 0 11,-5 0-11,-6 0 11,-5 0-11,-5 0 34,0 0-34,-3 0 22,3 3-11,0 0 12,2 1 55,1 1 23,4-2-68,1 1-21,-2-1-3371,-1-2 3426,-5 1-33,0-2-12,-1 0 12,1 0-34,0 0 0,2 0 0,1 0 3392,2 0-3392,-2 0-123,-5 0-415,-11 0-605,-12 0-8179,-7 0 9322,-54 0 0,37 0 0,-37 0 0</inkml:trace>
</inkml:ink>
</file>

<file path=ppt/ink/ink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2.668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57 8333,'8'0'1647,"-2"0"-1221,-6 0 134,0 0-157,69-1 23,-39 0 11,54-1-11,-56 1 0,-2-1-67,-1-1-79,-3 1-56,3-2-123,1 1-34,2 0-67,1 1 22,2 0 12,0 0-1,4 0 57,-2 1-45,0-1 11,-4 1 0,-2-1 33,-3 1-22,2 0-22,-1 0-34,17 0-11,-5 0 0,7 1 12,-9-1-12,-4 1 33,0-1-33,-2 1 0,-1 0 23,9-1-1,-7 1-11,9-1-11,-10 0 0,0 1 0,1-1 11,-3 0 12,2 0 33,10-1-45,-7 0 11,9 0-22,-10 2 12,-2-1 0,2 1-12,-1 0 22,-1 0-22,15 0 11,-10 0 0,11 0 23,-13 0-34,-4 0 0,3 0 0,-7 0 0,0 0-34,-4 0 34,-4 1 34,10 0-12,-5 1-22,9-1 23,-6 0-12,1-1-11,-1 1 0,0-1 0,-4 0 11,3 0-11,-9 0 0,2 1 0,-9-1 0,-1 1-11,-1-1 0,-1 0-315,-2 0-1474,0 0 0,-2 0 0</inkml:trace>
</inkml:ink>
</file>

<file path=ppt/ink/ink8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4.3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528 17 6988,'11'-2'1950,"-1"1"-1211,-10 1 2410,0 0-2431,0-3-159,-3 1 80,-11-4-179,-9 5-124,-16 0-90,-8 1-145,-6 0-34,-10 2-44,1 7-1,-1 6-11,5 9-11,10 4 23,11 3-23,14 3-12,12 0-10,7-1-23,4-2 0,16-3 1,9 1-35,23-3-302,3-2-527,4-4-783,-5-5-1268,0-6 2959,-5-6 0,-19-3 0,-8 0 0</inkml:trace>
</inkml:ink>
</file>

<file path=ppt/ink/ink8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4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390 42 6843,'-6'-8'3182,"2"2"-2274,4 6 89,0 0-549,-92-12 67,58 9-291,-21-4 0,2 2-44,28 7-68,-3 5-33,4 9-23,0 7-23,3 12 169,7 5-68,7 1-134,4 0 11,15-11 23,12-5-34,19-10-90,8-7 34,6-4-11,-6-5 67,-1-8 45,-13-5 0,-10-9 11,-14-5-34,-9-3-22,-4 0 45,-4 3 44,-7 4 203,-5 9 257,2 7-78,4 6-124,7 2-90,3 0-223,0 11-23,0 5-11,0 14 0,14 1-78,11 2 22,15-5-235,8-2-437,-1-7-483,1 0-111,1-7-672,-1 2-1099,2-7 3093,-3-2 0,-20-4 0,-6-1 0</inkml:trace>
</inkml:ink>
</file>

<file path=ppt/ink/ink8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5.2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105 209 9913,'0'11'818,"0"-3"-258,0-8-67,0 0-4598,71 9 4261,-49-10 973,54 3-625,-70-13-12,-1-8-289,-5-1 43,-17-6-22,-6 0 3437,-19 1-3292,0 4 13,-5 2-113,9 5 22,1 2-78,16 4-191,8 4-22,8 1-78,5 2-57,0 0 1,0-2-135,0-2-549,12 0-706,7-1-728,20 2-1715,9 1 3967,6 2 0,-23 1 0,-7 0 0</inkml:trace>
</inkml:ink>
</file>

<file path=ppt/ink/ink8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5.7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0 188 7959,'96'-6'197,"0"0"1,-8 1 0,-14-3-52,-24-5 726,-13-1-535,-16-2 70,-11-1-363,-7-4 291,-3-1 158,-12 3 251,-10 0-363,-20 8 112,-6 3 202,-10 6-12,7 2-336,6 0-67,11 3-44,8 4-135,12 7-23,2 6 45,9 4-44,1 4-12,7-1-56,17 0-11,11-3-213,22-4-538,6-6-918,10-4-863,3-6-1726,8-1 4258,-8-6 0,-28 3 0,-16-3 0</inkml:trace>
</inkml:ink>
</file>

<file path=ppt/ink/ink8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6.46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17 169 8849,'-9'1'873,"2"0"-43,7-1 55,0 0-695,63-40 35,-24 17-69,6-4 1,0 1 67,-2 5-45,-9 5-11,-13 7 45,-10 3 179,-7 4 46,-4 2-248,0 0-78,3 6-56,4 7-11,9 16 156,10 10-33,14 10-112,8 6-56,5-1 0,0 0-22,-11-3-34,-8-8-22,-13-8 22,-10-8-45,-6-8 22,-5-4 1,0-3-67,-19-4 145,-14 1 0,-23-4 89,-15 0 23,-3-2 45,4 0 145,7-1 136,23 0-147,12-1-101,17-1-44,7 0-56,4 0 22,11 0 201,20 0 46,28 0 11,28 0-270,-35 0 1,2 0-45,4 0 0,1 0-1718,0 0 0,0 0 1678,-1 0 1,-2 0-6,-3 0 1,-1 0-95,46 0 127,-11-4 236,-8 2-246,-18-4-23,-14 4 45,-23-1-11,-9 2-11,-12 0 3407,-1 1-13272,-2 0 9854,-16 0 1,12 0 0,-13 0-1</inkml:trace>
</inkml:ink>
</file>

<file path=ppt/ink/ink8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7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479 28 8254,'3'-3'1569,"0"1"168,-3 2-1031,0-9 11,-3 6-235,-9-6 67,-7 8-45,-15 1-224,-8 0-55,-9 0-136,-7 6 68,0 4-11,0 6-57,8 5-22,10 0-67,9 4 12,14 3-24,7 3-10,8 7-12,2 0-55,9 3-124,17-2-3706,17-5 2855,18-5-404,8-8-773,2-11-1042,-2-4 3283,-10-6 0,-26 0 0,-15 0 0</inkml:trace>
</inkml:ink>
</file>

<file path=ppt/ink/ink8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8.2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179 0 11874,'-95'20'952,"19"3"-560,70 10-22,4 5-157,2 0-190,9-1-23,12-8 0,17-10-56,10-10 0,5-5-56,-1-7 44,-4-9 68,-8-9-56,-11-13-112,-11-4 33,-10 1 90,-3 3 45,-5 5 90,-2 8 280,-4 8 168,-2 8-34,0 2-247,3 3-155,2 0-57,3 0-45,0 6 45,0 4-45,0 7-34,5 2-22,5-3-225,12 0-547,4-3-517,6-4-1132,2-3-1242,3-4 3719,-2-2 0,-13 0 0,-8 0 0</inkml:trace>
</inkml:ink>
</file>

<file path=ppt/ink/ink8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8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0 119 8747,'0'5'1009,"0"-2"380,0-3-918,49 27-45,-22-20-68,39 19-100,-34-26-56,-3 0 55,-2 0-33,-9-4-21,-7-4-58,-7-7 1,-4-5-12,-2-5 101,-15 1 112,-3-1-67,-19 4 91,6 3-35,-1 4-90,8 6-134,10 4-112,6 3-33,7 1-281,3 0 12,5 0-483,13 0-593,4 0-1255,17 0-1950,-4 0 4583,2 0 0,-17 0 0,-6 0 0</inkml:trace>
</inkml:ink>
</file>

<file path=ppt/ink/ink8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43 150 11975,'93'0'108,"-1"1"0,-7-1 1,-12-5-65,-18-21 35,-15 1 10,-19 3 180,-11 5 45,-10 2-3392,-3 2 3459,-16 0 89,-14 5-22,-20 3-100,-13 4-57,-5 1 90,-1 2 90,6 7-292,13 3-22,19 8-45,8-1 3381,18 4-3403,1 2-12,9 4-78,22 1-56,12 0-269,27-4-639,7-5-1052,1-6-1077,0-6 3093,-5-6 0,-29-3 0,-9 0 0</inkml:trace>
</inkml:ink>
</file>

<file path=ppt/ink/ink8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2:49.6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0 120 7325,'0'-8'2442,"0"2"-1792,0 6-258,0 0-123,94-47 146,-45 36-214,11-14 1,1 3 157,-9 22 10,-2 0 12,-2 8-123,0 6-101,-9 13 23,-5 6-1,-12 6 78,-9 4-111,-8 3-68,-5 2 1,-15-1-35,-9-5-3436,-17-3 3348,-11-9-158,-1-6 1,-5-6 133,3-9-10,11-4 78,11-3 45,17-2 3448,8 0-3381,6 0-34,2-3 0,14-1 101,13-2-11,19 1 56,16 2 124,10 2-101,7 1-135,10 2 78,-3 3 101,-2 0-134,-5 1-146,-15-2-11,-9-3-11,-18 2-190,-11-3-572,-13 2-852,-5-1-1255,-6 1 2880,-2-2 0,0 2 0</inkml:trace>
</inkml:ink>
</file>

<file path=ppt/ink/ink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3.64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 10 10966,'0'12'897,"0"0"-841,1 6-23,1 1-33,5 4 12,-1 1-12,2 2 0,-3-2 0,-3-1 0,0-4-12,-2-4 1,0-5-34,0-3 23,0-5-404,0-1 347,0-8 79,0-4 0,0-8 0,0-2 0,3-3 68,1 1 66,7-1-56,2 3-22,5 3 23,4 1-11,3 2 32,3 2 24,1 3-12,12 0-101,-11 5 22,4-1-33,-16 5 0,-5 1-78,-2 0-56,0 0-46,1 1-1220,11 5-472,-6-3 1872,4 4 0,-14-4 0,-3-2 0</inkml:trace>
</inkml:ink>
</file>

<file path=ppt/ink/ink8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8.0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100 266 7952,'0'-11'1165,"0"3"-649,0 8-113,0 0-146,-30-16 259,20 12 145,-21-11-111,29 15-35,2 0-90,-3 0-21,3 0-112,-5 0-158,5 0-44,-3 0-90,3 2-56,0 2 56,5 2 0,12 0 100,13-4-21,15-1-46,8-1 12,3-1 0,-3-4 11,-3-2-45,-8-5 34,-8 1-23,-7-4 1,-9 4-23,-8-4-12,-4 2-32,-4-3-80,-2-3-43,-16-3 21,-5 1-22,-20 1 56,-2 4 34,-5 3 78,3 4 22,5 5 56,6 1-78,8 3-33,0 0-1,5 4 23,-3 5-11,3 8 22,3 8 0,2 6 67,3 6 56,7 7 11,1 7-55,5 10 10,0 7-21,0 3-3427,0-2 3359,7-7 0,4-7 0,6-7 0,-1-6-22,-3-3-12,-5-5-11,-3-3 3303,-3-6-3504,-2-6-125,0-7-312,0-5-247,0-3-302,0 1-371,0 2-974,-2 4 2577,-10 1 0,6-5 0,-5-1 0</inkml:trace>
</inkml:ink>
</file>

<file path=ppt/ink/ink8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8.42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28 57 9868,'-9'-4'2107,"2"0"-1278,7 4-325,0 0-403,-12-5 381,19 3 358,7-6-190,31 3-247,17-2-179,6-1-33,-4 1-35,-4 3-43,-7 1-91,-3 3-22,-5 0-11,-5 0 11,-9 0-56,-10 0-135,-8 0-212,-7 0-280,-2 0-662,-3 0-4011,1 0 5356,-2 5 0,0-4 0,0 4 0</inkml:trace>
</inkml:ink>
</file>

<file path=ppt/ink/ink8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09.0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7 13678,'-74'-3'351,"0"1"0,7 0 0,10 4-37,21 9-90,6 8 22,-1 11 23,7 9-45,5 6-89,9 5-35,5 1-10,10-5-90,17-4 0,11-9 22,25-7-10,8-7-3382,15-4 3381,9-5 0,8-2-232,-3-4-137,-7 0-684,-10-2-852,-7 0-1904,-7-1 3798,-9-1 0,-24 0 0,-12 0 0</inkml:trace>
</inkml:ink>
</file>

<file path=ppt/ink/ink8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0.24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669 25 12047,'-74'-7'466,"-1"0"1,6 0 0,8 3-86,11 11-122,-2 5-125,1 9-5010,-1 5 5011,1 3 1376,6 2-1511,8-1 872,11 2-928,10 2 160,8 4-183,6 4 3191,2 0-4176,19-1-572,11-6-4244,24-9 2675,9-8 3205,1-10 0,-27-6 0,-9-2 0</inkml:trace>
</inkml:ink>
</file>

<file path=ppt/ink/ink8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0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64 0 12277,'-31'18'426,"7"7"-191,18 9-33,4 6-135,2-2-67,7-3-34,11-7-33,10-8 22,11-7 45,1-7 34,4-3 55,-1-3 1,-3-8-12,-6-5-10,-8-12-34,-7-4-34,-6-6-22,-8 0-3427,0 1 3449,-5 7 45,2 6 123,-2 8 180,0 7-57,0 3 168,0 3-336,0 6 3449,0 7-3426,0 7-1,3 9-134,4-2-11,7 2-89,5-5-371,4-4-458,-1-1-450,1-3-1119,0-2-12,-1-3 2499,2-5 0,-13-4 0,-1-2 0</inkml:trace>
</inkml:ink>
</file>

<file path=ppt/ink/ink8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1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8512,'0'-6'1087,"0"1"527,0 5-1133,9 27-301,0-3-23,7 24-68,-3-14-55,-5-4-34,0-6-22,-3-5 22,-2-7 0,-1-4 22,-2-5-11,3-2 146,-3-1 101,3-2-102,-3-10-10,2-5-23,3-11 90,6-1 1,2-1-13,5 4-66,1 4-135,2 6 0,0 4-146,-2 5-381,2 3-762,0 3-1422,3 1 2711,2 0 0,-11 0 0,-4 0 0</inkml:trace>
</inkml:ink>
</file>

<file path=ppt/ink/ink8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5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12008,'47'54'67,"0"0"1,-4-6-1,-4-7-67,-2-16 0,-7-7 0,-9-6 0,-9-7 0,-4-2 179,-5-3 224,2 0 1,2-1 67,9-9-258,6-8-180,4-11-33,-2-5-22,-3-1-157,-5 3-953,-3-2 33,-7 14-761,-2 3-818,-4 14 2678,0 3 0,0 0 0</inkml:trace>
</inkml:ink>
</file>

<file path=ppt/ink/ink8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1.93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0 225 12031,'93'-4'149,"-1"-1"0,-8 1 1,-15-6-72,-27-14-44,-10-2 44,-11-1 1,-8 0-23,-8 0 112,-3 3 336,-2 3 157,-14 7 135,-8 6-393,-13 4 146,-4 4-146,2 0-223,2 8-46,4 4 1,7 11-46,3 5-89,10 0-33,3 1-34,6-2-57,4-1-615,15-1-741,13-2-973,18 0-1167,10-2 3620,3-5 0,-26-6 0,-7-5 0</inkml:trace>
</inkml:ink>
</file>

<file path=ppt/ink/ink8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2.3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0 204 10204,'6'14'1020,"-1"-4"-595,-5-10-301,0 0-12,150 26-1393,-80-20 1376,23 7 1,-2-3 27,-31-17 197,-15-3-18,-13-3-33,-14-2-157,-11-1-22,-4-3-34,-3-4 1021,-12-3-1211,-12-1 152,-21-3-220,-11 4 202,-7 2 101,11 5 112,8 5-3561,23 6 3348,8 4-11,11 3-123,2 1-191,16 0-1165,7 0-1569,15 0 3059,-4 0 0,-14 0 0,-9 0 0</inkml:trace>
</inkml:ink>
</file>

<file path=ppt/ink/ink8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3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5902,'0'0'0</inkml:trace>
</inkml:ink>
</file>

<file path=ppt/ink/ink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4.41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7022,'0'-6'1367,"0"2"-11,0 4-404,0-3-56,0 1-223,0-1 425,0 2-941,0 12 34,3 2-102,3 12-44,2 0 0,-1 1 0,-3 0-45,-3 0 0,-1-3 0,0-2-23,0-2-122,0-3-214,0-1-258,0-4-223,0-5-560,0-2-517,0-3 994,0 0 1,0-1 0</inkml:trace>
</inkml:ink>
</file>

<file path=ppt/ink/ink8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15.0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0 104 13148,'89'0'56,"0"1"0,-1-1 0,-5 0 0,-3-1 1,-17 2 111,-7 5 1229,4-3-1330,-4-1-3138,4 1 3094,-4-2-1065,-1 3 1054,0-1 422,-4 1-434,-4 0 63,2-1-63,-3 2 2279,4-2-2268,-3 2 1,-2-3 32,0 2 1,-1-3-11,-1 1-1,4 0 3404,0 0-3403,6-1-23,2 0 0,-1 0 12,2 0 10,-2 1-33,4-2-3347,2 4 3369,-6-2-10,5 2-12,-11-1 11,2-1 0,-8 1-11,-2 0 34,-3-2 3380,2 2-3414,0-3 34,4 2-23,1-1 34,1 0 44,10 0 12,1-1-55,5 2-46,-1-2 0,-7 0 33,2 0-22,-7 0 1,1 0-12,4 0 33,-5 0-22,7 0-11,-5 0 12,0 0-12,2 0 33,1 0 23,3 0-33,6 0-23,-3-2 0,6 0 11,-4-3-11,-2 0 0,-2 1 0,-4-1 0,-3 2 0,2-1-11,-4 1 11,2 0 11,-3 1-11,-1-1 0,0-1 0,-1 1-11,0-1 11,2 0 0,-2 1 0,0-1 0,0 0-23,-3 2 23,-2-1 0,-3 1 0,-1 0-22,-4-1 11,5-1 11,-5 0-23,4-2 23,-4 1 0,2 1-22,0 0 22,-4 2 0,3 1-11,-3 1 11,1 0-12,1 0 12,-1 0 0,-1 0 0,1-1-11,-2 1 11,5-3 0,1 3-11,4-3-11,1 3 22,-1-1 22,-2 0-22,2 0 11,-6 0-11,3 0 0,-4 1 0,-3-1 0,2 1 0,-4 0 0,4 0 0,-2 0 0,0 0 11,5 0-11,-2 0 0,7 0 0,3 0 0,1 0 0,1 0-11,-4-2 11,-3 2 11,2-1-11,-4 0 0,4-1 0,-4-1 0,-4 0 0,-2 1 12,-3-2-12,1 4 0,1-3 0,-3 2-12,5-2 12,-5 1 0,4-1-11,-1 1 0,-3 1 11,3 0 0,-2-1 0,1 1 11,6-2-11,0 1 0,1-1-11,3-1 11,-5 1 0,4 0 0,-1 2-22,-3-2 10,1 2 12,-8-1 0,0 0-44,-1 2 44,-2-2 0,3 2-12,-1-1 12,3 1 0,4-2 0,3 1 0,8-1 0,3 2 0,0-2 0,-2 2-12,-4 0 12,-5 0-11,7 0-11,-5 0 22,3 0 0,-2 0-11,-8 0-1,2 0 12,-4 0 0,-3 0 0,2 0 23,-5 0-23,0 0 0,-3 0-11,1 0 11,-1 0 0,3 0 0,0 0 0,1 0 0,-1 0 0,0 0-12,-3 0 12,3 2 0,-2-1 0,2 1 0,0-1 0,-2 0 12,1-1-12,-4 3 0,0-3 0,-1 1 0,-3 0 0,5 0 0,-3 0 0,4-1 0,0 0 0,1 0 0,0 0 0,4 0 0,-2 1 11,3-1-11,5 2 0,-5-2 0,2 0 11,0 0-11,-4 0 0,1 0-11,1 0 22,-3 0-22,3 0 22,-3 0-11,-2 0 11,1 0-11,-1 0 0,-1 0 0,1 0 0,-6 0 0,2 0 0,-1 0 0,4 0 11,3 0-11,1 0 0,3 0 0,-3-2 0,1 2 0,-6-1 0,0 1 0,-8 0 0,3 0 0,-3 0 12,4 0 0,-2 0-12,2 0 22,-3 0-22,-2 0 0,2 0 34,-2 0-34,1-1 0,-2 0 11,-4 0-22,-1 0-45,-2 1-1256,0-3-727,0 2-2667,0-3 4706,-9 1 0,7 0 0,-8 2 0</inkml:trace>
</inkml:ink>
</file>

<file path=ppt/ink/ink8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29.0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474 30 8210,'0'-4'773,"0"0"1031,0 4-1322,3-7 325,-3 5 21,3-5-144,-3 7-336,0 0 77,-14-2 23,-9 1-167,-14-1-136,-8 1-66,0 1-57,-4 6-11,3 4-11,-3 9-22,6 3 22,3 7 0,6 3 22,10 7 12,6 7-23,10 3 0,3 7 1,5-2-12,5 0-23,15-6-44,10-4-112,18-7-416,2-7-626,7-6-639,0-10-1143,5-6 3003,-6-6 0,-22-2 0,-10 0 0</inkml:trace>
</inkml:ink>
</file>

<file path=ppt/ink/ink8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29.7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364 1 11627,'-69'0'216,"-1"1"1,6-1 0,12 6 18,20 16-11,6 3 23,4 3-46,7 2-10,6 3 11,5 2-67,4-1-135,0-2-12,12-8 12,5-9 0,14-7 0,4-6-78,-1-2 78,0-1 11,-7-8 34,-4-4 33,-7-10-78,-5-1-11,-6-4-11,-3-1-1,-2 2 23,0 2 56,0 6-11,0 8 0,0 5 78,-2 5 101,2 1 101,-3 0-303,3 6 57,0 6 21,0 11-10,0 7-56,5 3-34,10 0-12,5-3-111,13-3-638,0-3-2870,24-4 931,-12-10 2700,11-1 0,-34-9 0,-8 0 0</inkml:trace>
</inkml:ink>
</file>

<file path=ppt/ink/ink8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0.0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1 206 9487,'62'-1'549,"1"0"0,36-3 23,-97-9-169,-2-4-44,-9 0 156,-10-4-201,-11 0 66,-4 0 36,2-1-92,8 2-111,6 3-11,5 4 55,7 6-190,2 3-67,4 3-985,0 1 66,7 0-1019,16-2-774,10 1 2712,14-1 0,-20 1 0,-6 1 0</inkml:trace>
</inkml:ink>
</file>

<file path=ppt/ink/ink8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0.48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16 182 9408,'70'-29'-8,"0"0"1,-4 4-1,-21 1 154,-43 7 407,-2 0 53,0 2 139,-5 3-185,-12 4-3262,-13 4 3295,-11 3-1084,-3 4 704,4 8 22,6 3-89,7 9-56,9-1 100,10 2 2928,3 1-3095,5-2 1208,7 0-1354,9-4-303,13 0-661,13-4-885,9-1-885,14 1 2857,4-3 0,-25-4 0,-9-5 0</inkml:trace>
</inkml:ink>
</file>

<file path=ppt/ink/ink8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31.4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27 155 8961,'-14'6'638,"2"-1"-201,12-5-269,0 0 258,14-20 101,3 5-135,15-18-124,-7 13 69,-3 1-102,-8 3 0,-3 3 34,-6 3 56,-3 3-33,-2 1-79,0 2-23,0 3 370,0 0-504,3 1-45,-3 0 12,2 0-12,3 7 56,1 3-33,11 14 10,3 5-32,8 9-12,4 4 0,5 5 11,0 0-22,0 3 11,-5-8-23,-6-3-10,-5-9-1,-7-6-22,-7-5 45,-4-4-34,-3-3 34,0-2 11,0-5 11,0 1-11,-7-3-67,-11 2-45,-15 0 67,-14 0 45,-6 1 0,-3-1 11,6 2 79,5 0 44,11 1-67,10-1 34,6-2-45,12-1-56,2-2-33,4-1-79,0-1 112,9 0 56,21 1-12,22 2 1,27 0-11,9 1-12,2-1-22,-8-1 11,-9 1-11,-14 0 0,-7-2 0,-10 0 23,-10-1-23,-9 0 79,-12 0 11,-6 0-1760,-5 0 0,0 0 0</inkml:trace>
</inkml:ink>
</file>

<file path=ppt/ink/ink8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0.57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575 65 7627,'3'0'1972,"-1"0"-78,-2 0-1255,7-12-1,-5 8-56,5-10-21,-7 12 77,0 0-155,0-2-181,0 3-89,0-4-11,0 2 78,-5-3-56,-8 2-79,-6 0-55,-12 1 0,-3 2-12,-6 1 68,-7 0-112,-3 5-1,-6 5 113,-4 8-12,6 8-44,2 8 11,7 7-12,13 6 12,1 5-23,17 0-55,4-2-23,8-7-11,2-5-1,9-4-3413,7-7 3402,16-2 1,8-3-180,0-5-346,4-1-663,-6-6-783,3-4-897,-1-3-1546,0-2 4437,-3-1 0,-17 0 0,-6 0 0</inkml:trace>
</inkml:ink>
</file>

<file path=ppt/ink/ink8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1.20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237 21 11504,'-85'-13'1154,"14"5"-717,48 16-78,4 8-113,3 8-33,4 6 11,6 6-56,1 2-157,5-6-11,0-5-45,7-8 45,9-7 90,11-5-12,10-5 23,0-2-22,0-2-79,-5-8-34,-6-9-11,-5-8-11,-8-5-45,-5 2 101,-6 5 23,-2 4 134,0 8 258,0 6 201,0 4 404,0 3-964,0 8-12,0 4 24,0 10-68,0 1-34,0-1-11,5-2-44,3-5-114,6-3-357,2-3-471,-1-2-661,3 1-750,6-2-1054,3-2 3496,4-2 0,-13-2 0,-4 0 0</inkml:trace>
</inkml:ink>
</file>

<file path=ppt/ink/ink8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1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0 128 9767,'0'7'1647,"0"-1"-1244,0-6-268,0 0-11,89 16-12,-55-12 44,63 9 169,-82-15 179,-10-2-21,-3-2-349,-2-2-134,-9-7-11,-10-3 0,-13-1-34,-8-3-22,0 3 67,4 0-3392,9 4 3369,4 3 23,14 5-11,2 3-34,7 3-986,0 1-11,5 0-1255,12 0 2216,11-1 81,14 0 0,-18 0 0,-3 1 0</inkml:trace>
</inkml:ink>
</file>

<file path=ppt/ink/ink8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2.14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73 3888,'79'12'224,"0"0"0,0 0 0,-5 0 0,-2-1 0,-18-5 2365,-19-6-2062,34-6-11,-10-6-24,26-9-492,-24-2 23,-10 1 841,-20 6-560,-16 4 303,-10 2-338,-5 3 1425,0 2-1291,0 2-335,0 2 22,-9 1-45,-8 0 11,-12 0-11,-3 0-23,-2 0 146,5 2-157,5 0 236,3 3-113,13 0 34,-2 1 33,7 2 79,0 3 68,1 4-124,2 3-89,0 2-90,0 2-45,7 0-45,11-4 11,14-2-134,13-7-325,6-1-560,1-4-101,6 0-1715,-4-2 2869,-4-1 0,-23-1 0,-10 0 0</inkml:trace>
</inkml:ink>
</file>

<file path=ppt/ink/ink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4.8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15 20 6507,'-8'-4'2409,"1"2"-1491,7 2 897,0 0-1030,4-4-35,3 3-178,6-4-336,8 5-192,5-1-44,7 0-11,1 0 0,-1 1-34,-4 0-33,-4 0-101,-3 0-57,-5 0-78,-4 0-291,-6 0-336,-3 0-874,-1 0-1547,-1 0 3362,0 0 0,0 0 0,-2 0 0</inkml:trace>
</inkml:ink>
</file>

<file path=ppt/ink/ink8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9T21:44:43.2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1 101 8064,'0'-4'1591,"0"0"482,0 4-1703,47-37 22,-26 25-11,37-27 33,-39 36-189,-1 2 10,3 1-89,3 0-68,7 0-55,4 0 33,-1 0 100,0 1-55,-4 5 89,1 4-22,-4 9-11,-1 3 12,-3 8-57,-4 1-22,-3 7-1,-3 4 68,-5 2 11,-3 4-123,-2-3 67,-3 0-23,0-7-10,0-4-12,-7-7-45,-7-4-22,-8-3-11,-6-2-78,-2-3-91,-6-2-44,1-6-44,-7-1-80,3-4 0,-3-1 136,4-1 77,4 0 34,10-1 34,11-5 45,6-4 22,7-5-11,0 0 11,0 0 22,0 1-22,4 2 0,5 1 0,6 2 0,2 3 11,3 1 45,-1 2 0,7 2-22,1-1-12,9 2 12,1 0-1,3 0-33,2 0 12,-2 0-1,2 0 34,2 0 190,1 3 225,7 4-371,2 0 91,4 4 133,-3-3-290,-2-2-12,-6 0-11,-7-4-101,-4 0-493,-9-2-392,-1 0-784,-5 0-2231,-5 0 4001,-5 0 0,-6 0 0,-5 0 0</inkml:trace>
</inkml:ink>
</file>

<file path=ppt/ink/ink8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46.3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5734,'0'0'0</inkml:trace>
</inkml:ink>
</file>

<file path=ppt/ink/ink8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47.06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488 0 14854,'-85'12'292,"9"0"-203,35 1-21,-3 2-35,4 1 46,2 2-23,6-2-23,2 1-10,6-1 21,-4 7-44,10-4 68,-2 26 32,13-19 68,3 23-44,6-28-35,9 6-44,3-10-11,9-1-1,2-2 1,1-3 55,4-1-89,-2-2 0,1-2-56,-3-1-67,-3-2-202,-5 0-3092,12-2 571,-6 0 2846,11-1 0,-19 0 0,-4 0 0</inkml:trace>
</inkml:ink>
</file>

<file path=ppt/ink/ink8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47.93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304 27 6339,'0'-6'1893,"0"2"-492,0 4-808,-8-7 24,0 5-57,-10-6-291,1 8-101,-3 0-134,-3 0 22,-4 0 67,-2 2-67,0 2 23,-7 11-35,11-1 68,-8 20-56,18-14-44,4 17-12,7-18 0,10 6 11,6-14 22,11-2 12,7-7 146,43-11-180,-26-2 67,38-18-44,-53 6-1,0-4 46,-20 11 571,-8 5-314,-2 5 179,-2 3 651,0 3-1133,0 7 68,0-2-67,0 9-34,0-3-45,0 2 0,0-1 12,6-2-371,14 5-179,-1-5-2117,22 3-56,-16-8-706,11 0 3462,-12-4 0,-10-1 0,-6 0 0</inkml:trace>
</inkml:ink>
</file>

<file path=ppt/ink/ink8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48.47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10 118 8019,'-5'4'1614,"1"-1"-874,4-3-270,0 0-156,24 9 22,1-7-23,20 6-43,-6-8-13,-6-1-10,-2-2 44,-7-2 415,2-5-459,-8 2 167,-3-7-201,-8 7 44,-5-5-111,-2 3-67,0-1 33,0 1 78,-2 2-22,-2 0-89,-4 3-23,1 1 78,1 1-44,3 1-45,1 0-34,2 2-11,0-3 22,0 1 113,0-2-102,0 1-22,0 1-11,0 0-156,10 1-136,1 0-2386,20 1 337,-6 0-808,12 0 3149,-8 0 0,-10 0 0,-6 0 0</inkml:trace>
</inkml:ink>
</file>

<file path=ppt/ink/ink8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49.01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1 150 10697,'60'2'313,"1"1"1,-3-1 0,-6 0-247,7-3-22,-4-4 68,-11-3-35,-8-5 1,-13-1 77,-3-11-77,-12 6-12,-2-7-56,-6 12 56,-8 2 101,-8 4 280,-35 1-436,13 4 77,-17 0 12,28 3 213,-7 8 0,11 2 302,-1 14-280,15-5-22,5 12-224,8-10-90,13 5 0,8-8-740,44 9-10,-24-13-1861,43 5-370,-47-16 2981,12-1 0,-33-2 0,-6 0 0</inkml:trace>
</inkml:ink>
</file>

<file path=ppt/ink/ink8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0.0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10 170 9397,'-5'0'728,"1"0"1066,4 0-1503,55-27 157,-13 10 112,49-23-100,-31 19-202,-4 2 10,-10 4 382,-4 0-347,-19 7-12,-4 1-168,-17 6-22,-2 1-101,0 5 146,0 7-34,2 13-79,1 8 23,4 10-44,0 3-1,0 4-22,8 47 11,-5-36 0,-2-6 0,0-3-23,1-12-44,-2 2-45,-4-25-22,-1-7-57,-2-1 34,0-7 79,-23 3-12,-1-5 1,-25 1 22,-2-1-68,0-2 0,-3 0 146,-9 0 23,-32-3-1,65 3 58,10 1-13,10-2 169,6 1-147,4 1 315,0 0-146,11 1 67,10 0 34,22 0-102,5 0 1,5 0-89,41 0-621,-28 0 1,1 0 440,-16 0 0,-1 0 0,44 0-12,-11 0 12,-23 0 0,-2 0 12,11 0-12,-12 0 0,-5 0 11,-13 0 0,3 0 0,-27 0 982,-7 0-970,-4 0-9805,-4 0 9782,-2-3 0,1 2 0,-1-2 0</inkml:trace>
</inkml:ink>
</file>

<file path=ppt/ink/ink8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0.7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93 11649,'-5'-11'975,"1"3"-728,4 8 392,0 0-325,26 22-270,-1-4-21,25 19-1,-9-9-11,-3-3-11,-4-1 0,-7-5 12,-2-2-24,-8-8-21,-1 0 33,-11-8 0,1 0 101,-4-1 425,19-29-459,-8 7 90,13-25 45,-14 15-67,1 2-3471,-3 2 3425,3 3-33,-3 7-11,3 4-45,-5 5 0,-2 1-22,-4 3-539,0-1 3091,-1 3-2530,1-2 0,-2 4 0,0 0 0</inkml:trace>
</inkml:ink>
</file>

<file path=ppt/ink/ink8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1.2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5 130 8725,'-2'12'1681,"0"-2"-1154,2-10 111,0 0-335,47 33-23,-17-21-22,42 22-113,-30-31-78,-1-3 23,-8 0 302,-4-1-134,-14-5-146,-3-17-123,-9 1-34,-1-12-45,-2 9-212,-31-21 302,12 22 324,-27-13-200,28 29-56,5 4 55,11 3 560,2 1-1142,11-1-550,1 0-896,9 0-1938,0 1 3843,-7 0 0,-5 0 0,-5 0 0</inkml:trace>
</inkml:ink>
</file>

<file path=ppt/ink/ink8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2.2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92 0 11302,'86'3'455,"-1"-1"1,-9 0 0,-12 4-120,-24 13 0,-11 3 1,-2 3-12,-9 6-57,-8 4-10,-4 5-79,-6 3-78,0 1-56,-8-1 90,-37 14-113,2-18-33,-7-7 0,-2-2-79,-13-1 0,-21 6-33,30-19-202,-6-4 235,29-6-156,2-3 246,29-3 112,2 0 45,8-4 67,11-1-23,11-2 24,14 1 66,6 3-22,10 2-67,9 1-45,7 0-45,7 2-34,-2 2-5,-27 1 0,-1 0 5,17 1 281,26 6-202,-57-9 44,5 3-21,-26-4 44,4 0-213,-11-1-179,2-1-695,-9 0-1591,-3 0-2913,1 0 5367,-6-1 0,3 0 0,-4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59:16.63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0 404 7885,'0'8'1266,"0"-1"-504,0-7 1019,0 0-1276,101 8-281,-40-6-84,10 2 0,0-1 17,3-7-113,-12-3 1,-11 0 34,-14-1 156,-13 1 113,-12-1-135,-7 0-90,-3-3-112,-2-1 34,-6-3-34,-11-2 56,-11-2-67,-12-3 0,-4-3-56,-4-4 0,-1-4 45,1-2-179,-17-14 100,18 14 90,-8-5 190,28 22-22,7 5-101,10 5-145,6 5-79,4 1 34,0 2 101,14 0 11,9 0-1,16 0-212,9 0-370,0 0-471,3 0-940,0 0-931,-3 0 2936,-4 5 0,-21-4 0,-6 4 0</inkml:trace>
</inkml:ink>
</file>

<file path=ppt/ink/ink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5.381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224 10 9655,'-31'-5'1300,"0"1"-1009,10 4-33,-2 0 112,1 1-168,3 4-146,1 2-34,3 5 0,2 0 34,2 3 45,2 1 45,4 0-57,1 1-44,2-2 11,2-2-33,0-2-23,9-3 0,4-2 22,11-2-22,5-1-78,17-2-46,-11-1 24,7-5-35,-20-1-122,-5-6-24,-8 2 169,-4-2-22,-3 2-102,-2 1-200,0 1-1660,-7-2-66,1 3 2162,-7-1 0,7 5 0,1 1 0</inkml:trace>
</inkml:ink>
</file>

<file path=ppt/ink/ink90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9.6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18 303 8445,'-10'0'1378,"2"0"-649,8 0 335,0 0-268,65 0-438,-15 0-123,1 0 0,4 0 136,18 0-158,1 0-1,-7 0 23,21-8-167,-30-2 32,26-18-88,-48 6-24,1-9-133,-23 5-359,-10-25 190,-2 18-56,-18-21 247,6 37 168,-14 1-45,14 12 0,1 2 0,5 2-23,-3 0 23,0 3 23,-4 6 133,-1 7 215,-10 32-214,10-14-12,-5 23-44,13-21 89,1 26-55,-1-13 16,4 8 0,0 2-95,-2 0-45,2-4 0,0-3 1,0-11-1,0 7-11,0-23-23,0 5 1,0-16-538,0 1-67,0-14-1928,0-1-134,0-7 2689,0-7 0,0 4 0,0-1 0</inkml:trace>
</inkml:ink>
</file>

<file path=ppt/ink/ink90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0:59.9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15 34 9241,'-8'-4'2184,"2"1"-861,6 3-281,0 0-437,118-12-415,-59 9-145,16-3 0,0 1-1,-24 5-21,-11 0-23,-10 0-34,-7 0-134,-2 0-515,-3 0-4640,19 0 5323,-14 0 0,5 0 0,-20 0 0</inkml:trace>
</inkml:ink>
</file>

<file path=ppt/ink/ink90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0.41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444 6 7347,'3'-3'2778,"-1"1"-592,-2 2-1705,-14 0 1,-4 0-156,-16 0 99,-1 0-11,-6 0-100,-1 6 224,-24 17-347,17 1 55,-25 32-156,40-21-45,1 15 33,25-18 202,26 25-213,8-23-56,46 21-11,-19-37-22,17-1-90,-26-12-1334,23-2-189,-25-2 1635,23-8 0,-49 5 0,0-6 0</inkml:trace>
</inkml:ink>
</file>

<file path=ppt/ink/ink90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1.15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5 358 9588,'-3'4'1053,"1"-1"-123,2-3-829,133 14 224,-65-10-784,17 3 0,-2-2 795,-23-12 434,-17-5-254,-19-3 82,-12-1-441,-10-3-123,-4-3-1,-15-4 648,-9-3-546,-42-21-46,11 14 112,12 5 1,2 1 113,2 2 21,2-4-79,28 20-33,9 2-156,0 5 21,42-2-66,-3 4-23,37 0-146,-18 2-1221,17 1-336,-22 0-5490,25 10 7193,-36-3 0,-5 5 0,-21-8 0</inkml:trace>
</inkml:ink>
</file>

<file path=ppt/ink/ink90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1.51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65 7 9745,'0'-4'1669,"0"1"-268,0 3-976,-12 23 170,5-2-282,-10 20-156,9-7-123,2 1-34,3-1 0,1-1-124,0-1-223,2-4-852,-4 6 370,3-13-1737,-1 6 650,2-19 1916,0-1 0,0-7 0,0 0 0</inkml:trace>
</inkml:ink>
</file>

<file path=ppt/ink/ink90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1.7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14 14462,'79'-8'449,"-13"2"-449,-43 6-12,-3 0-112,-5 0-346,-2 0-426,-6 0-471,2 0-1087,-4 0 2454,-1 3 0,-2-2 0,-2 2 0</inkml:trace>
</inkml:ink>
</file>

<file path=ppt/ink/ink90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2.02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10462,'27'0'-1168,"-5"0"0,-15 0 0,-3 0 0</inkml:trace>
</inkml:ink>
</file>

<file path=ppt/ink/ink90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2.58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1 322 9733,'0'11'2432,"0"-1"-2197,0-10-123,0 0 202,108-13 145,-69 3-291,24 1 1,-6-4 44,-39-5-90,-8 1-123,-6-3-123,-8-2 44,-51-25 91,24 15 301,-42-29 12,50 34 67,4-2-11,12 17 336,3 5-571,1 5-135,1 1-224,2 1 180,6-1-225,10 0-527,10 0-705,11 1-1075,4 0-1929,3 1 4494,-2 4 0,-18-3 0,-7 2 0</inkml:trace>
</inkml:ink>
</file>

<file path=ppt/ink/ink90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2.98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14439,'0'84'785,"0"-9"-785,2-31-5705,1-5 5559,3-3 1051,-1-8-1712,0-6 636,-1-5-1140,-3-6-729,3-4 2040,-4-5 0,2-1 0,-2-1 0</inkml:trace>
</inkml:ink>
</file>

<file path=ppt/ink/ink90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3.2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8187,'0'-5'2566,"0"1"-34,0 4-2061,86 0-12,-42 0-397,11 0 0,-1 0-18,-10 0-44,-10 0-112,-8 0-279,-6 0-708,-10 0-1265,-4 0 2364,-4 0 0,-2 0 0,0 0 0</inkml:trace>
</inkml:ink>
</file>

<file path=ppt/ink/ink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6.67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41 1 10103,'-4'8'1479,"2"2"-1244,0-1-156,1 1-34,-1 2 11,-2 0 45,0 2 11,1 4-22,-3-1-46,2 4 1,-1-2-11,3 2-34,0 1 11,2-2-11,0-1 0,0-4-11,0-1-12,0-2 12,0-1 11,4-1 0,1 1-11,6-3-45,2 0 0,2-3 45,1-1-12,12-2-55,-3-1-348,7-1-896,-10 0-516,-1 0-873,-5-3 2711,0-2 0,-10 1 0,-1 1 0</inkml:trace>
</inkml:ink>
</file>

<file path=ppt/ink/ink9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4.8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5 301 7773,'-2'-3'1255,"0"1"470,2 2-1445,106-3 68,-53 0-283,17 1 0,0-1 250,-15-3-35,-4 0-123,-10-2 111,-9-1 113,-3-6-302,-13 4-1,-4-7 127,-10 2-619,-8-14 223,-16 4 191,-15-7 112,-19 10-101,-8 5 12,-1-1 55,3 7 57,8 0-1,13 4-123,16 3 56,11 2-11,10 1-56,4 1 0,0-1 0,10 2 0,7-1-11,15 1-426,32 0-235,-12 0-2331,48 0-279,-45 0 3282,17 0 0,-47 0 0,-6 0 0</inkml:trace>
</inkml:ink>
</file>

<file path=ppt/ink/ink9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5.47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74 276 9633,'90'-16'41,"0"1"0,-6 0 0,-12 0 15,-19-10 0,-7 0 56,-14-1 33,-15 1 282,-9 1-282,-8 3 113,-8 2 302,-11 3-145,-34 0-146,2 6-90,-47 3 11,36 8 157,2 13 1,2 6-56,6 5 16,10 6 0,7 4-73,20 0-67,3 9-112,16-16-123,60 13-281,-19-19-267,49 8-607,-41-24-2039,18-3 942,-20-1 2319,8-9 0,-37 6 0,-7-6 0</inkml:trace>
</inkml:ink>
</file>

<file path=ppt/ink/ink9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5.9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12423,'34'44'1199,"-3"0"-1121,-13-2-66,3 2-24,-2 0 12,1-2-44,-6-6-68,-3-7 11,-6-8 10,-3-7-77,-2-5-67,0-6-202,0-2 157,0-9 79,0-6 190,4-11 11,1-3 11,4-1 0,1 3 67,1 2 146,3 7 124,2 4-147,6 4 1,0 2 146,15 2-12,-3 2-191,2 1 337,6 15-393,-22 0-33,11 21-78,-22-13-168,-2 5-370,-5-10-505,-2-3-1176,0-1-2162,0-3 4403,0-3 0,0-3 0,0-1 0</inkml:trace>
</inkml:ink>
</file>

<file path=ppt/ink/ink9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6.4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1 230 11481,'70'8'302,"1"1"1,-6-1 0,-7-3-56,-7-7-57,-10-2 112,-13-4 170,-14-3 54,-8-3-201,-8-15-90,-17 4 124,-33-19-292,-2 18-33,-17-7 33,25 15 56,9-2-78,18 10-79,7 0 1,12 8-12,0 2-123,4-2-572,7 2-773,8-1-1243,8 1 2756,3 6 0,-12-5 0,-3 6 0</inkml:trace>
</inkml:ink>
</file>

<file path=ppt/ink/ink9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6.79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9935,'0'8'1849,"0"-2"-1613,0-6-236,0 0-45,16 52-124,-12-37-436,15 38-661,-17-51-840,1-1 2106,-1-1 0,-2 0 0</inkml:trace>
</inkml:ink>
</file>

<file path=ppt/ink/ink9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6.99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14339,'0'-7'-8605,"0"2"8605,0 17 0,0-9 0,0 8 0</inkml:trace>
</inkml:ink>
</file>

<file path=ppt/ink/ink9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07.57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8 9330,'0'-4'941,"0"1"157,0 3-851,14 2 112,0 9 55,17 6-145,-5 11-23,2 4 12,-3 1-90,-7-1-33,4-1-23,-9-1-56,7-2 0,-8-3-56,4 0 0,-7-11 235,0-3 124,-4-9-180,-1-7-168,1-6-11,1-8 0,4-6-22,22-25 22,-11 17 11,22-20-11,-28 35 11,5-2 0,-13 13-291,-2 1-44,-3 4-689,-2 1 1,0 1 0</inkml:trace>
</inkml:ink>
</file>

<file path=ppt/ink/ink9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2.62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312 88 6585,'-3'-9'1109,"1"2"-526,2 7 1815,0 0-1793,0-12-180,0 8-77,0-9 55,0 12-123,0-1-56,0 1-44,0-3-102,0-1 45,0 0 326,-12-4-270,1 6 45,-22-2-146,8 5 12,-7 0-56,5 0 89,-23 2-123,21 2 0,-18 4 56,30 2 33,2 14-10,7-3 123,14 25-202,13-24 11,14 10-22,8-24 11,-1-3-11,3-3-393,19-16 23,-24-1-415,14-28 628,-39 13 168,-3-11 34,-10 21 963,0 3-717,0 10-145,-2 3-135,-1 9 89,-1 7 192,1 8 55,5 34-358,13-21-685,18 23-312,-1-38-415,10-1-662,-12-12 2096,21-3 0,-29-2 0,11 0 0</inkml:trace>
</inkml:ink>
</file>

<file path=ppt/ink/ink9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3.10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21 9621,'3'-11'1648,"-1"1"-875,-2 10 123,0 0-414,22 35-314,-8-11-134,17 29-23,-15-18-22,-5-4 22,-1-3 12,-6-6-23,-2-5-45,-2-6-34,0-7-168,0-2-369,0-2 347,0-11 124,0-4 89,0-13-23,0 0 46,4-1-12,4 2 45,5 5 34,2 5 548,21 1-235,-15 8 23,20 0 34,-18 7-91,5 1-55,-1 5-57,1 5-111,-5 6-23,0 5-67,-7 1-89,-4 3-169,-6 1-302,-4-1-2241,-2 3 134,0-11 2667,0-1 0,0-13 0,0-2 0</inkml:trace>
</inkml:ink>
</file>

<file path=ppt/ink/ink9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3.64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407 45 6854,'0'-4'3260,"0"1"-1511,0 3-1436,-71-17-89,31 13-78,-10-5 0,-2 1 201,1 13 46,3 6-125,8 5-77,11 5 33,12-1-23,8 1 303,18 4-369,10-9-79,13 1-33,10-13 55,34-4-78,-30-6-190,31-15-1,-54 2 0,3-9 46,-17 10 145,-4 0 89,-3 9 79,-2 3-157,0 10 12,-4 8 122,1 6 47,-4 32-237,5-20-1098,18 22-180,3-36-492,19-2-616,-1-10 2431,2-3 0,-16-1 0,-4 0 0</inkml:trace>
</inkml:ink>
</file>

<file path=ppt/ink/ink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27.67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20 11627,'20'0'493,"2"-1"-448,-2 0 34,4-1-12,0 0 11,1-1-44,1 1 22,1 1 0,-1 1-11,2-1 44,-5 0 12,3 0 11,-4 0 34,2 1-79,-2 0 34,-4 0-23,0 0-56,-6 0 23,-2 0-34,-1 0 1,-1 0-1,1 0-11,-4 0 12,1 0 21,-4 0-4257,-1 0 4224,-1-1 0,0-1 0</inkml:trace>
</inkml:ink>
</file>

<file path=ppt/ink/ink9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3.9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10 9745,'0'-5'3115,"0"1"-1368,0 4-1040,0 30-24,0-2-302,0 28-179,0-10-191,0 0-11,0-3-292,0 11-223,2-18-1580,2 12 201,3-28-963,3 0 2857,1-15 0,-6-3 0,2-2 0</inkml:trace>
</inkml:ink>
</file>

<file path=ppt/ink/ink9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4.50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473 8 7930,'0'-4'2319,"0"1"-492,0 3-1245,3 30-280,3-15-145,6 23 34,4-27-112,5-1-57,0-5 12,0-2 55,-1-2-33,-4-1-11,0 0 34,-2-3 10,2-11-44,-2 0-45,6-13-45,-7 13 12,8 1 111,-10 9 303,6 4 100,-5 13 214,8 27-515,-7 5 88,2 47-111,-10-31 112,-3-10 0,-4 0-11,-15 6 112,-5 13-57,-17-29-10,-41 11-303,26-26-275,-4-8 1,-1-6-398,-8-8-281,-29-14-112,16-4 1065,21-10 0,2-2 0,1 5 0,-16-17 0</inkml:trace>
</inkml:ink>
</file>

<file path=ppt/ink/ink9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5.11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5 178 7437,'-3'4'1972,"1"-1"-258,2-3-1412,41 19-156,-12-14-12,35 14 125,-25-19 43,-2 0 23,-5-1-112,-5-4-34,-6-1 101,-7-5 325,-7-14-560,-11 6 101,-35-20-102,4 17 46,-26-4 123,20 9 56,10 5-113,7 3 2,12 3 88,6 4-55,3 0-90,3 2-1,0-4 102,0 2-56,9-4-113,7 1-33,10 0-33,4 3-393,0 1-1042,-3 1-1132,1 0-2576,-1 2 5176,3 4 0,-14-3 0,-2 2 0</inkml:trace>
</inkml:ink>
</file>

<file path=ppt/ink/ink9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5.3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12815,'13'0'1266,"-3"0"-313,-10 0-785,0 0-325,0 56-45,2-32-504,2 42-235,0-48-370,2-5-706,-4-4-582,3-5 2599,1-3 0,-3-1 0,2 0 0</inkml:trace>
</inkml:ink>
</file>

<file path=ppt/ink/ink9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5.57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0 13936,'-7'0'-1082,"0"0"1,4 0 0,1 0-1</inkml:trace>
</inkml:ink>
</file>

<file path=ppt/ink/ink9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16.0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0 199 14574,'71'13'265,"-1"0"0,-6 0 1,-9-5-87,-13-8-89,-8-2-34,-4-4 11,-9-3 34,-5-5-1,-9-3-66,-3-2 0,-4-2-1,0-4-22,-12-1 34,-4-1-34,-11 1 34,3 5 56,4 5-45,8 6-90,3 6-10,7 2-12,0 2-12,2 0-436,8 0-1087,0 1-807,12 1-1893,-1 3 4291,2-1 0,-9-1 0,-4-2 0</inkml:trace>
</inkml:ink>
</file>

<file path=ppt/ink/ink9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21.2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43 7605,'7'0'1277,"-1"0"-930,-6 0 628,0 0-504,88 0 11,-54 0-208,19 0 0,0 0 197,-19-1-146,1 1 157,6-2 56,-2 2 123,25 0-359,-13 0 169,36 8-303,-32-3 191,16 5-57,-16-3-17,6-3 1,1-1-50,19 3-40,2-1 0,1-1-28,-2 3-1797,-26-3 1,1 0 1773,23 3-178,-20-3 0,2-1 145,32 2 0,-12-3 1,1-1-12,15 0 5,-18-1 1,0 0 5,10 0 72,-6 0 1,-1 0-39,-4 0-107,-21 0 0,-3 0-16,-8 0 44,13 0 0,-10 0-6,20 0 1,4 0-62,15 0 1130,-13 0 1,-1 0-1109,17 0-17,-28 0 1,0 0 6,36 0-86,-20-1 1,-2 0 62,7 1-68,-22-1 0,-2 0 113,2 1-12,14 0 23,-22-2 0,5-2 0,3 0 0,15-3 16,-2 1 1,-2 0-39,-14 2 969,12 1-992,-38 3 11,16 0 0,-17 0 579,31 1-579,-26-1 189,18 1-178,-10-1-17,3 0 1,3 0-6,16 0 0,-2 0 0,-1 0 0,-3 0 12,17 0-12,-30 0 0,3 2-12,-4-1 24,5 1-12,2 0 0,1-1 0,5-1 11,-1 0 11,9 0 101,4 0-112,3 0 1,2 1-12,-26-1 0,2 1 0,12 0 0,8 1 0,-8-1-209,-9 1 1,-3-1 208,18 2 0,1-1 17,-16-1 0,4 0-25,15 0 1,8 0-1,-5 1 2,-2-1 1,0 0-255,2 0 0,6 1 0,-11-1 260,-17-1 0,-3 1-11,16 1 0,-1 1 11,-19-1 0,2-1 0,45 5 0,-1-1 0,-1 1-6,-22-1 0,-3-1 6,-1 0 0,22 2 0,-24-2 6,-5-1 0,0 0-6,-5 0 0,31-2 383,-53-1-383,2 1 0,-5-1 11,31 2 803,-22-2-803,41 1-11,-39-1 0,15 0 0,-14 0-11,40 0 22,-26 0-11,0 0 0,0 0 0,6 0 0,22 0 0,-21 0 0,-2 0 0,1 0 33,21 0-33,-2 1 0,-1-2 0,-2 0 0,-28 1 0,-1-1 0,18-2 6,-6 0 0,2 1-6,21-1 5,-1-1 1,2 1-6,4-2-213,-28 2 1,-1-1 212,28-2 0,-11 0 0,1 1 0,18-2-6,-6 1 1,-2 0 5,-13 2 0,-25 1 0,0 0 0,17 2 0,-2 0 0,2-1 0,19-1 0,-4 2 0,-1-1 0,-4-2 0,-29 3 0,0 1 0,23-1 0,-4-1 0,3 1 0,23-1 5,-4-1 1,0-1-6,-1 0 5,-32 1 1,-2 1 16,23-2-16,-7 1 0,3 0-6,23-2 5,-21 3 1,0-2-6,9-2 5,-22 2 1,2 0 5,31-2-8,-30 3 1,8 0 0,-7 0 2,-13 1 0,-2 0-1,33 0 1,-1 0 16,7-1-11,2 3-11,3-1-11,-5 1 0,-1 0 11,-5 0 0,-6 0-11,-25 0 0,-2 0-1,22 0 12,22 0 0,-37 0 0,1 0 12,4 0 10,2 0-11,2 0 12,2 0-23,-2 0 11,0 0-11,-1 2 0,-1-1 11,0 0 0,2 0-11,21-1 11,-2 0 1,-2 0-12,1 0 92,-33 0 1,0 0-93,22 0 11,-6 0 0,1 0-11,19 0 5,-1 0 1,0 0-6,-4 0 0,-29 0 0,0 0 0,22 0 0,-21 0 0,-1 0 11,27 0 0,-12 0 1,0 0-12,7-1 16,-7-1 1,0 0 6,10 0-12,-25-1 0,0 1 0,18 1 6,-5 0 0,1 0-17,17 0 0,-6 1 0,-3-1 0,-7 1-11,20 0 0,-31 0 11,-4 0 0,1 0 0,13 0 0,-1 0 0,-1 0 22,0 0-11,28 1-11,-20 1 11,7-1 23,0 0-23,1-1 12,-1 0 10,2 1-33,-2 0 0,2 1 0,-2-1 0,-3 0 5,-6 0 1,2 1-6,17 0 6,-17 1 0,-3-1-6,4-1 5,-21 0 1,1 0-6,25 0 16,0 1 1,1-1-5,-2 2-7,-19-1 1,-2 1 16,-3 0-11,12 2-11,-18 0 0,21 0 12,-29-2 10,23 0-22,-25 0 240,12-1-229,-23 0-11,22-1-11,-25-1 0,21 1 22,-32-1 11,8 1-22,-7 0 0,30 3 0,-18-2 12,40 2-12,-38-3-12,15 1 12,-20 0-11,36 4 11,-24-2-11,39 5 11,-37-6 0,9 3 0,-12-4 11,30 1-22,-26 0 0,35 1 11,-45 0 0,15 0 11,-15 0-11,24 2 0,-16-1 11,36 1-11,-29-3 34,35-2-1,-28 0 1,15-1-23,-16 1 0,2-1-11,-3 0 0,0 1 12,-3-1 10,18 1 0,-15-1 12,15 0 11,-20 0 56,39 0-90,-33 0 79,38 0-90,-53 0 11,3 0 0,-15 0 23,4 0-12,-11 0 68,10 0-56,-15 0-12,4 0 12,-7 0 44,14 0-56,-4 0 1,22 0-23,-12 0 22,14 0-22,-19 0 0,1 0 11,-12 0 1,6 0-12,-7 0 0,9 0 11,-4 0 11,13 0-11,-5 0 23,17 0-12,-19 0-10,19 0-12,-20-1 11,25 0 0,-22-1-22,26 0 44,-28 1-21,11 1-12,-17-1-12,5 0 24,-4-1-1,30-1-11,-20 2 0,23-1 0,-24 0 11,2-1-11,0-1 11,30-5-22,-22 5-11,28-4 10,-43 7 12,1 0-11,-14 1 0,2 0 11,-4 0 0,6-1 0,-7 0 0,0 0 0,-1 1 0,1 0-11,1 0 0,2-1 11,-4 1-34,5-1 23,-6 1 0,3 0-1,-1 0 1,13 0 0,-4 0-11,14 0 22,-12 0-12,20 0 12,-18 0-11,15 0-11,-14-1-1,14 1 23,-3-1 12,30 1-12,-17 0 22,13 0-22,-14 0 0,-3 0-11,-8 0 11,-4 0 0,-10 0-11,-8-1 11,0-1 0,-6 1 0,2-1 11,0 2-22,-4-1 22,5 1 0,-5 0-11,6 0 0,-4 0 0,1 0 11,-1 0 12,-1-1-12,1 0-11,0 0 0,1 1 0,5 0 11,-2 0-11,3 0 0,-6 0 0,0 0 22,-1 0-10,-1 0-12,-1 0-1099,-1 0-1388,-2-2-3015,-8-3 5502,-6-2 0,2 2 0,0 1 0</inkml:trace>
</inkml:ink>
</file>

<file path=ppt/ink/ink9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27.4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42 268 10485,'-13'-8'2173,"3"0"-1490,10 7 57,0-3-169,0-2-200,2-4 401,48-27-637,-20 16-57,42-21 34,-33 21-33,2 1-46,-1-2-22,-4 2-11,-3 3 12,-8 2 10,-7 7-22,-8 3 34,-6 3-68,-4 2 34,0 7 11,0 4 12,0 13-23,0 3 22,0 7-11,0 2 0,0 1-11,0-1 12,0 0-12,0 0 0,0 1 0,0 0 0,0-3 0,-2-2 0,1-4 0,-3-3 0,2-3-23,-3-6 12,0-4 11,1-5 0,1-3 11,-1-2 0,4-1 1,-4-1 10,-1 1-22,-2 0-11,-9 1-23,-2 2-33,-8-1 45,-8 1-12,-1-1-33,-6 0 56,-15-2 11,19 3-23,-6-3 23,25 3 0,4-2 11,1-1 1,3 1 32,3-1 1,3 0 34,4-1 134,16 0 0,13 0-56,24 0 11,14 0-45,4 0-78,5 0-12,-4 0 23,23 0-45,-24 0 1,13 0 10,-31 0 12,5 0-34,-22 0 22,1 0-11,-28 0 0,-5 0 23,-4 0-8684,2 0 8650,-1-1 0,1 0 0,-2 0 0</inkml:trace>
</inkml:ink>
</file>

<file path=ppt/ink/ink9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1:29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1 111 7291,'0'-4'1109,"0"1"527,0 3-1210,41-24 101,-23 16 55,33-20 12,-31 23-269,-1-2-101,4 2 190,-2 0 136,2 0-180,2 1-158,2 0 12,5 1 0,3 0-21,2 1 155,10 1-291,-14 1 180,9 0-180,-19 0-45,0 3 23,-3 2 0,-5 5 11,-2 1 157,-2 8-202,-5-2-11,0 4 0,-6-5 33,0-2-10,0 1-1,0 0 12,-6 0-23,-4 0 11,-8 1 12,-18 7-23,6-5-11,-13 5 0,11-8 0,-2 0-11,5-2-11,0 0 22,6-3-12,5-1 12,-2-2 34,7 0-34,-2-1-22,-5 2-12,-2-2 23,-7 3-12,1-2 23,3 0 0,4-1 12,5-3-12,5 1 0,3-4 0,4 1 11,2-1 22,2 0-21,0-5 10,0-1 0,0-3-22,0-2 0,0 3-22,0-3 22,0 0-22,6 0-1,2-2-134,11-2 101,-5 5 56,1-1-33,-8 9 22,-1 0-12,-3 1-10,6 0 33,-4 0-23,6 1 1,3 0 22,-2 0-11,7 0-12,2 0 1,1 0 22,1 0 33,-3 0 1,-4 0-23,3 0 12,5 6 10,-8-2-10,6 4-1,-11-1-11,1-2 0,-3 1 34,2-2-11,3 1-1,0 0 1,2 0-12,-2-1-10,-1 0-12,7 3 11,-6-3-11,5 3 0,-7-3 0,4 1 0,2 0 45,17 1 33,-6-1 23,15 0 0,-14-1 0,7 1-67,-7-3-23,0 2-11,-7-1 11,-5-1-11,-4 1-22,-3-1 10,-2 0-21,0 1-79,1-3-247,-1 1-560,-2-1-828,0 0-1548,-3 0 3295,3 0 0,-4 0 0,1 0 0</inkml:trace>
</inkml:ink>
</file>

<file path=ppt/ink/ink9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1.0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427 0 8109,'3'0'796,"0"0"8369,-3 0-9165,-5 0 23,1 0-1,-6 0 12,7 0 22,-4 0-56,4 1 0,-3 0 0,-4 1 0,4-2 0,-9 3 0,8-2 11,-5 1-11,1 1 0,0 1-11,-2 2 0,0 1-12,-10 8 23,4-4 0,-6 4 0,6-4 0,3 0 0,-3 2 0,3-1 0,0 2 23,-4 8-12,5-5 0,-5 9-11,8-5 0,-1 3 0,3 2 0,-1 0 0,0 0-22,1 0-1,1-4 1,2 8-1,4-11 23,0 7 0,3-12-11,0 3 11,0-3-33,0 1 21,0-2-10,17 6 22,1-3 11,17 4 0,1-2-11,2-1 0,3 0 0,3-3-11,-3-1 11,2-5-11,-3-3 33,11-1-10,-12-2 10,7-1-11,-17-1 12,-2 0-12,-5 0-22,-4 0-124,-7 0-1232,-3-1 202,-3-3-460,5-8-572,4-6-862,9-11 3059,2-2 0,-8 12 0,-5 4 0</inkml:trace>
</inkml:ink>
</file>

<file path=ppt/ink/ink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31.517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187 10 8232,'10'-2'1378,"-2"0"-1109,-8 2 628,0 0-337,0-3-44,0 3 2441,0-3-2643,0 11-22,0 3-91,-3 9-122,-4 2 21,-6 2-44,-4 1-22,-1 1-23,-4-2 23,0-1-23,-2-3 0,1-3 0,4-4 23,3-2-34,5-5 0,5-2 0,3-3 0,3 1-4706,0-2-11,4-2 4717,1-5 0,1 2 0,-3-1 0</inkml:trace>
</inkml:ink>
</file>

<file path=ppt/ink/ink9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1.8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321 28 6809,'3'-3'2062,"-1"0"-56,-2 3-1469,3-9-111,-3 6-146,3-7-123,-3 10 101,-3 0-213,-7 0-12,-7 0 79,-7 0-33,-5 2-1,-1 4 23,-2 4 0,0 8-45,0 3-34,3 3-11,0 3-11,4 0 0,6-1 0,6 0 11,8-4-11,2 0 0,3-3 90,0-2 11,19 1-56,0-9 0,18-2 45,-2-6 67,2-1-34,1-8-45,2-5-55,-5-9-23,-3-3-45,-6 0-56,-7-1-22,-1 1 44,-9-1 46,-1 4 22,-6 3 11,-2 5 11,0 7-11,0 3 246,0 4-179,0 8 157,0 3-45,0 11-89,0 2 44,0 2-100,5-4-23,3-1-11,8-5-45,1-3 34,4-3-179,-2-4-650,2-2-482,3-3-1077,2-1 2399,-1-2 0,-8 1 0,-8-1 0</inkml:trace>
</inkml:ink>
</file>

<file path=ppt/ink/ink9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2.34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1 137 8658,'0'6'1782,"0"-1"-942,0-5-650,71 15-11,-41-11 46,53 10-79,-61-14-79,-6-6 0,-6-4-11,-4-4 34,-4-2 10,-2 2-10,-5 0 134,-15 2-190,-11 0 190,-14 2 134,1 0-167,7 3 78,10 2 22,11 1-67,9 1-34,4-1-100,3 2-90,0-1-11,0 1 11,0-1-101,5-2-324,10 1-696,10-3-1400,17 3-2151,5 0 4672,4 1 0,-22 1 0,-8 1 0</inkml:trace>
</inkml:ink>
</file>

<file path=ppt/ink/ink9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2.87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5 187 9229,'-3'5'493,"1"-1"964,2-4-1054,38 4 169,-2-2-236,34 3-179,-11-9-101,-3-4-23,-2-6 1,-9-4 56,-7-3-23,-9 0 11,-10 1-22,-6-1 11,-8 3 12,-2 1 10,-3 1 2,-7 4-69,-12 2 68,-11 6 179,-29 2-113,13 2-32,-10 7 43,24 3 13,5 11-46,8 0 112,9 13-66,5-11-90,5 9-79,2-13-22,8-2-169,9-2-570,6-4-785,7-3-1323,2-4 2858,-1-1 0,-10-3 0,-9 0 0</inkml:trace>
</inkml:ink>
</file>

<file path=ppt/ink/ink9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3.87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83 116 12311,'-47'9'392,"11"-1"112,53-11-78,11-4-191,18-4-55,5-5-91,2-1-55,1-1-12,-6 2-11,-3 2-11,-10 0 23,-5 7 21,-14 1 1,-6 4 67,-7 1-78,-3 1-34,0 7 67,0 8-11,0 14 22,0 10-66,0 8-1,0 3 45,0 2 0,0-1 0,0-2 1,0-3-57,0-3 11,0-6-11,0-4 0,0-8-11,2-5 11,-1-6-24,1-6-32,-2-2 56,0-5-11,0 2 0,-2-2 11,-16 2 22,-7 0 102,-18 1 0,0-1-80,-2 2 57,4-2-45,-13 5-45,21-3-11,-5 1 0,27-2-22,4-2 0,6-1 290,-1-1 46,21 0 11,7 0-90,29 0-33,10 0-67,10-2-124,5 0-11,-4-1-11,-9 2-1,-12 1-55,-14 0 67,-10 0 23,-7 1-1,-3 3-11,1 1-11,-1 0 34,-2-2-1,-1-2-21,-6-1 32,0 1-32,-8 0-12,0 0 0,-4-1 11,3 0-11,-3 0-2103,3 0 0,-3 0 1</inkml:trace>
</inkml:ink>
</file>

<file path=ppt/ink/ink9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7.36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54 294 10630,'-29'-1'1636,"7"-1"-1401,20 2 12,2 0 133,16 0-54,10-1-158,22-3-11,8-2-12,6-3-44,-1-2-90,-2-2-11,-5 1 0,-6-2 23,-6 1-23,-4-4-11,-9-2-101,-2-3-34,-9-3 68,-4 2 44,-6-3 34,-6 6-11,-2 1 11,0 5-90,-14 3 34,-20 4 135,0 3-12,-12 3-67,24 1 11,-1 0-11,9 5 45,-2 5 0,8 8 55,0 22 1,5-3 101,1 16-34,2-9 56,0 3 22,2 2-32,8 4-24,7 0 191,12 28-236,-3-21 12,0 20-11,-13-26 44,-3 0-44,-7-5-56,0-5-56,-3-9 10,0-9 35,0-9 156,0 2 11,0-6 68,0 7-146,0-4-123,-3-1 0,-2-2-45,-1-4 0,1-2 0,2-5 0,3-1-45,-2-1-146,1 0-1232,-1 0-134,0-2-829,-1-10-1279,-3-7 3665,-4-11 0,6 12 0,-3 3 0</inkml:trace>
</inkml:ink>
</file>

<file path=ppt/ink/ink9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7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72 13577,'-26'-6'1142,"4"-1"-626,39 4-79,11-1 123,63-2-358,-12 1-345,-21 0 1,0 0 165,21-3 10,-10-1 57,-16 3-90,-15 1-34,-14 3-146,-11 1-312,-8 1-360,-3 0-589,1 0-1774,0 0 3215,0 0 0,-1 0 0,-2 0 0</inkml:trace>
</inkml:ink>
</file>

<file path=ppt/ink/ink9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8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347 1 13218,'-78'9'463,"0"1"0,6-1 0,14 4-261,32 9 419,7 1-520,8 2 186,6-1-108,5 2 39,5-1-140,13-1 299,10-5-344,17-2-22,6-8-11,0-2-179,2-4-762,-7-2-1132,-1-1-2644,-5-7 4717,-5-6 0,-15 3 0,-8-1 0</inkml:trace>
</inkml:ink>
</file>

<file path=ppt/ink/ink9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9.09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626 31 6843,'9'-5'4560,"-2"2"-3943,-7 3-169,0 0 168,19-10 23,-15 8-1,15-8-55,-19 10 728,0 0-986,0 2-168,-4 10-45,-17 8 168,-9 13-11,-21 8-23,-5 5-134,-4 5 56,2 3-66,0 1-13,6 3-33,-1-4-22,10-1-23,3-3 0,8-5-11,3-3 0,2-4 0,5-7 0,2-7 0,8-9-134,5-9-225,2-3-157,4-3-3192,-1 0 391,2-10 3317,0-5 0,0 3 0,0-1 0</inkml:trace>
</inkml:ink>
</file>

<file path=ppt/ink/ink9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19.69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230 3 6932,'-3'0'2589,"1"0"-1043,2 0-1109,-17-1-236,4 1 91,-16-2-12,8 2-22,-1 0-101,1 0 11,2 0-146,1 4 23,2 3 0,2 8 11,-2 3 0,8 3-34,0-2-22,5-2 0,3-6 11,5-2 12,11-4-1,6-3 23,8-1 44,-1-1-10,-5 0-11,-2-2-12,-4-5-23,-4-4-21,-1-4-12,-5-2 11,-3-4 11,-2 7-22,-3 0 0,0 8-337,0 5-794,0 0 1131,-12 1 0,9 0 0,-9 0 0</inkml:trace>
</inkml:ink>
</file>

<file path=ppt/ink/ink9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20.42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198 0 7067,'3'14'1994,"-1"-3"-1322,-2-11 875,0 0-942,0-5-179,0 4-1,0-4 12,0 5-78,-7 0 33,-2 0 67,-9 0-78,-4 0-156,0 0-57,-2 0-56,3 5-90,0 5 57,2 6-46,0 6 46,8 4-34,3 1 78,6 2-78,2-3-12,0-3-22,12-2 1,10-5-1,13-5 22,10-4 1,4-4-34,-1-3-34,-2-8 23,-9-2 11,-12-9-22,-8-1 44,-8 0-22,-4 2 0,-3 1-89,-2 2-236,0 4-505,-7 0-1097,-6 4-2521,-14 3 4448,-10 2 0,15 2 0,0 0 0</inkml:trace>
</inkml:ink>
</file>

<file path=ppt/ink/ink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6.194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5 578 7223,'-2'9'1715,"0"-1"-987,2-8 1155,0 0-1334,0 4-79,0-2 68,0 2-33,0-3 2352,0-1-2700,5-8 0,3 0-79,6-9-44,1-1-1,3-1 46,-1-1-1,1-2-11,2 0-44,-1-1 21,1-1-32,-2 1-1,-1-1 45,-1 3-23,-2 1 1,-1 3 0,0-1 22,-2 3 22,0-2-33,0 3 0,-2-2 22,2 3-34,-2-2 23,1 1 12,5-9-46,-4 6 12,4-5-12,-4 7-22,0-1 0,-1 2 0,0 1-11,-2 2 22,1-2-11,-2 4 0,-1-2-11,-1 3 22,1 1-11,-1 0 0,1 2 0,-1 2 11,-3 2-11,0-1-246,-2 2 246,0 4 56,0 3-56,2 8 0,0 1 0,1 4 22,1 1 1,0 0 10,-1 3-22,1-2 1,-2 0-12,0-1-12,-2 0 12,1-2 23,0 9-23,0-9 0,-1 4-11,0-10 11,0-1-12,0-2 1,0-2-11,0 2 22,0 0 0,0-2 22,0 1-11,0-2-11,0 0 0,0 2 0,2-1 0,-2 1-11,3 2 11,-1-3 11,0 1-11,2-4 0,-2 2 12,1-1-12,-1 1 0,2 0 11,-4 0 0,2 2-11,-1 4 0,3-1 0,0 3-11,1-4 11,-1-1 22,0 0-11,-1-1-11,-1-1 0,0 0-11,-2-2 11,0 0 0,0-2 11,0 1-11,0 0 0,2 0-22,0-2 22,1-1-11,-1 0 11,0-1 0,-2 0-8941,2 0 8941,-2-5 0,2 4 0,-2-5 0</inkml:trace>
</inkml:ink>
</file>

<file path=ppt/ink/ink9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38:22.75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22 289 11975,'-12'0'1153,"2"0"-614,10 0 547,0 0-615,3 0-68,12 0-78,7 0-146,18 0 34,10 0-11,12 0-101,13 0 0,8 0-79,3 0 1,-1 0-12,-2 0 11,-6 2 1,-4 2-23,-7 3 0,-5 2 0,-4-4 33,-1 1 12,-1-5 22,6 0 45,6-1 34,11 0-51,-22 0 0,1 0-61,32 0-34,-34-1 0,-2 0 0,14-2 11,-13-1-11,-4 1 23,-10 2-23,-5 1 11,15 0 0,-11 0 11,20 0 1,-10 0 22,9 0-1,6-2 35,6 0-46,10-4-21,3-1 21,-2 0-22,-29 3 1,-1 0 10,17 0 0,14 0 58,-32 1 9,8 1 1,9-3 33,13-1 0,9-3-17,-18 2 1,1 0-85,-17 1 1,-1-1-412,19 0 0,-2 0 389,17-1 11,-10 1 1,-7 3-1,-14-2 56,0 5 45,-8-3 90,1 1 10,25-1-156,-23 0-11,21 1-45,-32 2 811,4 1-788,-5 0-1,5 0 12,3 0 22,1 0-22,-1 0-12,-3 0 12,-2 0 44,2 0-33,5-2-11,4 2-23,3-2-11,-4 1 0,-7 0 0,-9 1 11,-3 0-11,-9 0 11,3-1 12,-3-1 10,4 1 12,0 0-11,6 1-1,0 0-21,5-2 32,24 0-21,-13-1-23,18-1 0,-23 1-11,-4 1 11,-7 1 0,-1 1 0,-6 0 22,5 0 0,-2-1 12,22-1-23,-12 0 34,16-2-23,-14 1-10,0-1-12,-3 1 11,0 0-11,-3 0 11,20-2-11,-13 1 11,16-2 0,-18 1 1,6 1 10,3 0-11,5-2 0,0 4 1,0-1-1,-5 1 0,23-3-11,-20 1 0,18-3 11,-24 3 0,0 0-11,-2 0 23,-1 2-23,-2-2 33,16 3-10,-12-2-12,15-1 0,-17 0 0,11-2-11,-2 1 0,7 0 12,0 3-12,-6 0 0,5 2 0,15 0-12,-16 0 1,13 0 11,-27 0 0,-2 2 0,2-1-11,-2 3 22,5 0-22,19 4 11,-14-2 0,14 2 11,-19-3-11,0-1 0,3-2 0,2 1-11,1 1 22,-6 0-11,-5 1 0,6 1 0,-19-3 0,8 1 0,-17-2 11,-2-2-11,2 1 0,-4-1 0,6 3 0,8-3 12,-2 1-1,8-1 0,-11 0 0,-1 1-11,-4 0 11,0 0-11,-7 0 12,6-1-12,-6 2 22,9 0 0,-8-1 1,1 1-1,-9-2-11,-1 0 12,-3 0-12,-1 0-5950,-2 0 5939,-12-6 0,9 4 0,-9-4 0</inkml:trace>
</inkml:ink>
</file>

<file path=ppt/ink/ink9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1.99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10 606 9532,'-5'34'1065,"1"-6"-729,4-24 78,0-3 4774,0 0-5031,0-7-79,0-3-22,0-9-22,0-4 0,0-2-12,0-18-11,0 10 45,0-25-33,0 23-23,0-8 0,0 14 0,0 2 0,0-1 0,16-15-34,-4 9-11,17-11 34,-10 17 11,10-4 0,-11 10-11,6-2 0,-10 9-1,4 0-10,0 2 0,18-3 22,-8 4-34,5 0 23,-8 6-12,-6 3-21,1 1 21,1 1 12,-2 0-11,1 0 10,0 0-10,-1 0-12,0 4-168,1 6 79,-8 4-11,4 6 33,-11-1 56,-1 2-134,-4 1 11,0 0 168,-2-1-67,-11-2 22,-8 1-358,-41 2 155,10-5 159,-21 0-34,20-9 78,9-3 45,5-2-11,11-1 22,12-1-11,5-1 0,9 0-79,0 0 46,2 3 33,0 2 89,0 6 35,10 5-35,7 3 35,13 5-57,7 2 1,4 2-35,1 1-22,1 0 23,-1 1-34,-5-2 22,-3-1-22,-6-4-33,-5-4-34,-5-5-125,-4-5-267,-5-3-470,-2-4-394,-3-1-627,-1-1-582,-1 0 2532,-2-1 0,0 0 0</inkml:trace>
</inkml:ink>
</file>

<file path=ppt/ink/ink9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2.5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189 242 8075,'7'0'1737,"-1"0"-1109,-6 0-326,0 0-279,84-50 133,-59 28 18,21-7 0,-7-2 128,-35 11-78,-4 1-145,-4 0 22,-12 2 44,-7 2 1,-12 4-34,-2 6-101,0 1 23,1 4 22,-11 4 11,11 5-45,-6 5 79,17 9 56,2 2 0,5 2 247,6 11-247,5-11-1,5 7 113,4-16 280,38 6-348,-4-11-89,35 4-78,-11-10 0,27-2-124,-23-2-895,25-2 21,-50-1-639,0 0-1523,-28 0 3126,-4-1 0,-5 0 0,-2 0 0</inkml:trace>
</inkml:ink>
</file>

<file path=ppt/ink/ink9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4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607 346 6518,'3'-6'1871,"-1"2"180,-2 4-1704,-25-10 56,3 6-112,-29-8-134,4 10-22,-6 0-45,-2 1-1,0 1 1,4 1 22,3 6-112,6 4 0,4 6 11,-5 16 12,11-4 21,3 13-32,15-10 66,10-1-44,2-5 22,4-2 78,15-6 68,27 2-90,5-10-34,16-1 0,-17-7 12,-2-2 22,0-3 0,0-7-33,-2-7-79,-5-9-22,-3-6-69,-8-3-9,-5-3 21,-9-4-33,-5 1-67,-7-4 78,0 3 79,-2 0 22,0 4 0,0 1-11,-2 4 11,-2 4 0,-4 2-23,-1 4 12,2 4-56,0 4 33,3 5 23,-1 3-23,1 4-55,1 2 55,1 0 34,2 1-336,-2 0 336,2 7 67,-3 7 1,3 12 10,7 10 0,6 5-66,9 6 21,5 1-33,1 3-89,-3-1-57,0-1-89,-2-6-359,0-5-325,-2-7-190,-2-9 1109,7-4 0,-16-11 0,6-1 0</inkml:trace>
</inkml:ink>
</file>

<file path=ppt/ink/ink9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4.5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19 9117,'5'-10'2499,"-1"1"-1569,-4 9-303,0 0-515,0 41-89,0-18-23,0 31-90,0-31-280,2-5-1523,3 4 167,0-9-728,-1 4 2454,-1-10 0,-3-2 0,0-3 0</inkml:trace>
</inkml:ink>
</file>

<file path=ppt/ink/ink9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4.75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22 11381,'0'-8'672,"0"1"-56,0 7-1008,0 0-112,0-3-392,0 2-1076,0-2-796,2 3 2768,1 3 0,-1-2 0,0 2 0</inkml:trace>
</inkml:ink>
</file>

<file path=ppt/ink/ink94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5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1 9084,'-3'76'795,"1"-8"-773,2-36 12,0-1 11,0-7 134,0 2-112,0-12-22,0 1 23,0-12 122,0-1-156,0-8 0,0-5-12,0-11-11,8-22-11,2 8 0,9-11 45,1 20 123,1 3 45,2 8 22,0 2 123,-2 5 192,8 4-293,-11 3-44,8 8-112,-10 5-23,3 11-33,-1 5 0,-2 3-45,-4-3 0,-3-4 0,-7-5 22,0-7-78,0-5-134,-1-2 56,3-4 66,-3-2 24,1-7 10,2-6 0,3-8-10,7 1 44,0 0 0,2 5 22,-3 4 79,1 3 156,2 4 102,0 4 67,3 1-67,1 1-91,1 0-77,4 0-79,-1 1-101,-1 3 11,-3 5 12,-6 4-1,0 2-33,-7 3-112,-1-1-268,-1-1-461,-2-1-582,-1-3-1344,0-3 2767,-2-2 0,2-5 0,-2-1 0</inkml:trace>
</inkml:ink>
</file>

<file path=ppt/ink/ink94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6.23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38 204 8949,'-3'4'292,"1"-1"2049,2-3-1903,63-13-35,-27 3-179,49-12-56,-48 5-56,-7 2-34,-10 0 1,-6 0-1,-7 1-78,-5-2-67,-6-6 56,-11 4 11,-5-1 89,-10 11 113,-4 4 23,1 2-192,-8 1 113,4 1 33,0 7 11,7 3-100,7 8 22,9 2-56,8 3-34,4 0-22,2 2-45,2-3 23,11 1-45,12-4-639,15-2-347,12 0-874,4-4-1244,6-1 3171,-4-4 0,-23-4 0,-11-2 0</inkml:trace>
</inkml:ink>
</file>

<file path=ppt/ink/ink94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6.7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 14081,'17'98'370,"-2"-14"-370,-8-53-45,-4-8-179,3-5-112,-6-6-684,7-7 314,-4-2 146,3-3 269,-3-6-124,1-5 90,0-10 45,6-15 324,-1 10 36,3-2 65,-3 14 169,0 7 55,0 1-66,2 2 56,-1 3 402,12 0-514,-9 1 234,17 3-379,-12 4-12,5 7 44,-9 6-89,-5 2-45,-3 4-314,-3 4-829,-1-5 1143,-2 2 0,0-18 0,0-1 0</inkml:trace>
</inkml:ink>
</file>

<file path=ppt/ink/ink94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9.1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10 6518,'-5'0'2398,"1"0"2106,4 0-3205,0-2-771,14 1-237,14-2-90,21 1-21,14 2-46,1-1-89,-1 1-34,-6 0 23,-13 0-23,-7 0 22,-14 0-33,-12 0 112,-5 7-44,-6 3 44,-6 21-112,-7-6-101,-13 12-22,-11-9-314,-31 13 258,15-9 167,-19 6 12,32-14-44,6-4 10,13-2-145,8-3 44,8-5 124,3 0 11,4-5 202,23 2-23,4-4 146,45 0-280,-18-3-23,16 0-22,-24 0-280,5 0-190,-21 0-472,2 0-537,-25 0-347,-4-1-516,-3-3 2342,-2-1 0,0 1 0,0 1 0</inkml:trace>
</inkml:ink>
</file>

<file path=ppt/ink/ink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6.92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6 14148,'26'-2'695,"4"0"-515,3 2-68,6 0-23,-2 0-33,-2 0 11,-8 0 1,-3 0-1,-8 0-11,0 0-23,-6 0-10,1 0-23,-6 0 0,1 0-23,-4 0-77,1 0-91,-1 0 23,3 0 101,1 0 0,3 0-91,5 0-77,-3 0-403,3-1-606,-9 1-650,0-1-1355,-2 1 3249,-2 0 0,-1 0 0</inkml:trace>
</inkml:ink>
</file>

<file path=ppt/ink/ink95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9.3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35 8635,'-10'0'1591,"1"0"-716,9 0-416,0 0-392,76-8-67,-35 4-79,11-2 1,2 1-986,-1 0-998,0 1 2062,-4 2 0,-22 1 0,-9 1 0</inkml:trace>
</inkml:ink>
</file>

<file path=ppt/ink/ink95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9.71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0 8557,'10'0'3597,"-2"0"-2869,-8 0 527,0 0-852,6 37-280,0-17-111,5 31-12,4-17-45,-4-10-224,2 5-257,-6-16-360,-2-2-402,-3-5-953,0-3 1434,-2-2 0,0-1 0</inkml:trace>
</inkml:ink>
</file>

<file path=ppt/ink/ink95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29.92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19 5 11549,'-8'-3'471,"2"1"-147,6 2-3584,0 0-90,-2 3 3350,1 4 0,-1-2 0,2 1 0</inkml:trace>
</inkml:ink>
</file>

<file path=ppt/ink/ink95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0.5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143 43 6238,'13'-1'1736,"-3"0"-1332,-10 1 615,0 0-313,12-7 0,-9 6-168,10-8-213,-13 8-33,0-4 133,0 3-10,-11-1-113,-1 2-212,-9 1-12,-2 0 12,2 0 67,-8 8-78,7 1-68,-3 9 67,11 4 1,5 2 10,5 3 23,2 0-22,2 0-12,6 0-78,12-5-22,33 4-12,-2-13-33,20 0 0,-19-11 0,-3-2 33,-4-1-56,-8-6 12,-6-4-180,-6-19-45,-11 1-111,-3-11-12,-9 7 124,-11 0-180,-5 4-90,-8 3-179,-3 9-145,8 6-336,1 5 1232,6 4 0,5 0 0,3 2 0</inkml:trace>
</inkml:ink>
</file>

<file path=ppt/ink/ink95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1.14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12 8490,'0'-6'1165,"0"0"-111,0 6-114,0 0-737,14 43-114,-2-15-78,10 36-11,-6-29-11,-6-4-78,-4-4-170,-4-6 13,-2-5-90,0-5 235,0-6-67,0-2-56,0-3 112,0-7 34,0-4 66,0-11-67,4-4 12,14-18 190,0 15 337,13-7-23,-5 18 45,1 6 11,-1 4 0,-1 4 89,-2 3-122,0 1-79,-2 3 33,11 14-369,-8 0-45,7 13-11,-13-9-202,-4 1-179,-7-3-202,-3 0-302,-4-3-426,0-3-908,0-5 2230,0-2 0,0-4 0,0-1 0</inkml:trace>
</inkml:ink>
</file>

<file path=ppt/ink/ink95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1.7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358 14 12815,'-76'-5'459,"0"0"1,7 2-1,12 5-33,30 9-90,8 5-22,3 4-168,9 2-79,1-1-67,3 4-34,1-4 1,4 2-35,11-4-44,6-5-134,11-3 21,17-6 214,-9-2-34,9-2-123,-15-9-56,-3-2-56,-7-9-56,-4-1 11,-7-1 11,-6 0 124,-1 4 212,-4-1 12,0 10 167,0 1 125,0 7 212,0 0-382,0 6 191,0 3-302,0 9-45,0 0-145,6 3-482,8-2-494,9 0-560,10-3-941,-3-2 2622,2-6 0,-17-4 0,-2-3 0</inkml:trace>
</inkml:ink>
</file>

<file path=ppt/ink/ink95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2.23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7 7997,'-3'-2'1703,"1"0"-101,2 2-638,0-2-23,0 9-112,0 6-22,0 15-314,6 9-179,4 7-12,8 3 12,-1 4-101,3-1-101,-8 1 11,3-3-89,-5-3-12,1-4 1,-1-7-12,-5-8-11,1-6 22,-6-7-10,2-6-12,-2-3-12,0-2-245,0-1-203,2-1 79,1 0-235,-1 0-3250,0 0 3866,-2-4 0,0 4 0,0-3 0</inkml:trace>
</inkml:ink>
</file>

<file path=ppt/ink/ink95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2.71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24 9263,'0'-13'4505,"0"3"-3587,0 10 449,0 0-1053,3 62-281,1-36-33,3 47-11,0-54-146,2-5-380,-6-5-551,1-2-794,-4-3 1049,0-2 0,0-1 0</inkml:trace>
</inkml:ink>
</file>

<file path=ppt/ink/ink95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2.92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1 6921,'0'0'0</inkml:trace>
</inkml:ink>
</file>

<file path=ppt/ink/ink95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3.76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18 24 8266,'-10'-4'2443,"2"1"-1211,8 3 359,0 0-952,0-3-35,0 2-43,4-3-46,7 2-67,8 1-100,11-2-79,9 2-11,5-1-135,11 2-45,-2 0-22,0 0-11,-5 0-11,-6 0-12,-7 0-11,0 1 0,-12 2 12,-1 0-12,-13 1 11,-3 0 34,-3 0 112,-1 5-56,-2 1 12,0 6-56,-6 2-57,-8 3-11,-11 2-101,-8 2 45,-6 0-34,-2 0 11,-1-2 46,-1-1-1,5-2 12,-2 1-12,17-8-44,4-1 10,15-10-32,4-1 66,0-1 168,16 0-55,6 0-23,20 0-11,4 0-23,4 0 45,-1 0-22,1-1-45,-8-1 0,-3-1 0,-11 0-34,-8 0-78,-8 2-56,-8 0-123,-2 1-3126,-2 0 996,0-3-682,0 0 3103,0-5 0,0 5 0,0-1 0</inkml:trace>
</inkml:ink>
</file>

<file path=ppt/ink/ink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7.800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4 77 6148,'-2'-3'874,"0"1"302,2 2-683,0-15-11,0 8 0,0-12 67,0 12 34,4 1-45,-2 0 22,2 2-45,-1 0 113,-3 2 112,4 1-80,-2 0-155,0 1 391,-1 0-896,-1 4 101,0 1 22,0 7 11,0 3-33,0 2-56,0 3-23,0-1-10,0 0-12,0-2-12,0 0 12,0-3-22,0 0-157,0-3-146,0-3-168,0-2-213,0-2-313,0-3-771,0-1 1,0 0 0</inkml:trace>
</inkml:ink>
</file>

<file path=ppt/ink/ink96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4.17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9 1 10563,'-5'0'112,"1"0"3395,4 0-2947,12 0-111,4 0-91,11 0-100,1 0-135,-1 0-34,1 0-66,-2 0-12,-1 0-11,-2 0-22,-3 0-113,1 0-414,-5 0-795,0 0-5469,-6 0 6813,-4 0 0,-4 0 0,-2 0 0</inkml:trace>
</inkml:ink>
</file>

<file path=ppt/ink/ink96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4.8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0 206 12020,'86'-23'1198,"-13"3"-906,-50 8-46,-5 1 1,-4-3-68,-3-1-123,-4-1-11,-2-1 11,-3 1-12,-2 0 12,0 2 34,0 2 33,0 3 68,-12 3-11,-6 2-113,-20 3-11,8 1 22,-3 4 135,12 4 145,5 7-22,2 3 79,5 4 56,4 3 89,3 9-426,4-8 23,13 0-67,5-11-90,10-8-45,0 0-112,-7-4-168,-2-1-257,-3-1-460,-2-1-4640,15-3 5682,-10-2 0,2 1 0,-15-1 0</inkml:trace>
</inkml:ink>
</file>

<file path=ppt/ink/ink96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5.53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267 305 8478,'-13'-4'2791,"3"1"-2433,10 3 12,0 0-67,-88 12-113,58-1 90,-66 13 90,82-2-123,5-1-102,4 0-55,3-5 0,2-2 66,6-5 281,22-3-79,2-2-21,17-3-90,-13-1-68,2-1-101,-5-7-67,1-2-11,-9-8-100,-4 0-91,-6-3-202,-2-13 393,-3 8 0,0-12 23,-5 10 34,-1-3 66,-2-3-78,0-3-12,0 0 124,0-7-79,0 15 79,0 1 45,0 17 11,0 8-1,0 1 976,0 2-986,0 13 55,0 7 80,2 19-124,5 6-157,4 5-56,6 0-56,-1-3-246,0-3-338,0-5-1690,-2 7 414,-2-17-975,-5 1-1232,-5-19 4123,-2-6 0,0-3 0,0-2 0</inkml:trace>
</inkml:ink>
</file>

<file path=ppt/ink/ink96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6.11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3 18810,'15'-1'313,"-3"-1"-313,-12 2-2880,2 0 1,1 0 0</inkml:trace>
</inkml:ink>
</file>

<file path=ppt/ink/ink96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16:53:39.68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29 11067,'85'0'366,"0"0"0,-6-1 0,-9-1-209,-10 1-11,2-1 167,-2 0-66,0 2-12,3 0-78,4 0 79,9 0-1,4 0-34,6 0-383,3 0 216,1 0 78,-25 0 0,1 0 39,-16 0 0,1 0 73,17 0 1,-1 0 125,32 0-233,-46 1 1,0-2-51,0 1 0,0-2-345,-1 1 0,-1 0 289,48-3-11,-7 0 0,-3 2 11,-27 0 1,0 0-1,33 1 6,-35 0 0,-1 0-44,19 1 251,-2 0 57,-7 0-203,-2 0-44,-8 0-23,-2 0 648,-1 0-592,-3 0-67,1 0 23,-5 0 382,3 0-338,11 0-44,-17 0 33,7 0-23,-24 0 34,7 0-55,-13 0-1,8 0 22,-17 1-10,4 1 22,0 0-12,3-1-10,4 1 44,17 2 56,-8 0-101,14 1-22,-15 0 0,5 1 23,1-1-23,5 1 0,-2-2 0,-3 0 11,-1 1 23,14-1-34,-7 1 11,8-1 34,-12-2-34,-4-2 0,2 0 0,8 0-11,-14 0 0,7 0 0,-19 1 0,-3-1 0,0 1 11,-2 0 1,5 1-1,0-1 0,2 1 0,4-2 56,3 2-33,21-2-12,-12 0-10,9 0-1,-18 0 11,-5 0 13,2 0 9,-3 0-10,3 0 156,11 0-156,-6 2 0,11-2 33,-9 3-56,2-1 45,0-1-45,2 0-11,-7 0 0,0 0 11,-3 1-11,-1 1 23,5-2-23,-1 3 11,5-2 0,-1 1 23,1 0 22,3-1-45,1 1 11,-1-2 12,0 0-34,-5 1 45,11 0 0,-13 0-12,8 0 57,-10 0-79,-2-1 0,2-1-11,-1 0 11,1 1 23,15 0-12,-12 2-10,7-2 10,-11 0 23,-1-1-34,2 0-11,0 0 11,-3 0 0,1 0 12,-1 0-23,1 0 11,-1 0-11,1 0 11,0 0-11,3 0 0,0 1 0,3-1 23,0 1-12,-1-1 0,17 0 11,-11 0-22,14 0 34,-14 0-34,0 0 0,2 0 0,-6 0 0,6 0-11,14 0 11,-9 0 0,12 0 0,-23 0-23,-4 0 12,-3 0 0,-2 0-11,-1 0-1,-5 0-89,-1 0 67,1 0-11,-5 0 34,7 0 0,-2 0 22,8 0 0,6 1-12,4 2-10,5 0 11,-1 1 0,3-1-23,-3 0 34,1-2 11,-1 1-11,-5-2 0,1 4 0,-7-4 0,3 2 0,-2-2 11,0 0-11,5 0 23,12 0-23,-11 0 22,10 0-22,-13 0-11,-3 0 11,3 0 11,-3 0 0,-4 0-11,15 0 12,-12 0-1,16 0 134,-10 0-100,4 0-34,3 0 101,0 0-89,-1 0-1,-4-1 1,0 1 55,14-2-78,-16 2 0,7-3 0,-20 3 22,6-1-22,-1 1 79,7 0-23,-2 0-44,1 0-12,2 0 33,-1 0-33,-1 0 11,-3 0 1,-4 0-12,-3 0 22,0 0 0,0 0-22,3 0 79,8 1-79,-7 0 33,7 1 12,-8 0-45,-1-1 11,5 2 1,0-2 21,7 0-10,3-1-23,-1 1 67,3 0-45,-5 1-11,0-1-11,-6-1 12,-2 0 32,-1 2-10,0-2-34,0 3 22,2-2-22,-2 1 0,2-1 23,0 1-23,0 1 0,0-2 22,3 0 1,-3-1-12,3 0 0,-7 0-11,-1 0 0,-6 0 0,13 1 0,-8 1 0,12-1 0,-10 0-11,-1-1-56,5 0 33,1 0-145,5 0-12,0 0 147,0 0-46,-5 0-157,1 0 202,-4 0 45,0 0-67,0 0 45,-5 0 10,0 0 12,6 0-11,-6 0 22,4 0-11,-4 0 0,-4 0 0,4 0 0,-4 0 0,-2 0 0,-6 0-11,1 0 11,-3 0 11,1 0-11,-1 0-11,-1 0 11,1 0 11,-4 0-11,4 0 12,-6 0-12,4 0 0,-2 0 0,0 0 0,2 0 22,-2 0 0,0 0 34,0 0 23,-5 0-23,3 0-11,-5 0 22,4 0-22,1 0-11,2 0-1,2 1-10,0 0 10,0 2-10,-1-1 22,0 1 11,-3 1-23,2 0 169,4-2-68,-3-1-44,3 0-23,-2 1 0,-4 0 12,2-1-57,-1 0 23,1 0-12,-2 0 1,4 0 0,-6-1-23,1 0-11,-2 1-45,-2 0-448,0 1-997,0 1-1703,0-1-3755,-2 0 6948,-21 2 0,16-3 0,-16 2 0</inkml:trace>
</inkml:ink>
</file>

<file path=ppt/ink/ink96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6T20:58:05.477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0 24575,'0'0'0</inkml:trace>
</inkml:ink>
</file>

<file path=ppt/ink/ink96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5.51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604 12 10765,'12'-3'1490,"0"0"-1087,-11 3 2914,1 0-3138,-4-2-22,-13 1-68,-8-1-55,-14 2 0,-1 0-23,-4 0-22,1 2 11,-1 4-11,-1 5 11,0 3 33,3 4 12,-2 1 11,4 3 0,-2 4 0,3 4-45,4 6 12,2 4-23,11 0-11,5-1-23,9 12-11,4-15 34,2 8 11,14-17 67,9-2-33,15 0-34,7-2 22,-2-2-11,14 0-22,-16-10-34,5 2-493,-14-11-739,-5 0-684,2-3-863,0-10 2824,-4-6 0,-8 3 0,-8 2 0</inkml:trace>
</inkml:ink>
</file>

<file path=ppt/ink/ink96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6.18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316 17 11470,'-45'-9'1434,"2"1"-1154,16 8-134,-3 7-4296,-2 3 4318,0 9 837,0 4-915,8 4-57,0 1-33,11-1-67,4-1 22,5-6 3393,4-3-3371,12-5 12,5-4 22,12-3-11,6-3 34,-5-2-1,2 0 12,-11 0-11,3-5-34,-8-5 0,3-9-45,-6-3-22,0-3 22,-4-2 79,-2 13 22,-4 0 89,0 13-55,-3 1 78,0 10 89,0 4-33,0 13-157,0-1-67,0-1-44,2-5-57,8-5-627,7-2-370,7-5-829,5-3-976,3-2 2903,3-2 0,-14-1 0,-5 0 0</inkml:trace>
</inkml:ink>
</file>

<file path=ppt/ink/ink96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6.61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27 173 9061,'0'3'829,"0"0"-515,0-3-281,48 8 147,-29-6 0,37 7-35,-42-17 12,-6-2 302,-3-9 79,-5-2-280,-5-1 0,-8 0 111,-9 0-212,-7 3 78,-4 1 113,6 4-34,3 6-135,11 3-22,5 2-57,6 3-245,2-1 134,9-1-23,8 2-470,10-2-572,7 1-784,1 0-2185,0 1 4045,-5 0 0,-13 0 0,-8 0 0</inkml:trace>
</inkml:ink>
</file>

<file path=ppt/ink/ink96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7.0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11 138 9084,'-6'4'1333,"1"0"-638,5-4-393,0 0-235,100-20-22,-66 11 84,24-4 0,-7-1 275,-39 2-91,-5-2-122,-7 1 133,0-2 1,0 3 34,-7 1 291,-7 4-101,-8 3-336,-5 2-123,5 2 11,-5 6 11,4 7-12,-4 10 113,4 7-134,8 1-79,5-2-79,8-4-22,2-6 57,9-2-1268,36-1-749,-1-7-1883,29 0 3944,-13-8 0,-28-1 0,-1 0 0</inkml:trace>
</inkml:ink>
</file>

<file path=ppt/ink/ink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8.219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13 6 8176,'-6'0'3081,"1"0"-1848,5 0-785,-2-1 225,7 0-169,4 0-79,12 0-21,8 1-157,2-1-135,2 1-68,-3 0-10,-6 0-34,-8 0-11,-2 0-336,-6 0-617,2 0-392,-3 0-515,-1 0-662,0 0 2533,-2 0 0,-1 0 0,-1 0 0</inkml:trace>
</inkml:ink>
</file>

<file path=ppt/ink/ink97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8.0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1 159 12714,'63'-25'212,"0"-1"1,-4 2 0,-4 3-100,10 2-1,-6 1 11,-18 7 191,-13 3 201,-13 4-44,-9 2-124,-1 1-89,-5 1-258,0 10 112,0 3-22,0 15 10,0 4 46,0 8-79,0 7-11,0 4 11,0 3-33,5 1-34,-2 0 67,5-3-56,0 0 91,-2-6 144,1-1-156,-1-7-23,-1-2-56,-2-8 12,-1-9 44,-2-8 67,0-7 202,0-3 348,0-1-673,-2 0-11,-15 0-44,-6-4-12,-15 1-35,-1-4 35,-4 3 23,2 1 33,1 2 0,8 1 0,13 0 0,6 0 0,11 0-314,2 0 314,12-1 67,17-1-22,25 1-11,26-2-23,14 3-251,-41-1 0,1 1 240,-1 0 0,-1 0 17,0-1 0,0 2-17,37 4-9,-12 1 31,-18 3-11,-14 1-11,-11-3 12,-10-3-12,-3 0 490,-9-4-490,-2 1 9,-7-1-9,-1 0-67,-2 2-381,0-1-157,0 1-661,2-1-919,-1-1-2633,1 0 4818,-9 0 0,5 0 0,-5 0 0</inkml:trace>
</inkml:ink>
</file>

<file path=ppt/ink/ink97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9.4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0 321 12378,'4'2'1558,"22"-1"-1301,40-1-156,17 0-57,-20-7 1,0-3 0,28-7-45,-33 3 0,-4-3-22,0-10-146,-12 1 112,-20-1 22,-10-1 1,-9 1 33,-3-1 0,0 2 22,-5 2 34,-6 4 22,-3 7 90,-2 4-56,5 6-112,4 2-22,1 1-124,3 0 102,-4 0 10,1 11 34,-7 8 45,2 15-12,0 9 12,6 5-45,3 5 34,2 4-12,0 1-11,0 25 12,0-24-12,0 15-11,4-32 0,2-4-11,0-2 11,1-4-34,-6-3 12,4 1-79,-2-9-168,2 0-190,3-11-303,-5-6-67,7 0-112,-9-4-35,4 1 159,-5-1 518,0 2 0,0-1 0</inkml:trace>
</inkml:ink>
</file>

<file path=ppt/ink/ink97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19.8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20 17 14148,'-12'-1'146,"5"-1"268,24 0-99,13-1-259,21 0-23,6 2-10,4-2-23,-9 3-23,-5-1-269,-9 1-604,-9 0-359,-5 0-784,-1 0-1390,-6 0 3429,4 0 0,-12 0 0,-2 0 0</inkml:trace>
</inkml:ink>
</file>

<file path=ppt/ink/ink97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0.26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267 6 6372,'6'-2'3081,"-1"1"-974,-5 1-1782,-45-2 616,-4 3-459,-23 4 11,18 5 67,28 3-56,7 1-212,11 1 55,3 2-123,5 3 56,5 2-134,13 2-79,10-2-67,12-3 11,3-5-22,-1-5 11,-4-5-426,2-2-728,-10-2-997,4-2 2151,10-20 0,-23 15 0,7-15 0</inkml:trace>
</inkml:ink>
</file>

<file path=ppt/ink/ink97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0.8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689 23 12658,'12'-12'2813,"-3"2"-2421,-9 10 56,-26 26-56,-4 0-89,-31 27-57,5-3-56,-10 6-278,3 3 188,-3 2-44,2 2-56,5-2 12,0-1-12,11-4-23,5-8-111,11-10-460,11-13-672,10-12-784,6-6-573,5-6-547,0-16 3231,7-9 0,-5 4 1,5-1-1</inkml:trace>
</inkml:ink>
</file>

<file path=ppt/ink/ink97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1.3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166 0 7179,'-12'0'1647,"2"0"-1076,10 0-235,0 0-224,-57 9 202,36 0-22,-38 10-247,52-1-45,7-1-23,0-2 1,2-6 22,9-4 78,0-4 314,8-1-89,-3 0-1,-3 0 46,-2-5-146,-3-2-158,-5-7 24,-1 1-24,-2 0-44,0 6-123,0 0-796,0 6-1176,-2-1-1266,-3 2 3361,-1 3 0,0-2 0,4 1 0</inkml:trace>
</inkml:ink>
</file>

<file path=ppt/ink/ink97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1.96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112 14 11885,'-49'-5'818,"7"5"-505,34 11 35,0 6-202,5 7-135,1-1-11,2-1-45,12-4 34,7-4 11,14-6 45,4-4 0,1-3 33,-3-7-33,-3-8 45,-10-5 10,-4-5 24,-12 3-57,-2 3-67,-4 3-101,0 6-549,0 1-964,-2 3-2162,-6 1 3776,-5 0 0,3 3 0,1-2 0</inkml:trace>
</inkml:ink>
</file>

<file path=ppt/ink/ink97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3.50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58 6787,'12'-9'1691,"-2"1"-928,-10 8 626,0 0-1030,7-18 66,-5 13 13,5-13-80,-7 18 224,0 0-503,0 14 78,0 10 100,0 21-43,0 11-192,0 3-22,7-4-45,14-7 45,10-10-33,11-11 33,-1-9 0,-2-10-79,-4-4 11,0-18-111,-6-8-202,-2-17 113,-5-6 111,-11-2 90,-4 7 67,-7 6 11,0 10 34,0 9-1,0 9-44,0 3-145,0 3 145,0 4 78,0 7 57,2 7 10,6 7-10,3 4-135,8-4 0,2-1-23,1-7 23,4-5 56,-2-6 11,3-4 68,-3-2 33,0 0-45,-5-3-78,0-8-45,-4-5-45,-3-6-145,-2-4-169,-7 1-66,-1-4-181,-2 3-581,0 1-449,0 7-1053,0 5 2689,0 7 0,0 4 0,0 2 0</inkml:trace>
</inkml:ink>
</file>

<file path=ppt/ink/ink97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3.8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 9252,'6'-11'1703,"-1"3"-1009,-5 8-223,0 0-325,0 74-56,0-37-90,0 57 0,2-60-269,3-9-717,1-7-841,2-10-851,-3-5 2678,1-3 0,-3 0 0,-1 0 0</inkml:trace>
</inkml:ink>
</file>

<file path=ppt/ink/ink97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4.03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9 7784,'-6'-5'0,"2"2"0</inkml:trace>
</inkml:ink>
</file>

<file path=ppt/ink/ink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8.813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212 12 6059,'-6'-1'1512,"1"0"-325,5 1-738,-45-2-102,25 2 180,-32-2 89,38 2-190,4 0-146,0 0-112,2 2-11,-1 1-22,0 3-46,1 2 35,1 3-68,2 1 0,3 0-56,0-1-23,2-1 12,0-2-23,3-1 34,8-3 45,17 0 45,2-3-34,11 0-56,-8-3-34,-1-3-33,-5-2 33,-5-4 34,-7 0-100,-6-5-57,-5 3-292,-3-1-55,-1 5 11,0 2-146,0 2-257,0 1-841,-5 3 1737,1 1 0,-2 0 0,3 0 0</inkml:trace>
</inkml:ink>
</file>

<file path=ppt/ink/ink98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4.3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0 6 10237,'0'-4'1401,"0"2"-717,0 2-550,3 65-134,7-26 0,4 51-67,3-45-202,-7-8-146,-5-6-481,-5-9-964,0-9 1860,-2-6 0,1-4 0,-1-3 0</inkml:trace>
</inkml:ink>
</file>

<file path=ppt/ink/ink98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5.05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9017,'-6'0'963,"1"0"505,5 0-1121,-7 76-697,10-29 479,-4 8 0,0 2 28,7 10 260,-1 2-339,-5 2-44,0 0-12,-2-3-10,-4-4-12,-2-8-12,0-12 122,2-11-144,4-16-11,2-8 45,0-8 402,0-1-369,0-8-28,0-7-16,2-15-135,9-7 79,8-5 67,3 3 11,4 6 34,-4 6 89,-1 8 281,12 4-337,-8 7 102,8 4-68,-12 4 11,0 0 1,1 1 21,-1 6 23,0 7-11,1 10 100,-1 7 293,3 24-416,-9-12-134,0 12 0,-10-24-302,-2-7-1054,-1-6-717,-2-8-1468,0-3 3541,0-6 0,0-1 0,0 0 0</inkml:trace>
</inkml:ink>
</file>

<file path=ppt/ink/ink98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5.705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44 6361,'-9'0'1132,"2"0"-326,7 0 3374,0 0-3452,14 0-235,4-2-280,19-1-90,1-4 68,7 0-57,-2 0-44,2 1-23,-5 2 0,-5 3 23,-3 0-1,-8 1-10,0 0 22,-3 0-34,1 0-55,-6 0-1,2-2 11,-7 2 1,-2-1-23,-5 1 0,-1 0 0,-3 0 0,5 0 0,-4-1-270,1 0-66,3 0 34,-4 1-191,4 0-5009,-5 0 5502,-7 0 0,5 0 0,-5 0 0</inkml:trace>
</inkml:ink>
</file>

<file path=ppt/ink/ink98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8.1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33 11795,'-12'-18'1210,"3"3"-874,9 15-122,0 0-69,0 9-44,0 5-11,0 14-23,0 7-11,0 7-34,0 3 23,0 2-23,0-2-10,0-1-1,0-6-11,0-5 0,0-10 11,0-6 0,0-9-11,0-5-45,0-3 135,0-13-45,0-7 11,0-18-45,0-4 23,0-1 22,0 3 11,0 7-67,0 7-23,2 5-10,11 5 22,6 0 11,11 2-12,2-1-32,-2 3-35,-1 4-156,-7 3-370,-2 3-493,-4 1-4673,8 1 5771,-11 4 0,1-3 0,-11 3 0</inkml:trace>
</inkml:ink>
</file>

<file path=ppt/ink/ink98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8.65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1 215 11874,'65'-4'310,"0"1"0,-7 0 0,-8-2-232,-8-8-33,-14-3 56,-3-13-101,-13 4-79,-2-7 23,-7 11-22,-3 3 44,-3 1 34,-14 5 0,-11 2 224,-15 6 11,-5 1 225,7 3-269,4 0-158,13 0 12,3 9 67,7 3 101,-1 10 44,6 3-10,1 2-22,6 2-136,2 1-89,0-1-56,14-1 23,9-2-327,17-4-334,3-4-2734,26-7 570,-18-6 2858,14-11 0,-40 4 0,-8-5 0</inkml:trace>
</inkml:ink>
</file>

<file path=ppt/ink/ink98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9.093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235 0 13252,'-81'11'1849,"17"0"-1636,33 15-79,12-2 12,1 3-34,7-1-90,3 3-22,5-4-22,3-1 11,10-4-79,7-2-190,10-5-438,7-1-334,-1-2-551,4-1-1008,-5-3-873,0-3 3484,-7 0 0,-12-3 0,-6 0 0</inkml:trace>
</inkml:ink>
</file>

<file path=ppt/ink/ink98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29.67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48 22 8109,'0'-12'3451,"0"2"-3092,0 10-79,0 0 179,-7 2 0,5 8-133,-5 5-214,7 6-90,0 0-22,7-2-56,9-5 0,7-2 23,8-5 33,-3-3 0,1-3 33,-3-2 23,-1-6 11,-6-5 12,-4-7-68,-9-1-11,-1 1 0,-5 4-11,0 4 11,0 5-90,0 4-11,0 2 101,2 0 146,6 5 123,6 9-23,9 12-123,7 13 247,17 30-89,-12-12 21,4 17 0,-21-24-55,-7-5-57,-6-6 34,-2-5-22,-3-8 22,-10-4-67,-11-3-78,-45-4-158,0-6-212,-25-3-780,21-11-105,6-7-662,15-8-1825,12-6 3663,21-2 0,9 13 0,7 3 0</inkml:trace>
</inkml:ink>
</file>

<file path=ppt/ink/ink98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0.1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177 55 6708,'9'0'448,"-2"0"-392,-7 0 617,0 0 77,21-16-290,-13 10-1,14-13 404,-20 15 22,-2 0-223,0 1-203,0 1 11,0 1 46,-7 1-68,-6 0-134,-12 0 44,-4 0-78,-6 6 180,0 6-102,3 9-100,0 9-68,13 3-33,6 4-146,8 0-11,10-1-56,17-3-190,12-6-348,17-6-2375,21-8 369,-16-7-615,14-12 3215,-27-8 0,-18 3 0,-8-1 0</inkml:trace>
</inkml:ink>
</file>

<file path=ppt/ink/ink98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0.56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9 13330,'-3'-4'1513,"0"0"-1255,3 9 212,0 11-10,0 12-124,0 15-134,7 6-113,7 7-55,8 2-23,5 2-11,-3-3-11,-5 1-45,-1-3-191,-5-2-347,-1-3-571,-2-9-1154,-7-6-1334,2-13 3653,-5-10 0,2-7 0,-2-5 0</inkml:trace>
</inkml:ink>
</file>

<file path=ppt/ink/ink98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1.018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38 0 8837,'-6'0'2230,"1"0"-885,5 0-1345,-5 53-12,4-31-212,-4 40-527,5-48-997,0-2-1422,0-8 3170,-7 0 0,5-4 0,-5 0 0</inkml:trace>
</inkml:ink>
</file>

<file path=ppt/ink/ink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13T09:37:59.186"/>
    </inkml:context>
    <inkml:brush xml:id="br0">
      <inkml:brushProperty name="width" value="0.08571" units="cm"/>
      <inkml:brushProperty name="height" value="0.08571" units="cm"/>
      <inkml:brushProperty name="color" value="#004F8B"/>
    </inkml:brush>
  </inkml:definitions>
  <inkml:trace contextRef="#ctx0" brushRef="#br0">0 0 13555,'0'10'1052,"2"3"-984,2 5-35,1 2-33,3 3 0,-1 0-213,0 0-190,1-2-67,-3-1-259,1-4-133,-3-4-841,1-4-303,0-3-504,-1-3 2510,-1-1 0,0-1 0,-2 0 0</inkml:trace>
</inkml:ink>
</file>

<file path=ppt/ink/ink99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1.207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17 209 10271,'-5'-56'1014,"1"0"1,-3-35-1015,7 89-785,0 0-985,0 1-1592,7 1 3362,-3 0 0,4 0 0,-6 0 0</inkml:trace>
</inkml:ink>
</file>

<file path=ppt/ink/ink99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1.75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1 203 8552,'65'-19'599,"0"-1"1,1 0 0,28-14-1,-25 23-509,-57 54 716,4-10-694,3 1 151,-6-5-219,-2-2 84,-6-6-128,-2-6 321,-3-5-489,0-6-347,2-3 55,3-1 460,4-6 90,4-9-12,0-9-22,6-11-11,5-3 56,5-4-67,9 0 89,2 3 191,0 6 10,-5 11-44,-10 9 12,-8 8 201,-8 3 45,-4 2 302,9 14-504,-4-2-100,13 13-80,-4-3-32,3 3-35,-6 1-44,0 1-34,-10 0-11,-2-4-67,-4-1-1591,0-3-225,0-6-1668,-2-3 3551,-8-7 0,5-2 0,-4-1 0</inkml:trace>
</inkml:ink>
</file>

<file path=ppt/ink/ink99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2.50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369 77 6899,'0'-12'3474,"0"2"-2746,0 10 549,0 0-695,-14-4 80,3 3-91,-14-2-235,1 3-146,-1 3 35,-2 8-57,4 4-134,9 6-34,3-2-45,9-3-22,2-4 44,12-6 23,10-2 0,11-4 68,4-4-68,3-11-34,-14-3-33,-1-7 11,-14 4 33,-1 2 11,-4 2-10,2 2 0,-1 6-46,-1 2-44,7 4-33,5 2 145,5 1 235,11 0-55,3 7-79,9 7 56,5 11 22,2 10 235,-2 5 34,14 27-156,-26-13-79,4 15 33,-32-23-78,-6-5-101,-5-1-22,-12-5-22,-10-5-23,-23-4-34,-17-6-756,-1-9 0,-6-3 17,10-2 0,-1-2-1061,-23 0 1,-1-1-122,19-2 0,2-2 1955,0-6 0,6 0 0,-10 4 0,17-10 0</inkml:trace>
</inkml:ink>
</file>

<file path=ppt/ink/ink99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2.946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102 1 14103,'-14'0'4763,"2"0"-3184,12 0-469,0 0-483,-12 0-212,9 0-292,-9 0-123,12 0-4336,0 0-157,-5 0 4493,-13 6 0,10-5 0,-9 5 0</inkml:trace>
</inkml:ink>
</file>

<file path=ppt/ink/ink99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0:36.64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6 228 9229,'-3'12'1177,"1"-2"-180,2-10 168,0 0-705,71-3 179,-22-1-343,4 2 1,3 0 252,14-1-179,1 3-157,2 0-90,4 0-262,5 0 319,12 0-96,-42 0-1,2 0-335,6 0 1,1 0 324,4 0 0,1 0-51,4 0 1,1 0 10,0 0 1,0 0-17,2 0 0,-1 0-12,-3 0 1,0 0-6,-1 1 0,0 1 0,0-1 0,0 1 0,-1 1 0,0-1 0,1 0 0,0-1 5,-1 1 1,0-1 0,-3-1 0,0 0-115,-3 0 0,1 0 159,18 0 1,0 0-18,-21 0 1,0 0-421,15 0 0,-2 0 420,-20 0 1,-3 0-12,2 0 1,0 0 97,-1 0 1,4 0-71,27 0 0,2 0-11,-18 0 1,0-1-178,24-2 0,0-1 166,-23 0 0,-3-2 22,3-1 1,1-1-23,-1 0 0,-1-1-98,0 2 1,-1-1 113,-3 2 1,3 0-23,16 1 1,0 1-6,-22 2 0,0 1-12,13 0 1,-2 0 5,17 1 45,-1 0 34,0-2 66,6-2 36,5-6-13,3-2-146,-49 5 1,1 0 5,21-4 0,1 1-28,-17 2 1,0 1-1,16-1 0,0-1-11,-20 4 0,-3 1 0,50-2 11,-2 1 513,-7 3-524,-2 1 0,-24 1 0,0-1 56,35 0-233,-33-1 1,-1 0 210,26-3 11,-1 0 764,-4 0-821,-3 3 12,-8 0 0,-8 2 511,-6 0-477,18 0 33,-19 0-45,17 0 34,-24 0 23,3 0 227,0 0-250,10 0-23,2 0-11,-13 0 1,2 0-12,28 0-125,-30 0 0,0 0 147,19 0 217,-4 0-194,7-3-22,-7-1-1,4-1 1,-7 1-34,-2 3 56,22-1-45,-22 2 0,22 0-11,-25 0 12,0 0-12,-1 0 726,0 0-737,1 0 11,35 0 0,-20 0-327,-25 0 0,-1 0 327,24 3-11,0 0-77,-1 3 88,1 2 11,-2-1-11,-2 0 0,-6-1-33,15 6-1,-24-3 12,8 3 11,-22-1 673,-4-1-662,4 1 105,3-2-105,4 2 45,37 1-45,-19-1 0,30 1-12,-29-4 12,4 1 23,-1 0-23,-3 3-11,3-2-12,-4 2 46,3-2-18,-17-4 1,1 0-6,30 1 0,-27-1 0,-1 0 22,24 1-11,-2 1 1,-1-2-12,-5-2 0,0-1 11,-22-1 1,0 1-12,28 1 5,-26-1 1,1 0-6,20 1 0,6 0 0,-6-1-11,-1 3-1,-6-1 24,-9 2-12,1-2 11,12 2 0,-15-1 0,15-1 12,-22-1-12,2-1 11,1-1-11,5 1 23,0 0 33,29 0-56,-19-2-11,19 2 0,-29-2 0,0 2 0,-3 1 0,0 0 34,5 0 11,4 0 0,8-2 16,-14-1 1,3-1-29,36 0-1088,-30 0 1,1 0 1076,31 0-22,-1 0 0,-7 0-17,-38 0 1,-1 0-7,18 0-10,5 0 10,-40 0 23,-5 0 0,-4 0 34,0 0 2109,5 0-2109,6 0 10,8 0 35,10 0-23,6 0-45,36-5-11,-25 4-22,19-4 10,-35 5 24,-9 0 10,0 0 0,-7 0-22,6 0 12,-1 0 10,10 0 0,4 0 12,9 0 22,9 0-34,8 0 46,5 0-35,-2 0-22,-1 0 12,-7 0-1,-3 0 23,-6 0-23,-7 0-22,-4 0 12,-5-1 21,-4 1 12,1-1 45,-9 1-1,1 0-33,-7 0 68,11 0-57,-11 0-33,9 0-1,-12-2-10,0 2-23,0-1 22,0 1 57,3 0-79,2 0 44,3-1 24,20-2-46,-16 1-11,8-2 12,-23 4-1,-8-2-11,-2 1 12,-6 0 33,5 1-23,-1 0 23,4-1 90,12 0-34,-6 0-34,12 1 12,-12 0-34,4 0 11,-1-1 23,2 1 10,2-1 80,8-2-101,-10 2 10,2-2 23,-16 2-11,-2 0-22,-2 0-23,1 1-23,-6-1-10,8-2-23,-10 2-12,3-1-301,-7 2-4102,-3 0-2275,-19 0 6690,-50 4 0,34-3 0,-29 2 0</inkml:trace>
</inkml:ink>
</file>

<file path=ppt/ink/ink99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1:56.834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454 47 12748,'-6'-19'1725,"8"4"-1187,3 11-67,2 1 22,-4 0 0,-3 2 1725,0-1-2184,-5 2-34,-13 0-34,-12 3 23,-21 5-11,-5 6 22,-6 9 22,3 3-22,8 6 0,8 1-11,9 3-11,10 0-23,5-1-11,11-1 0,3-1 33,5 0 23,0 0-78,12-3 56,8-3-57,10-7-33,4-1-314,1-5-313,-3-1-315,5-5-716,-2-4-796,5-1-1916,-5-6 4482,-2-8 0,-17 5 0,-6-5 0</inkml:trace>
</inkml:ink>
</file>

<file path=ppt/ink/ink99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1:57.480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353 25 7952,'0'-9'3384,"0"1"-2790,0 8 302,0 0-426,-64-3-99,38 2-158,-55-3-57,54 11 113,-7 5 11,1 10-123,-1 4-146,9 3-11,6 0-90,12-1-22,4-6 90,10-3-45,17-8-79,9-4 57,18-5 33,-3-2 22,-2-5 12,-9-6-57,-3-9 12,-9-6 56,-6-1 67,-9-3 33,-7 13 303,-3 1 203,0 13 267,0 2-582,-3 1-123,3 0-78,-5 5 55,4 3-100,-1 6-34,2 2-90,0-5-33,0-1-169,7-5-570,9 1-651,11-2-717,16 1-1669,0-3 3899,5 0 0,-21-2 0,-8 0 0</inkml:trace>
</inkml:ink>
</file>

<file path=ppt/ink/ink99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1:57.932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1 160 12389,'40'32'482,"-3"-7"-337,-7-25 102,-11 0 146,-6 0 502,-10 0-682,-1-5-157,-2-4-33,-5-8-12,-8-4-11,-9-1 11,-5 1 46,0 1 100,6 3 44,7 3 102,4 5-35,7 5-189,1-1-79,2 2 0,0-5-11,14-1-23,11-2-212,13 2-550,8 2-548,-6 3-674,0 2-1612,-5 2 3630,-6 0 0,-12 0 0,-8 0 0</inkml:trace>
</inkml:ink>
</file>

<file path=ppt/ink/ink99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1:58.449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22 113 8680,'-12'11'975,"2"-3"-471,10-8-134,0 0 482,79-8-460,-41-2-235,60-6-90,-64-2-11,-7 3 11,-8-2 157,-6 2 303,-8 3 101,-3 2 55,-2 3-202,-14 5-233,-13 0-58,-17 2 56,-7 3 158,3 5-158,5 5-112,8 3 34,8 3-44,11 4-180,9-6 0,4 3-68,22-11-21,10 0-953,22-4-1367,8-2-2051,0-2 4516,0-1 0,-27 0 0,-9 0 0</inkml:trace>
</inkml:ink>
</file>

<file path=ppt/ink/ink99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2-02T11:41:59.401"/>
    </inkml:context>
    <inkml:brush xml:id="br0">
      <inkml:brushProperty name="width" value="0.08571" units="cm"/>
      <inkml:brushProperty name="height" value="0.08571" units="cm"/>
    </inkml:brush>
  </inkml:definitions>
  <inkml:trace contextRef="#ctx0" brushRef="#br0">11 157 8804,'-6'0'1669,"1"0"-717,5 0-492,67-42-79,-32 24-275,9-8 1,0 1 61,-9 12 45,-6 3 89,-7 3-10,-4 0 22,-7 4-46,-3-1 12,-6 4 1121,-2-1-1222,0 9 112,0 9 1,0 15-101,0 8-35,0 7-55,0 2-45,0 3 0,0 0-33,0 1 66,0-7-55,0-3-34,0-8 33,0-8-33,0-6 23,0-7 33,0-5-11,0-4 67,0-1-56,0-1-12,-12-1-32,-10 0-1,-13 1 11,-10 1 45,1 2 57,4-1 44,8-1 90,11 0-124,10-2-66,6-1 156,5-1-68,19 0 35,14 0-79,32 0-45,13 0-45,15 0 1,1 0-12,2-1 0,-10 1-11,-11-2 0,-18 2 23,-15 0-12,-16 0 90,-7 0 56,-6 0 11,-2 0-11,2 0 22,-2-1-67,2 1-78,-2-1-23,-3 1-11,-3 0 0,-2 0-2522,-3 0-615,0-5-4684,0 1 7821,-22-5 0,17 6 0,-16-1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2722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8397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1029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62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301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453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2324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149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254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186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074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1848C8-043D-4144-855A-67572EBCB604}" type="datetimeFigureOut">
              <a:rPr lang="en-US" smtClean="0"/>
              <a:t>2/23/23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B9E72-213C-7F45-9508-3FEA5BE9D8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3139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7.emf"/><Relationship Id="rId3" Type="http://schemas.openxmlformats.org/officeDocument/2006/relationships/tags" Target="../tags/tag29.xml"/><Relationship Id="rId7" Type="http://schemas.openxmlformats.org/officeDocument/2006/relationships/image" Target="../media/image456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455.png"/><Relationship Id="rId5" Type="http://schemas.openxmlformats.org/officeDocument/2006/relationships/image" Target="../media/image454.png"/><Relationship Id="rId10" Type="http://schemas.openxmlformats.org/officeDocument/2006/relationships/image" Target="../media/image451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5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62.emf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461.emf"/><Relationship Id="rId5" Type="http://schemas.openxmlformats.org/officeDocument/2006/relationships/image" Target="../media/image460.png"/><Relationship Id="rId4" Type="http://schemas.openxmlformats.org/officeDocument/2006/relationships/image" Target="../media/image4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5.png"/><Relationship Id="rId3" Type="http://schemas.openxmlformats.org/officeDocument/2006/relationships/tags" Target="../tags/tag34.xml"/><Relationship Id="rId7" Type="http://schemas.openxmlformats.org/officeDocument/2006/relationships/image" Target="../media/image464.emf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image" Target="../media/image408.emf"/><Relationship Id="rId5" Type="http://schemas.openxmlformats.org/officeDocument/2006/relationships/image" Target="../media/image463.emf"/><Relationship Id="rId10" Type="http://schemas.openxmlformats.org/officeDocument/2006/relationships/image" Target="../media/image467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66.png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customXml" Target="../ink/ink433.xml"/><Relationship Id="rId18" Type="http://schemas.openxmlformats.org/officeDocument/2006/relationships/image" Target="../media/image475.png"/><Relationship Id="rId26" Type="http://schemas.openxmlformats.org/officeDocument/2006/relationships/image" Target="../media/image479.png"/><Relationship Id="rId39" Type="http://schemas.openxmlformats.org/officeDocument/2006/relationships/customXml" Target="../ink/ink446.xml"/><Relationship Id="rId21" Type="http://schemas.openxmlformats.org/officeDocument/2006/relationships/customXml" Target="../ink/ink437.xml"/><Relationship Id="rId34" Type="http://schemas.openxmlformats.org/officeDocument/2006/relationships/image" Target="../media/image483.png"/><Relationship Id="rId42" Type="http://schemas.openxmlformats.org/officeDocument/2006/relationships/image" Target="../media/image487.png"/><Relationship Id="rId47" Type="http://schemas.openxmlformats.org/officeDocument/2006/relationships/image" Target="../media/image470.emf"/><Relationship Id="rId50" Type="http://schemas.openxmlformats.org/officeDocument/2006/relationships/image" Target="../media/image473.emf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6" Type="http://schemas.openxmlformats.org/officeDocument/2006/relationships/image" Target="../media/image474.png"/><Relationship Id="rId29" Type="http://schemas.openxmlformats.org/officeDocument/2006/relationships/customXml" Target="../ink/ink441.xml"/><Relationship Id="rId11" Type="http://schemas.openxmlformats.org/officeDocument/2006/relationships/customXml" Target="../ink/ink432.xml"/><Relationship Id="rId24" Type="http://schemas.openxmlformats.org/officeDocument/2006/relationships/image" Target="../media/image478.png"/><Relationship Id="rId32" Type="http://schemas.openxmlformats.org/officeDocument/2006/relationships/image" Target="../media/image482.png"/><Relationship Id="rId37" Type="http://schemas.openxmlformats.org/officeDocument/2006/relationships/customXml" Target="../ink/ink445.xml"/><Relationship Id="rId40" Type="http://schemas.openxmlformats.org/officeDocument/2006/relationships/image" Target="../media/image486.png"/><Relationship Id="rId45" Type="http://schemas.openxmlformats.org/officeDocument/2006/relationships/image" Target="../media/image468.emf"/><Relationship Id="rId53" Type="http://schemas.openxmlformats.org/officeDocument/2006/relationships/image" Target="../media/image476.emf"/><Relationship Id="rId5" Type="http://schemas.openxmlformats.org/officeDocument/2006/relationships/tags" Target="../tags/tag39.xml"/><Relationship Id="rId10" Type="http://schemas.openxmlformats.org/officeDocument/2006/relationships/slideLayout" Target="../slideLayouts/slideLayout7.xml"/><Relationship Id="rId19" Type="http://schemas.openxmlformats.org/officeDocument/2006/relationships/customXml" Target="../ink/ink436.xml"/><Relationship Id="rId31" Type="http://schemas.openxmlformats.org/officeDocument/2006/relationships/customXml" Target="../ink/ink442.xml"/><Relationship Id="rId44" Type="http://schemas.openxmlformats.org/officeDocument/2006/relationships/image" Target="../media/image488.png"/><Relationship Id="rId52" Type="http://schemas.openxmlformats.org/officeDocument/2006/relationships/image" Target="../media/image475.emf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image" Target="../media/image473.png"/><Relationship Id="rId22" Type="http://schemas.openxmlformats.org/officeDocument/2006/relationships/image" Target="../media/image477.png"/><Relationship Id="rId27" Type="http://schemas.openxmlformats.org/officeDocument/2006/relationships/customXml" Target="../ink/ink440.xml"/><Relationship Id="rId30" Type="http://schemas.openxmlformats.org/officeDocument/2006/relationships/image" Target="../media/image481.png"/><Relationship Id="rId35" Type="http://schemas.openxmlformats.org/officeDocument/2006/relationships/customXml" Target="../ink/ink444.xml"/><Relationship Id="rId43" Type="http://schemas.openxmlformats.org/officeDocument/2006/relationships/customXml" Target="../ink/ink448.xml"/><Relationship Id="rId48" Type="http://schemas.openxmlformats.org/officeDocument/2006/relationships/image" Target="../media/image471.emf"/><Relationship Id="rId8" Type="http://schemas.openxmlformats.org/officeDocument/2006/relationships/tags" Target="../tags/tag42.xml"/><Relationship Id="rId51" Type="http://schemas.openxmlformats.org/officeDocument/2006/relationships/image" Target="../media/image474.emf"/><Relationship Id="rId3" Type="http://schemas.openxmlformats.org/officeDocument/2006/relationships/tags" Target="../tags/tag37.xml"/><Relationship Id="rId12" Type="http://schemas.openxmlformats.org/officeDocument/2006/relationships/image" Target="../media/image472.png"/><Relationship Id="rId17" Type="http://schemas.openxmlformats.org/officeDocument/2006/relationships/customXml" Target="../ink/ink435.xml"/><Relationship Id="rId25" Type="http://schemas.openxmlformats.org/officeDocument/2006/relationships/customXml" Target="../ink/ink439.xml"/><Relationship Id="rId33" Type="http://schemas.openxmlformats.org/officeDocument/2006/relationships/customXml" Target="../ink/ink443.xml"/><Relationship Id="rId38" Type="http://schemas.openxmlformats.org/officeDocument/2006/relationships/image" Target="../media/image485.png"/><Relationship Id="rId46" Type="http://schemas.openxmlformats.org/officeDocument/2006/relationships/image" Target="../media/image469.emf"/><Relationship Id="rId20" Type="http://schemas.openxmlformats.org/officeDocument/2006/relationships/image" Target="../media/image476.png"/><Relationship Id="rId41" Type="http://schemas.openxmlformats.org/officeDocument/2006/relationships/customXml" Target="../ink/ink447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5" Type="http://schemas.openxmlformats.org/officeDocument/2006/relationships/customXml" Target="../ink/ink434.xml"/><Relationship Id="rId23" Type="http://schemas.openxmlformats.org/officeDocument/2006/relationships/customXml" Target="../ink/ink438.xml"/><Relationship Id="rId28" Type="http://schemas.openxmlformats.org/officeDocument/2006/relationships/image" Target="../media/image480.png"/><Relationship Id="rId36" Type="http://schemas.openxmlformats.org/officeDocument/2006/relationships/image" Target="../media/image484.png"/><Relationship Id="rId49" Type="http://schemas.openxmlformats.org/officeDocument/2006/relationships/image" Target="../media/image472.emf"/></Relationships>
</file>

<file path=ppt/slides/_rels/slide14.xml.rels><?xml version="1.0" encoding="UTF-8" standalone="yes"?>
<Relationships xmlns="http://schemas.openxmlformats.org/package/2006/relationships"><Relationship Id="rId21" Type="http://schemas.openxmlformats.org/officeDocument/2006/relationships/image" Target="../media/image513.png"/><Relationship Id="rId42" Type="http://schemas.openxmlformats.org/officeDocument/2006/relationships/customXml" Target="../ink/ink461.xml"/><Relationship Id="rId63" Type="http://schemas.openxmlformats.org/officeDocument/2006/relationships/image" Target="../media/image534.png"/><Relationship Id="rId84" Type="http://schemas.openxmlformats.org/officeDocument/2006/relationships/customXml" Target="../ink/ink473.xml"/><Relationship Id="rId159" Type="http://schemas.openxmlformats.org/officeDocument/2006/relationships/image" Target="../media/image589.png"/><Relationship Id="rId170" Type="http://schemas.openxmlformats.org/officeDocument/2006/relationships/customXml" Target="../ink/ink499.xml"/><Relationship Id="rId191" Type="http://schemas.openxmlformats.org/officeDocument/2006/relationships/image" Target="../media/image500.png"/><Relationship Id="rId107" Type="http://schemas.openxmlformats.org/officeDocument/2006/relationships/image" Target="../media/image563.png"/><Relationship Id="rId11" Type="http://schemas.openxmlformats.org/officeDocument/2006/relationships/tags" Target="../tags/tag54.xml"/><Relationship Id="rId32" Type="http://schemas.openxmlformats.org/officeDocument/2006/relationships/customXml" Target="../ink/ink456.xml"/><Relationship Id="rId53" Type="http://schemas.openxmlformats.org/officeDocument/2006/relationships/image" Target="../media/image529.png"/><Relationship Id="rId74" Type="http://schemas.openxmlformats.org/officeDocument/2006/relationships/image" Target="../media/image487.emf"/><Relationship Id="rId149" Type="http://schemas.openxmlformats.org/officeDocument/2006/relationships/image" Target="../media/image584.png"/><Relationship Id="rId5" Type="http://schemas.openxmlformats.org/officeDocument/2006/relationships/tags" Target="../tags/tag48.xml"/><Relationship Id="rId95" Type="http://schemas.openxmlformats.org/officeDocument/2006/relationships/image" Target="../media/image558.png"/><Relationship Id="rId160" Type="http://schemas.openxmlformats.org/officeDocument/2006/relationships/customXml" Target="../ink/ink495.xml"/><Relationship Id="rId181" Type="http://schemas.openxmlformats.org/officeDocument/2006/relationships/image" Target="../media/image495.png"/><Relationship Id="rId22" Type="http://schemas.openxmlformats.org/officeDocument/2006/relationships/customXml" Target="../ink/ink451.xml"/><Relationship Id="rId43" Type="http://schemas.openxmlformats.org/officeDocument/2006/relationships/image" Target="../media/image524.png"/><Relationship Id="rId64" Type="http://schemas.openxmlformats.org/officeDocument/2006/relationships/image" Target="../media/image477.emf"/><Relationship Id="rId85" Type="http://schemas.openxmlformats.org/officeDocument/2006/relationships/image" Target="../media/image553.png"/><Relationship Id="rId150" Type="http://schemas.openxmlformats.org/officeDocument/2006/relationships/customXml" Target="../ink/ink490.xml"/><Relationship Id="rId171" Type="http://schemas.openxmlformats.org/officeDocument/2006/relationships/image" Target="../media/image490.png"/><Relationship Id="rId192" Type="http://schemas.openxmlformats.org/officeDocument/2006/relationships/customXml" Target="../ink/ink510.xml"/><Relationship Id="rId12" Type="http://schemas.openxmlformats.org/officeDocument/2006/relationships/tags" Target="../tags/tag55.xml"/><Relationship Id="rId17" Type="http://schemas.openxmlformats.org/officeDocument/2006/relationships/slideLayout" Target="../slideLayouts/slideLayout7.xml"/><Relationship Id="rId33" Type="http://schemas.openxmlformats.org/officeDocument/2006/relationships/image" Target="../media/image519.png"/><Relationship Id="rId38" Type="http://schemas.openxmlformats.org/officeDocument/2006/relationships/customXml" Target="../ink/ink459.xml"/><Relationship Id="rId59" Type="http://schemas.openxmlformats.org/officeDocument/2006/relationships/image" Target="../media/image532.png"/><Relationship Id="rId103" Type="http://schemas.openxmlformats.org/officeDocument/2006/relationships/image" Target="../media/image562.png"/><Relationship Id="rId108" Type="http://schemas.openxmlformats.org/officeDocument/2006/relationships/customXml" Target="../ink/ink485.xml"/><Relationship Id="rId54" Type="http://schemas.openxmlformats.org/officeDocument/2006/relationships/customXml" Target="../ink/ink467.xml"/><Relationship Id="rId70" Type="http://schemas.openxmlformats.org/officeDocument/2006/relationships/image" Target="../media/image483.emf"/><Relationship Id="rId75" Type="http://schemas.openxmlformats.org/officeDocument/2006/relationships/image" Target="../media/image488.emf"/><Relationship Id="rId91" Type="http://schemas.openxmlformats.org/officeDocument/2006/relationships/image" Target="../media/image556.png"/><Relationship Id="rId96" Type="http://schemas.openxmlformats.org/officeDocument/2006/relationships/customXml" Target="../ink/ink479.xml"/><Relationship Id="rId145" Type="http://schemas.openxmlformats.org/officeDocument/2006/relationships/image" Target="../media/image582.png"/><Relationship Id="rId161" Type="http://schemas.openxmlformats.org/officeDocument/2006/relationships/image" Target="../media/image590.png"/><Relationship Id="rId166" Type="http://schemas.openxmlformats.org/officeDocument/2006/relationships/image" Target="../media/image491.emf"/><Relationship Id="rId182" Type="http://schemas.openxmlformats.org/officeDocument/2006/relationships/customXml" Target="../ink/ink505.xml"/><Relationship Id="rId187" Type="http://schemas.openxmlformats.org/officeDocument/2006/relationships/image" Target="../media/image498.png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23" Type="http://schemas.openxmlformats.org/officeDocument/2006/relationships/image" Target="../media/image514.png"/><Relationship Id="rId28" Type="http://schemas.openxmlformats.org/officeDocument/2006/relationships/customXml" Target="../ink/ink454.xml"/><Relationship Id="rId49" Type="http://schemas.openxmlformats.org/officeDocument/2006/relationships/image" Target="../media/image527.png"/><Relationship Id="rId44" Type="http://schemas.openxmlformats.org/officeDocument/2006/relationships/customXml" Target="../ink/ink462.xml"/><Relationship Id="rId60" Type="http://schemas.openxmlformats.org/officeDocument/2006/relationships/customXml" Target="../ink/ink470.xml"/><Relationship Id="rId65" Type="http://schemas.openxmlformats.org/officeDocument/2006/relationships/image" Target="../media/image478.emf"/><Relationship Id="rId86" Type="http://schemas.openxmlformats.org/officeDocument/2006/relationships/customXml" Target="../ink/ink474.xml"/><Relationship Id="rId151" Type="http://schemas.openxmlformats.org/officeDocument/2006/relationships/image" Target="../media/image585.png"/><Relationship Id="rId156" Type="http://schemas.openxmlformats.org/officeDocument/2006/relationships/customXml" Target="../ink/ink493.xml"/><Relationship Id="rId177" Type="http://schemas.openxmlformats.org/officeDocument/2006/relationships/image" Target="../media/image493.png"/><Relationship Id="rId198" Type="http://schemas.openxmlformats.org/officeDocument/2006/relationships/customXml" Target="../ink/ink513.xml"/><Relationship Id="rId172" Type="http://schemas.openxmlformats.org/officeDocument/2006/relationships/customXml" Target="../ink/ink500.xml"/><Relationship Id="rId193" Type="http://schemas.openxmlformats.org/officeDocument/2006/relationships/image" Target="../media/image501.png"/><Relationship Id="rId13" Type="http://schemas.openxmlformats.org/officeDocument/2006/relationships/tags" Target="../tags/tag56.xml"/><Relationship Id="rId18" Type="http://schemas.openxmlformats.org/officeDocument/2006/relationships/customXml" Target="../ink/ink449.xml"/><Relationship Id="rId39" Type="http://schemas.openxmlformats.org/officeDocument/2006/relationships/image" Target="../media/image522.png"/><Relationship Id="rId109" Type="http://schemas.openxmlformats.org/officeDocument/2006/relationships/image" Target="../media/image564.png"/><Relationship Id="rId34" Type="http://schemas.openxmlformats.org/officeDocument/2006/relationships/customXml" Target="../ink/ink457.xml"/><Relationship Id="rId50" Type="http://schemas.openxmlformats.org/officeDocument/2006/relationships/customXml" Target="../ink/ink465.xml"/><Relationship Id="rId55" Type="http://schemas.openxmlformats.org/officeDocument/2006/relationships/image" Target="../media/image530.png"/><Relationship Id="rId76" Type="http://schemas.openxmlformats.org/officeDocument/2006/relationships/image" Target="../media/image489.emf"/><Relationship Id="rId97" Type="http://schemas.openxmlformats.org/officeDocument/2006/relationships/image" Target="../media/image559.png"/><Relationship Id="rId104" Type="http://schemas.openxmlformats.org/officeDocument/2006/relationships/customXml" Target="../ink/ink483.xml"/><Relationship Id="rId146" Type="http://schemas.openxmlformats.org/officeDocument/2006/relationships/customXml" Target="../ink/ink488.xml"/><Relationship Id="rId167" Type="http://schemas.openxmlformats.org/officeDocument/2006/relationships/image" Target="../media/image492.emf"/><Relationship Id="rId188" Type="http://schemas.openxmlformats.org/officeDocument/2006/relationships/customXml" Target="../ink/ink508.xml"/><Relationship Id="rId7" Type="http://schemas.openxmlformats.org/officeDocument/2006/relationships/tags" Target="../tags/tag50.xml"/><Relationship Id="rId71" Type="http://schemas.openxmlformats.org/officeDocument/2006/relationships/image" Target="../media/image484.emf"/><Relationship Id="rId92" Type="http://schemas.openxmlformats.org/officeDocument/2006/relationships/customXml" Target="../ink/ink477.xml"/><Relationship Id="rId162" Type="http://schemas.openxmlformats.org/officeDocument/2006/relationships/customXml" Target="../ink/ink496.xml"/><Relationship Id="rId183" Type="http://schemas.openxmlformats.org/officeDocument/2006/relationships/image" Target="../media/image496.png"/><Relationship Id="rId2" Type="http://schemas.openxmlformats.org/officeDocument/2006/relationships/tags" Target="../tags/tag45.xml"/><Relationship Id="rId29" Type="http://schemas.openxmlformats.org/officeDocument/2006/relationships/image" Target="../media/image517.png"/><Relationship Id="rId24" Type="http://schemas.openxmlformats.org/officeDocument/2006/relationships/customXml" Target="../ink/ink452.xml"/><Relationship Id="rId40" Type="http://schemas.openxmlformats.org/officeDocument/2006/relationships/customXml" Target="../ink/ink460.xml"/><Relationship Id="rId45" Type="http://schemas.openxmlformats.org/officeDocument/2006/relationships/image" Target="../media/image525.png"/><Relationship Id="rId66" Type="http://schemas.openxmlformats.org/officeDocument/2006/relationships/image" Target="../media/image479.emf"/><Relationship Id="rId87" Type="http://schemas.openxmlformats.org/officeDocument/2006/relationships/image" Target="../media/image554.png"/><Relationship Id="rId110" Type="http://schemas.openxmlformats.org/officeDocument/2006/relationships/customXml" Target="../ink/ink486.xml"/><Relationship Id="rId157" Type="http://schemas.openxmlformats.org/officeDocument/2006/relationships/image" Target="../media/image588.png"/><Relationship Id="rId178" Type="http://schemas.openxmlformats.org/officeDocument/2006/relationships/customXml" Target="../ink/ink503.xml"/><Relationship Id="rId61" Type="http://schemas.openxmlformats.org/officeDocument/2006/relationships/image" Target="../media/image533.png"/><Relationship Id="rId152" Type="http://schemas.openxmlformats.org/officeDocument/2006/relationships/customXml" Target="../ink/ink491.xml"/><Relationship Id="rId173" Type="http://schemas.openxmlformats.org/officeDocument/2006/relationships/image" Target="../media/image491.png"/><Relationship Id="rId194" Type="http://schemas.openxmlformats.org/officeDocument/2006/relationships/customXml" Target="../ink/ink511.xml"/><Relationship Id="rId199" Type="http://schemas.openxmlformats.org/officeDocument/2006/relationships/image" Target="../media/image504.png"/><Relationship Id="rId19" Type="http://schemas.openxmlformats.org/officeDocument/2006/relationships/image" Target="../media/image512.png"/><Relationship Id="rId14" Type="http://schemas.openxmlformats.org/officeDocument/2006/relationships/tags" Target="../tags/tag57.xml"/><Relationship Id="rId30" Type="http://schemas.openxmlformats.org/officeDocument/2006/relationships/customXml" Target="../ink/ink455.xml"/><Relationship Id="rId35" Type="http://schemas.openxmlformats.org/officeDocument/2006/relationships/image" Target="../media/image520.png"/><Relationship Id="rId56" Type="http://schemas.openxmlformats.org/officeDocument/2006/relationships/customXml" Target="../ink/ink468.xml"/><Relationship Id="rId77" Type="http://schemas.openxmlformats.org/officeDocument/2006/relationships/image" Target="../media/image490.emf"/><Relationship Id="rId100" Type="http://schemas.openxmlformats.org/officeDocument/2006/relationships/customXml" Target="../ink/ink481.xml"/><Relationship Id="rId105" Type="http://schemas.openxmlformats.org/officeDocument/2006/relationships/image" Target="../media/image3590.png"/><Relationship Id="rId147" Type="http://schemas.openxmlformats.org/officeDocument/2006/relationships/image" Target="../media/image583.png"/><Relationship Id="rId168" Type="http://schemas.openxmlformats.org/officeDocument/2006/relationships/customXml" Target="../ink/ink498.xml"/><Relationship Id="rId8" Type="http://schemas.openxmlformats.org/officeDocument/2006/relationships/tags" Target="../tags/tag51.xml"/><Relationship Id="rId51" Type="http://schemas.openxmlformats.org/officeDocument/2006/relationships/image" Target="../media/image528.png"/><Relationship Id="rId72" Type="http://schemas.openxmlformats.org/officeDocument/2006/relationships/image" Target="../media/image485.emf"/><Relationship Id="rId93" Type="http://schemas.openxmlformats.org/officeDocument/2006/relationships/image" Target="../media/image557.png"/><Relationship Id="rId98" Type="http://schemas.openxmlformats.org/officeDocument/2006/relationships/customXml" Target="../ink/ink480.xml"/><Relationship Id="rId163" Type="http://schemas.openxmlformats.org/officeDocument/2006/relationships/image" Target="../media/image591.png"/><Relationship Id="rId184" Type="http://schemas.openxmlformats.org/officeDocument/2006/relationships/customXml" Target="../ink/ink506.xml"/><Relationship Id="rId189" Type="http://schemas.openxmlformats.org/officeDocument/2006/relationships/image" Target="../media/image499.png"/><Relationship Id="rId3" Type="http://schemas.openxmlformats.org/officeDocument/2006/relationships/tags" Target="../tags/tag46.xml"/><Relationship Id="rId25" Type="http://schemas.openxmlformats.org/officeDocument/2006/relationships/image" Target="../media/image515.png"/><Relationship Id="rId46" Type="http://schemas.openxmlformats.org/officeDocument/2006/relationships/customXml" Target="../ink/ink463.xml"/><Relationship Id="rId67" Type="http://schemas.openxmlformats.org/officeDocument/2006/relationships/image" Target="../media/image480.emf"/><Relationship Id="rId158" Type="http://schemas.openxmlformats.org/officeDocument/2006/relationships/customXml" Target="../ink/ink494.xml"/><Relationship Id="rId20" Type="http://schemas.openxmlformats.org/officeDocument/2006/relationships/customXml" Target="../ink/ink450.xml"/><Relationship Id="rId41" Type="http://schemas.openxmlformats.org/officeDocument/2006/relationships/image" Target="../media/image523.png"/><Relationship Id="rId62" Type="http://schemas.openxmlformats.org/officeDocument/2006/relationships/customXml" Target="../ink/ink471.xml"/><Relationship Id="rId83" Type="http://schemas.openxmlformats.org/officeDocument/2006/relationships/image" Target="../media/image552.png"/><Relationship Id="rId88" Type="http://schemas.openxmlformats.org/officeDocument/2006/relationships/customXml" Target="../ink/ink475.xml"/><Relationship Id="rId111" Type="http://schemas.openxmlformats.org/officeDocument/2006/relationships/image" Target="../media/image565.png"/><Relationship Id="rId153" Type="http://schemas.openxmlformats.org/officeDocument/2006/relationships/image" Target="../media/image586.png"/><Relationship Id="rId174" Type="http://schemas.openxmlformats.org/officeDocument/2006/relationships/customXml" Target="../ink/ink501.xml"/><Relationship Id="rId179" Type="http://schemas.openxmlformats.org/officeDocument/2006/relationships/image" Target="../media/image494.png"/><Relationship Id="rId195" Type="http://schemas.openxmlformats.org/officeDocument/2006/relationships/image" Target="../media/image502.png"/><Relationship Id="rId190" Type="http://schemas.openxmlformats.org/officeDocument/2006/relationships/customXml" Target="../ink/ink509.xml"/><Relationship Id="rId15" Type="http://schemas.openxmlformats.org/officeDocument/2006/relationships/tags" Target="../tags/tag58.xml"/><Relationship Id="rId36" Type="http://schemas.openxmlformats.org/officeDocument/2006/relationships/customXml" Target="../ink/ink458.xml"/><Relationship Id="rId57" Type="http://schemas.openxmlformats.org/officeDocument/2006/relationships/image" Target="../media/image531.png"/><Relationship Id="rId106" Type="http://schemas.openxmlformats.org/officeDocument/2006/relationships/customXml" Target="../ink/ink484.xml"/><Relationship Id="rId10" Type="http://schemas.openxmlformats.org/officeDocument/2006/relationships/tags" Target="../tags/tag53.xml"/><Relationship Id="rId31" Type="http://schemas.openxmlformats.org/officeDocument/2006/relationships/image" Target="../media/image518.png"/><Relationship Id="rId52" Type="http://schemas.openxmlformats.org/officeDocument/2006/relationships/customXml" Target="../ink/ink466.xml"/><Relationship Id="rId73" Type="http://schemas.openxmlformats.org/officeDocument/2006/relationships/image" Target="../media/image486.emf"/><Relationship Id="rId78" Type="http://schemas.openxmlformats.org/officeDocument/2006/relationships/customXml" Target="../ink/ink472.xml"/><Relationship Id="rId94" Type="http://schemas.openxmlformats.org/officeDocument/2006/relationships/customXml" Target="../ink/ink478.xml"/><Relationship Id="rId99" Type="http://schemas.openxmlformats.org/officeDocument/2006/relationships/image" Target="../media/image560.png"/><Relationship Id="rId101" Type="http://schemas.openxmlformats.org/officeDocument/2006/relationships/image" Target="../media/image561.png"/><Relationship Id="rId148" Type="http://schemas.openxmlformats.org/officeDocument/2006/relationships/customXml" Target="../ink/ink489.xml"/><Relationship Id="rId164" Type="http://schemas.openxmlformats.org/officeDocument/2006/relationships/customXml" Target="../ink/ink497.xml"/><Relationship Id="rId169" Type="http://schemas.openxmlformats.org/officeDocument/2006/relationships/image" Target="../media/image489.png"/><Relationship Id="rId185" Type="http://schemas.openxmlformats.org/officeDocument/2006/relationships/image" Target="../media/image497.png"/><Relationship Id="rId4" Type="http://schemas.openxmlformats.org/officeDocument/2006/relationships/tags" Target="../tags/tag47.xml"/><Relationship Id="rId9" Type="http://schemas.openxmlformats.org/officeDocument/2006/relationships/tags" Target="../tags/tag52.xml"/><Relationship Id="rId180" Type="http://schemas.openxmlformats.org/officeDocument/2006/relationships/customXml" Target="../ink/ink504.xml"/><Relationship Id="rId26" Type="http://schemas.openxmlformats.org/officeDocument/2006/relationships/customXml" Target="../ink/ink453.xml"/><Relationship Id="rId47" Type="http://schemas.openxmlformats.org/officeDocument/2006/relationships/image" Target="../media/image526.png"/><Relationship Id="rId68" Type="http://schemas.openxmlformats.org/officeDocument/2006/relationships/image" Target="../media/image481.emf"/><Relationship Id="rId89" Type="http://schemas.openxmlformats.org/officeDocument/2006/relationships/image" Target="../media/image555.png"/><Relationship Id="rId112" Type="http://schemas.openxmlformats.org/officeDocument/2006/relationships/customXml" Target="../ink/ink487.xml"/><Relationship Id="rId154" Type="http://schemas.openxmlformats.org/officeDocument/2006/relationships/customXml" Target="../ink/ink492.xml"/><Relationship Id="rId175" Type="http://schemas.openxmlformats.org/officeDocument/2006/relationships/image" Target="../media/image492.png"/><Relationship Id="rId196" Type="http://schemas.openxmlformats.org/officeDocument/2006/relationships/customXml" Target="../ink/ink512.xml"/><Relationship Id="rId200" Type="http://schemas.openxmlformats.org/officeDocument/2006/relationships/customXml" Target="../ink/ink514.xml"/><Relationship Id="rId16" Type="http://schemas.openxmlformats.org/officeDocument/2006/relationships/tags" Target="../tags/tag59.xml"/><Relationship Id="rId37" Type="http://schemas.openxmlformats.org/officeDocument/2006/relationships/image" Target="../media/image521.png"/><Relationship Id="rId58" Type="http://schemas.openxmlformats.org/officeDocument/2006/relationships/customXml" Target="../ink/ink469.xml"/><Relationship Id="rId102" Type="http://schemas.openxmlformats.org/officeDocument/2006/relationships/customXml" Target="../ink/ink482.xml"/><Relationship Id="rId90" Type="http://schemas.openxmlformats.org/officeDocument/2006/relationships/customXml" Target="../ink/ink476.xml"/><Relationship Id="rId165" Type="http://schemas.openxmlformats.org/officeDocument/2006/relationships/image" Target="../media/image535.png"/><Relationship Id="rId186" Type="http://schemas.openxmlformats.org/officeDocument/2006/relationships/customXml" Target="../ink/ink507.xml"/><Relationship Id="rId27" Type="http://schemas.openxmlformats.org/officeDocument/2006/relationships/image" Target="../media/image516.png"/><Relationship Id="rId48" Type="http://schemas.openxmlformats.org/officeDocument/2006/relationships/customXml" Target="../ink/ink464.xml"/><Relationship Id="rId69" Type="http://schemas.openxmlformats.org/officeDocument/2006/relationships/image" Target="../media/image482.emf"/><Relationship Id="rId155" Type="http://schemas.openxmlformats.org/officeDocument/2006/relationships/image" Target="../media/image587.png"/><Relationship Id="rId176" Type="http://schemas.openxmlformats.org/officeDocument/2006/relationships/customXml" Target="../ink/ink502.xml"/><Relationship Id="rId197" Type="http://schemas.openxmlformats.org/officeDocument/2006/relationships/image" Target="../media/image503.png"/><Relationship Id="rId201" Type="http://schemas.openxmlformats.org/officeDocument/2006/relationships/image" Target="../media/image505.png"/></Relationships>
</file>

<file path=ppt/slides/_rels/slide15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11.png"/><Relationship Id="rId21" Type="http://schemas.openxmlformats.org/officeDocument/2006/relationships/image" Target="../media/image539.png"/><Relationship Id="rId42" Type="http://schemas.openxmlformats.org/officeDocument/2006/relationships/customXml" Target="../ink/ink535.xml"/><Relationship Id="rId63" Type="http://schemas.openxmlformats.org/officeDocument/2006/relationships/image" Target="../media/image574.png"/><Relationship Id="rId84" Type="http://schemas.openxmlformats.org/officeDocument/2006/relationships/customXml" Target="../ink/ink556.xml"/><Relationship Id="rId138" Type="http://schemas.openxmlformats.org/officeDocument/2006/relationships/customXml" Target="../ink/ink583.xml"/><Relationship Id="rId159" Type="http://schemas.openxmlformats.org/officeDocument/2006/relationships/image" Target="../media/image632.png"/><Relationship Id="rId170" Type="http://schemas.openxmlformats.org/officeDocument/2006/relationships/customXml" Target="../ink/ink599.xml"/><Relationship Id="rId191" Type="http://schemas.openxmlformats.org/officeDocument/2006/relationships/image" Target="../media/image648.png"/><Relationship Id="rId205" Type="http://schemas.openxmlformats.org/officeDocument/2006/relationships/image" Target="../media/image655.png"/><Relationship Id="rId226" Type="http://schemas.openxmlformats.org/officeDocument/2006/relationships/customXml" Target="../ink/ink627.xml"/><Relationship Id="rId107" Type="http://schemas.openxmlformats.org/officeDocument/2006/relationships/image" Target="../media/image606.png"/><Relationship Id="rId11" Type="http://schemas.openxmlformats.org/officeDocument/2006/relationships/image" Target="../media/image510.png"/><Relationship Id="rId32" Type="http://schemas.openxmlformats.org/officeDocument/2006/relationships/customXml" Target="../ink/ink530.xml"/><Relationship Id="rId53" Type="http://schemas.openxmlformats.org/officeDocument/2006/relationships/image" Target="../media/image569.png"/><Relationship Id="rId74" Type="http://schemas.openxmlformats.org/officeDocument/2006/relationships/customXml" Target="../ink/ink551.xml"/><Relationship Id="rId128" Type="http://schemas.openxmlformats.org/officeDocument/2006/relationships/customXml" Target="../ink/ink578.xml"/><Relationship Id="rId149" Type="http://schemas.openxmlformats.org/officeDocument/2006/relationships/image" Target="../media/image627.png"/><Relationship Id="rId5" Type="http://schemas.openxmlformats.org/officeDocument/2006/relationships/image" Target="../media/image507.png"/><Relationship Id="rId95" Type="http://schemas.openxmlformats.org/officeDocument/2006/relationships/image" Target="../media/image600.png"/><Relationship Id="rId160" Type="http://schemas.openxmlformats.org/officeDocument/2006/relationships/customXml" Target="../ink/ink594.xml"/><Relationship Id="rId181" Type="http://schemas.openxmlformats.org/officeDocument/2006/relationships/image" Target="../media/image643.png"/><Relationship Id="rId216" Type="http://schemas.openxmlformats.org/officeDocument/2006/relationships/customXml" Target="../ink/ink622.xml"/><Relationship Id="rId237" Type="http://schemas.openxmlformats.org/officeDocument/2006/relationships/image" Target="../media/image671.png"/><Relationship Id="rId22" Type="http://schemas.openxmlformats.org/officeDocument/2006/relationships/customXml" Target="../ink/ink525.xml"/><Relationship Id="rId43" Type="http://schemas.openxmlformats.org/officeDocument/2006/relationships/image" Target="../media/image550.png"/><Relationship Id="rId64" Type="http://schemas.openxmlformats.org/officeDocument/2006/relationships/customXml" Target="../ink/ink546.xml"/><Relationship Id="rId118" Type="http://schemas.openxmlformats.org/officeDocument/2006/relationships/customXml" Target="../ink/ink573.xml"/><Relationship Id="rId139" Type="http://schemas.openxmlformats.org/officeDocument/2006/relationships/image" Target="../media/image622.png"/><Relationship Id="rId85" Type="http://schemas.openxmlformats.org/officeDocument/2006/relationships/image" Target="../media/image595.png"/><Relationship Id="rId150" Type="http://schemas.openxmlformats.org/officeDocument/2006/relationships/customXml" Target="../ink/ink589.xml"/><Relationship Id="rId171" Type="http://schemas.openxmlformats.org/officeDocument/2006/relationships/image" Target="../media/image638.png"/><Relationship Id="rId192" Type="http://schemas.openxmlformats.org/officeDocument/2006/relationships/customXml" Target="../ink/ink610.xml"/><Relationship Id="rId206" Type="http://schemas.openxmlformats.org/officeDocument/2006/relationships/customXml" Target="../ink/ink617.xml"/><Relationship Id="rId227" Type="http://schemas.openxmlformats.org/officeDocument/2006/relationships/image" Target="../media/image666.png"/><Relationship Id="rId12" Type="http://schemas.openxmlformats.org/officeDocument/2006/relationships/customXml" Target="../ink/ink520.xml"/><Relationship Id="rId33" Type="http://schemas.openxmlformats.org/officeDocument/2006/relationships/image" Target="../media/image545.png"/><Relationship Id="rId108" Type="http://schemas.openxmlformats.org/officeDocument/2006/relationships/customXml" Target="../ink/ink568.xml"/><Relationship Id="rId129" Type="http://schemas.openxmlformats.org/officeDocument/2006/relationships/image" Target="../media/image617.png"/><Relationship Id="rId54" Type="http://schemas.openxmlformats.org/officeDocument/2006/relationships/customXml" Target="../ink/ink541.xml"/><Relationship Id="rId75" Type="http://schemas.openxmlformats.org/officeDocument/2006/relationships/image" Target="../media/image580.png"/><Relationship Id="rId96" Type="http://schemas.openxmlformats.org/officeDocument/2006/relationships/customXml" Target="../ink/ink562.xml"/><Relationship Id="rId140" Type="http://schemas.openxmlformats.org/officeDocument/2006/relationships/customXml" Target="../ink/ink584.xml"/><Relationship Id="rId161" Type="http://schemas.openxmlformats.org/officeDocument/2006/relationships/image" Target="../media/image633.png"/><Relationship Id="rId182" Type="http://schemas.openxmlformats.org/officeDocument/2006/relationships/customXml" Target="../ink/ink605.xml"/><Relationship Id="rId217" Type="http://schemas.openxmlformats.org/officeDocument/2006/relationships/image" Target="../media/image661.png"/><Relationship Id="rId6" Type="http://schemas.openxmlformats.org/officeDocument/2006/relationships/customXml" Target="../ink/ink517.xml"/><Relationship Id="rId23" Type="http://schemas.openxmlformats.org/officeDocument/2006/relationships/image" Target="../media/image540.png"/><Relationship Id="rId119" Type="http://schemas.openxmlformats.org/officeDocument/2006/relationships/image" Target="../media/image612.png"/><Relationship Id="rId44" Type="http://schemas.openxmlformats.org/officeDocument/2006/relationships/customXml" Target="../ink/ink536.xml"/><Relationship Id="rId65" Type="http://schemas.openxmlformats.org/officeDocument/2006/relationships/image" Target="../media/image575.png"/><Relationship Id="rId86" Type="http://schemas.openxmlformats.org/officeDocument/2006/relationships/customXml" Target="../ink/ink557.xml"/><Relationship Id="rId130" Type="http://schemas.openxmlformats.org/officeDocument/2006/relationships/customXml" Target="../ink/ink579.xml"/><Relationship Id="rId151" Type="http://schemas.openxmlformats.org/officeDocument/2006/relationships/image" Target="../media/image628.png"/><Relationship Id="rId172" Type="http://schemas.openxmlformats.org/officeDocument/2006/relationships/customXml" Target="../ink/ink600.xml"/><Relationship Id="rId193" Type="http://schemas.openxmlformats.org/officeDocument/2006/relationships/image" Target="../media/image649.png"/><Relationship Id="rId207" Type="http://schemas.openxmlformats.org/officeDocument/2006/relationships/image" Target="../media/image656.png"/><Relationship Id="rId228" Type="http://schemas.openxmlformats.org/officeDocument/2006/relationships/customXml" Target="../ink/ink628.xml"/><Relationship Id="rId13" Type="http://schemas.openxmlformats.org/officeDocument/2006/relationships/image" Target="../media/image511.png"/><Relationship Id="rId109" Type="http://schemas.openxmlformats.org/officeDocument/2006/relationships/image" Target="../media/image607.png"/><Relationship Id="rId34" Type="http://schemas.openxmlformats.org/officeDocument/2006/relationships/customXml" Target="../ink/ink531.xml"/><Relationship Id="rId55" Type="http://schemas.openxmlformats.org/officeDocument/2006/relationships/image" Target="../media/image570.png"/><Relationship Id="rId76" Type="http://schemas.openxmlformats.org/officeDocument/2006/relationships/customXml" Target="../ink/ink552.xml"/><Relationship Id="rId97" Type="http://schemas.openxmlformats.org/officeDocument/2006/relationships/image" Target="../media/image601.png"/><Relationship Id="rId120" Type="http://schemas.openxmlformats.org/officeDocument/2006/relationships/customXml" Target="../ink/ink574.xml"/><Relationship Id="rId141" Type="http://schemas.openxmlformats.org/officeDocument/2006/relationships/image" Target="../media/image623.png"/><Relationship Id="rId7" Type="http://schemas.openxmlformats.org/officeDocument/2006/relationships/image" Target="../media/image508.png"/><Relationship Id="rId162" Type="http://schemas.openxmlformats.org/officeDocument/2006/relationships/customXml" Target="../ink/ink595.xml"/><Relationship Id="rId183" Type="http://schemas.openxmlformats.org/officeDocument/2006/relationships/image" Target="../media/image644.png"/><Relationship Id="rId218" Type="http://schemas.openxmlformats.org/officeDocument/2006/relationships/customXml" Target="../ink/ink623.xml"/><Relationship Id="rId24" Type="http://schemas.openxmlformats.org/officeDocument/2006/relationships/customXml" Target="../ink/ink526.xml"/><Relationship Id="rId45" Type="http://schemas.openxmlformats.org/officeDocument/2006/relationships/image" Target="../media/image551.png"/><Relationship Id="rId66" Type="http://schemas.openxmlformats.org/officeDocument/2006/relationships/customXml" Target="../ink/ink547.xml"/><Relationship Id="rId87" Type="http://schemas.openxmlformats.org/officeDocument/2006/relationships/image" Target="../media/image596.png"/><Relationship Id="rId110" Type="http://schemas.openxmlformats.org/officeDocument/2006/relationships/customXml" Target="../ink/ink569.xml"/><Relationship Id="rId131" Type="http://schemas.openxmlformats.org/officeDocument/2006/relationships/image" Target="../media/image618.png"/><Relationship Id="rId152" Type="http://schemas.openxmlformats.org/officeDocument/2006/relationships/customXml" Target="../ink/ink590.xml"/><Relationship Id="rId173" Type="http://schemas.openxmlformats.org/officeDocument/2006/relationships/image" Target="../media/image639.png"/><Relationship Id="rId194" Type="http://schemas.openxmlformats.org/officeDocument/2006/relationships/customXml" Target="../ink/ink611.xml"/><Relationship Id="rId208" Type="http://schemas.openxmlformats.org/officeDocument/2006/relationships/customXml" Target="../ink/ink618.xml"/><Relationship Id="rId229" Type="http://schemas.openxmlformats.org/officeDocument/2006/relationships/image" Target="../media/image667.png"/><Relationship Id="rId14" Type="http://schemas.openxmlformats.org/officeDocument/2006/relationships/customXml" Target="../ink/ink521.xml"/><Relationship Id="rId35" Type="http://schemas.openxmlformats.org/officeDocument/2006/relationships/image" Target="../media/image546.png"/><Relationship Id="rId56" Type="http://schemas.openxmlformats.org/officeDocument/2006/relationships/customXml" Target="../ink/ink542.xml"/><Relationship Id="rId77" Type="http://schemas.openxmlformats.org/officeDocument/2006/relationships/image" Target="../media/image581.png"/><Relationship Id="rId100" Type="http://schemas.openxmlformats.org/officeDocument/2006/relationships/customXml" Target="../ink/ink564.xml"/><Relationship Id="rId8" Type="http://schemas.openxmlformats.org/officeDocument/2006/relationships/customXml" Target="../ink/ink518.xml"/><Relationship Id="rId98" Type="http://schemas.openxmlformats.org/officeDocument/2006/relationships/customXml" Target="../ink/ink563.xml"/><Relationship Id="rId121" Type="http://schemas.openxmlformats.org/officeDocument/2006/relationships/image" Target="../media/image613.png"/><Relationship Id="rId142" Type="http://schemas.openxmlformats.org/officeDocument/2006/relationships/customXml" Target="../ink/ink585.xml"/><Relationship Id="rId163" Type="http://schemas.openxmlformats.org/officeDocument/2006/relationships/image" Target="../media/image634.png"/><Relationship Id="rId184" Type="http://schemas.openxmlformats.org/officeDocument/2006/relationships/customXml" Target="../ink/ink606.xml"/><Relationship Id="rId219" Type="http://schemas.openxmlformats.org/officeDocument/2006/relationships/image" Target="../media/image662.png"/><Relationship Id="rId230" Type="http://schemas.openxmlformats.org/officeDocument/2006/relationships/customXml" Target="../ink/ink629.xml"/><Relationship Id="rId25" Type="http://schemas.openxmlformats.org/officeDocument/2006/relationships/image" Target="../media/image541.png"/><Relationship Id="rId46" Type="http://schemas.openxmlformats.org/officeDocument/2006/relationships/customXml" Target="../ink/ink537.xml"/><Relationship Id="rId67" Type="http://schemas.openxmlformats.org/officeDocument/2006/relationships/image" Target="../media/image576.png"/><Relationship Id="rId88" Type="http://schemas.openxmlformats.org/officeDocument/2006/relationships/customXml" Target="../ink/ink558.xml"/><Relationship Id="rId111" Type="http://schemas.openxmlformats.org/officeDocument/2006/relationships/image" Target="../media/image608.png"/><Relationship Id="rId132" Type="http://schemas.openxmlformats.org/officeDocument/2006/relationships/customXml" Target="../ink/ink580.xml"/><Relationship Id="rId153" Type="http://schemas.openxmlformats.org/officeDocument/2006/relationships/image" Target="../media/image629.png"/><Relationship Id="rId174" Type="http://schemas.openxmlformats.org/officeDocument/2006/relationships/customXml" Target="../ink/ink601.xml"/><Relationship Id="rId195" Type="http://schemas.openxmlformats.org/officeDocument/2006/relationships/image" Target="../media/image650.png"/><Relationship Id="rId209" Type="http://schemas.openxmlformats.org/officeDocument/2006/relationships/image" Target="../media/image657.png"/><Relationship Id="rId190" Type="http://schemas.openxmlformats.org/officeDocument/2006/relationships/customXml" Target="../ink/ink609.xml"/><Relationship Id="rId204" Type="http://schemas.openxmlformats.org/officeDocument/2006/relationships/customXml" Target="../ink/ink616.xml"/><Relationship Id="rId220" Type="http://schemas.openxmlformats.org/officeDocument/2006/relationships/customXml" Target="../ink/ink624.xml"/><Relationship Id="rId225" Type="http://schemas.openxmlformats.org/officeDocument/2006/relationships/image" Target="../media/image665.png"/><Relationship Id="rId15" Type="http://schemas.openxmlformats.org/officeDocument/2006/relationships/image" Target="../media/image536.png"/><Relationship Id="rId36" Type="http://schemas.openxmlformats.org/officeDocument/2006/relationships/customXml" Target="../ink/ink532.xml"/><Relationship Id="rId57" Type="http://schemas.openxmlformats.org/officeDocument/2006/relationships/image" Target="../media/image571.png"/><Relationship Id="rId106" Type="http://schemas.openxmlformats.org/officeDocument/2006/relationships/customXml" Target="../ink/ink567.xml"/><Relationship Id="rId127" Type="http://schemas.openxmlformats.org/officeDocument/2006/relationships/image" Target="../media/image616.png"/><Relationship Id="rId10" Type="http://schemas.openxmlformats.org/officeDocument/2006/relationships/customXml" Target="../ink/ink519.xml"/><Relationship Id="rId31" Type="http://schemas.openxmlformats.org/officeDocument/2006/relationships/image" Target="../media/image544.png"/><Relationship Id="rId52" Type="http://schemas.openxmlformats.org/officeDocument/2006/relationships/customXml" Target="../ink/ink540.xml"/><Relationship Id="rId73" Type="http://schemas.openxmlformats.org/officeDocument/2006/relationships/image" Target="../media/image579.png"/><Relationship Id="rId78" Type="http://schemas.openxmlformats.org/officeDocument/2006/relationships/customXml" Target="../ink/ink553.xml"/><Relationship Id="rId94" Type="http://schemas.openxmlformats.org/officeDocument/2006/relationships/customXml" Target="../ink/ink561.xml"/><Relationship Id="rId99" Type="http://schemas.openxmlformats.org/officeDocument/2006/relationships/image" Target="../media/image602.png"/><Relationship Id="rId101" Type="http://schemas.openxmlformats.org/officeDocument/2006/relationships/image" Target="../media/image603.png"/><Relationship Id="rId122" Type="http://schemas.openxmlformats.org/officeDocument/2006/relationships/customXml" Target="../ink/ink575.xml"/><Relationship Id="rId143" Type="http://schemas.openxmlformats.org/officeDocument/2006/relationships/image" Target="../media/image624.png"/><Relationship Id="rId148" Type="http://schemas.openxmlformats.org/officeDocument/2006/relationships/customXml" Target="../ink/ink588.xml"/><Relationship Id="rId164" Type="http://schemas.openxmlformats.org/officeDocument/2006/relationships/customXml" Target="../ink/ink596.xml"/><Relationship Id="rId169" Type="http://schemas.openxmlformats.org/officeDocument/2006/relationships/image" Target="../media/image637.png"/><Relationship Id="rId185" Type="http://schemas.openxmlformats.org/officeDocument/2006/relationships/image" Target="../media/image645.png"/><Relationship Id="rId4" Type="http://schemas.openxmlformats.org/officeDocument/2006/relationships/customXml" Target="../ink/ink516.xml"/><Relationship Id="rId9" Type="http://schemas.openxmlformats.org/officeDocument/2006/relationships/image" Target="../media/image509.png"/><Relationship Id="rId180" Type="http://schemas.openxmlformats.org/officeDocument/2006/relationships/customXml" Target="../ink/ink604.xml"/><Relationship Id="rId210" Type="http://schemas.openxmlformats.org/officeDocument/2006/relationships/customXml" Target="../ink/ink619.xml"/><Relationship Id="rId215" Type="http://schemas.openxmlformats.org/officeDocument/2006/relationships/image" Target="../media/image660.png"/><Relationship Id="rId236" Type="http://schemas.openxmlformats.org/officeDocument/2006/relationships/customXml" Target="../ink/ink632.xml"/><Relationship Id="rId26" Type="http://schemas.openxmlformats.org/officeDocument/2006/relationships/customXml" Target="../ink/ink527.xml"/><Relationship Id="rId231" Type="http://schemas.openxmlformats.org/officeDocument/2006/relationships/image" Target="../media/image668.png"/><Relationship Id="rId47" Type="http://schemas.openxmlformats.org/officeDocument/2006/relationships/image" Target="../media/image566.png"/><Relationship Id="rId68" Type="http://schemas.openxmlformats.org/officeDocument/2006/relationships/customXml" Target="../ink/ink548.xml"/><Relationship Id="rId89" Type="http://schemas.openxmlformats.org/officeDocument/2006/relationships/image" Target="../media/image597.png"/><Relationship Id="rId112" Type="http://schemas.openxmlformats.org/officeDocument/2006/relationships/customXml" Target="../ink/ink570.xml"/><Relationship Id="rId133" Type="http://schemas.openxmlformats.org/officeDocument/2006/relationships/image" Target="../media/image619.png"/><Relationship Id="rId154" Type="http://schemas.openxmlformats.org/officeDocument/2006/relationships/customXml" Target="../ink/ink591.xml"/><Relationship Id="rId175" Type="http://schemas.openxmlformats.org/officeDocument/2006/relationships/image" Target="../media/image640.png"/><Relationship Id="rId196" Type="http://schemas.openxmlformats.org/officeDocument/2006/relationships/customXml" Target="../ink/ink612.xml"/><Relationship Id="rId200" Type="http://schemas.openxmlformats.org/officeDocument/2006/relationships/customXml" Target="../ink/ink614.xml"/><Relationship Id="rId16" Type="http://schemas.openxmlformats.org/officeDocument/2006/relationships/customXml" Target="../ink/ink522.xml"/><Relationship Id="rId221" Type="http://schemas.openxmlformats.org/officeDocument/2006/relationships/image" Target="../media/image663.png"/><Relationship Id="rId37" Type="http://schemas.openxmlformats.org/officeDocument/2006/relationships/image" Target="../media/image547.png"/><Relationship Id="rId58" Type="http://schemas.openxmlformats.org/officeDocument/2006/relationships/customXml" Target="../ink/ink543.xml"/><Relationship Id="rId79" Type="http://schemas.openxmlformats.org/officeDocument/2006/relationships/image" Target="../media/image592.png"/><Relationship Id="rId102" Type="http://schemas.openxmlformats.org/officeDocument/2006/relationships/customXml" Target="../ink/ink565.xml"/><Relationship Id="rId123" Type="http://schemas.openxmlformats.org/officeDocument/2006/relationships/image" Target="../media/image614.png"/><Relationship Id="rId144" Type="http://schemas.openxmlformats.org/officeDocument/2006/relationships/customXml" Target="../ink/ink586.xml"/><Relationship Id="rId90" Type="http://schemas.openxmlformats.org/officeDocument/2006/relationships/customXml" Target="../ink/ink559.xml"/><Relationship Id="rId165" Type="http://schemas.openxmlformats.org/officeDocument/2006/relationships/image" Target="../media/image635.png"/><Relationship Id="rId186" Type="http://schemas.openxmlformats.org/officeDocument/2006/relationships/customXml" Target="../ink/ink607.xml"/><Relationship Id="rId211" Type="http://schemas.openxmlformats.org/officeDocument/2006/relationships/image" Target="../media/image658.png"/><Relationship Id="rId232" Type="http://schemas.openxmlformats.org/officeDocument/2006/relationships/customXml" Target="../ink/ink630.xml"/><Relationship Id="rId27" Type="http://schemas.openxmlformats.org/officeDocument/2006/relationships/image" Target="../media/image542.png"/><Relationship Id="rId48" Type="http://schemas.openxmlformats.org/officeDocument/2006/relationships/customXml" Target="../ink/ink538.xml"/><Relationship Id="rId69" Type="http://schemas.openxmlformats.org/officeDocument/2006/relationships/image" Target="../media/image577.png"/><Relationship Id="rId113" Type="http://schemas.openxmlformats.org/officeDocument/2006/relationships/image" Target="../media/image609.png"/><Relationship Id="rId134" Type="http://schemas.openxmlformats.org/officeDocument/2006/relationships/customXml" Target="../ink/ink581.xml"/><Relationship Id="rId80" Type="http://schemas.openxmlformats.org/officeDocument/2006/relationships/customXml" Target="../ink/ink554.xml"/><Relationship Id="rId155" Type="http://schemas.openxmlformats.org/officeDocument/2006/relationships/image" Target="../media/image630.png"/><Relationship Id="rId176" Type="http://schemas.openxmlformats.org/officeDocument/2006/relationships/customXml" Target="../ink/ink602.xml"/><Relationship Id="rId197" Type="http://schemas.openxmlformats.org/officeDocument/2006/relationships/image" Target="../media/image651.png"/><Relationship Id="rId201" Type="http://schemas.openxmlformats.org/officeDocument/2006/relationships/image" Target="../media/image653.png"/><Relationship Id="rId222" Type="http://schemas.openxmlformats.org/officeDocument/2006/relationships/customXml" Target="../ink/ink625.xml"/><Relationship Id="rId17" Type="http://schemas.openxmlformats.org/officeDocument/2006/relationships/image" Target="../media/image537.png"/><Relationship Id="rId38" Type="http://schemas.openxmlformats.org/officeDocument/2006/relationships/customXml" Target="../ink/ink533.xml"/><Relationship Id="rId59" Type="http://schemas.openxmlformats.org/officeDocument/2006/relationships/image" Target="../media/image572.png"/><Relationship Id="rId103" Type="http://schemas.openxmlformats.org/officeDocument/2006/relationships/image" Target="../media/image604.png"/><Relationship Id="rId124" Type="http://schemas.openxmlformats.org/officeDocument/2006/relationships/customXml" Target="../ink/ink576.xml"/><Relationship Id="rId70" Type="http://schemas.openxmlformats.org/officeDocument/2006/relationships/customXml" Target="../ink/ink549.xml"/><Relationship Id="rId91" Type="http://schemas.openxmlformats.org/officeDocument/2006/relationships/image" Target="../media/image598.png"/><Relationship Id="rId145" Type="http://schemas.openxmlformats.org/officeDocument/2006/relationships/image" Target="../media/image625.png"/><Relationship Id="rId166" Type="http://schemas.openxmlformats.org/officeDocument/2006/relationships/customXml" Target="../ink/ink597.xml"/><Relationship Id="rId187" Type="http://schemas.openxmlformats.org/officeDocument/2006/relationships/image" Target="../media/image646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620.xml"/><Relationship Id="rId233" Type="http://schemas.openxmlformats.org/officeDocument/2006/relationships/image" Target="../media/image669.png"/><Relationship Id="rId28" Type="http://schemas.openxmlformats.org/officeDocument/2006/relationships/customXml" Target="../ink/ink528.xml"/><Relationship Id="rId49" Type="http://schemas.openxmlformats.org/officeDocument/2006/relationships/image" Target="../media/image567.png"/><Relationship Id="rId114" Type="http://schemas.openxmlformats.org/officeDocument/2006/relationships/customXml" Target="../ink/ink571.xml"/><Relationship Id="rId60" Type="http://schemas.openxmlformats.org/officeDocument/2006/relationships/customXml" Target="../ink/ink544.xml"/><Relationship Id="rId81" Type="http://schemas.openxmlformats.org/officeDocument/2006/relationships/image" Target="../media/image593.png"/><Relationship Id="rId135" Type="http://schemas.openxmlformats.org/officeDocument/2006/relationships/image" Target="../media/image620.png"/><Relationship Id="rId156" Type="http://schemas.openxmlformats.org/officeDocument/2006/relationships/customXml" Target="../ink/ink592.xml"/><Relationship Id="rId177" Type="http://schemas.openxmlformats.org/officeDocument/2006/relationships/image" Target="../media/image641.png"/><Relationship Id="rId198" Type="http://schemas.openxmlformats.org/officeDocument/2006/relationships/customXml" Target="../ink/ink613.xml"/><Relationship Id="rId202" Type="http://schemas.openxmlformats.org/officeDocument/2006/relationships/customXml" Target="../ink/ink615.xml"/><Relationship Id="rId223" Type="http://schemas.openxmlformats.org/officeDocument/2006/relationships/image" Target="../media/image664.png"/><Relationship Id="rId18" Type="http://schemas.openxmlformats.org/officeDocument/2006/relationships/customXml" Target="../ink/ink523.xml"/><Relationship Id="rId39" Type="http://schemas.openxmlformats.org/officeDocument/2006/relationships/image" Target="../media/image548.png"/><Relationship Id="rId50" Type="http://schemas.openxmlformats.org/officeDocument/2006/relationships/customXml" Target="../ink/ink539.xml"/><Relationship Id="rId104" Type="http://schemas.openxmlformats.org/officeDocument/2006/relationships/customXml" Target="../ink/ink566.xml"/><Relationship Id="rId125" Type="http://schemas.openxmlformats.org/officeDocument/2006/relationships/image" Target="../media/image615.png"/><Relationship Id="rId146" Type="http://schemas.openxmlformats.org/officeDocument/2006/relationships/customXml" Target="../ink/ink587.xml"/><Relationship Id="rId167" Type="http://schemas.openxmlformats.org/officeDocument/2006/relationships/image" Target="../media/image636.png"/><Relationship Id="rId188" Type="http://schemas.openxmlformats.org/officeDocument/2006/relationships/customXml" Target="../ink/ink608.xml"/><Relationship Id="rId71" Type="http://schemas.openxmlformats.org/officeDocument/2006/relationships/image" Target="../media/image578.png"/><Relationship Id="rId92" Type="http://schemas.openxmlformats.org/officeDocument/2006/relationships/customXml" Target="../ink/ink560.xml"/><Relationship Id="rId213" Type="http://schemas.openxmlformats.org/officeDocument/2006/relationships/image" Target="../media/image659.png"/><Relationship Id="rId234" Type="http://schemas.openxmlformats.org/officeDocument/2006/relationships/customXml" Target="../ink/ink631.xml"/><Relationship Id="rId2" Type="http://schemas.openxmlformats.org/officeDocument/2006/relationships/customXml" Target="../ink/ink515.xml"/><Relationship Id="rId29" Type="http://schemas.openxmlformats.org/officeDocument/2006/relationships/image" Target="../media/image543.png"/><Relationship Id="rId40" Type="http://schemas.openxmlformats.org/officeDocument/2006/relationships/customXml" Target="../ink/ink534.xml"/><Relationship Id="rId115" Type="http://schemas.openxmlformats.org/officeDocument/2006/relationships/image" Target="../media/image610.png"/><Relationship Id="rId136" Type="http://schemas.openxmlformats.org/officeDocument/2006/relationships/customXml" Target="../ink/ink582.xml"/><Relationship Id="rId157" Type="http://schemas.openxmlformats.org/officeDocument/2006/relationships/image" Target="../media/image631.png"/><Relationship Id="rId178" Type="http://schemas.openxmlformats.org/officeDocument/2006/relationships/customXml" Target="../ink/ink603.xml"/><Relationship Id="rId61" Type="http://schemas.openxmlformats.org/officeDocument/2006/relationships/image" Target="../media/image573.png"/><Relationship Id="rId82" Type="http://schemas.openxmlformats.org/officeDocument/2006/relationships/customXml" Target="../ink/ink555.xml"/><Relationship Id="rId199" Type="http://schemas.openxmlformats.org/officeDocument/2006/relationships/image" Target="../media/image652.png"/><Relationship Id="rId203" Type="http://schemas.openxmlformats.org/officeDocument/2006/relationships/image" Target="../media/image654.png"/><Relationship Id="rId19" Type="http://schemas.openxmlformats.org/officeDocument/2006/relationships/image" Target="../media/image538.png"/><Relationship Id="rId224" Type="http://schemas.openxmlformats.org/officeDocument/2006/relationships/customXml" Target="../ink/ink626.xml"/><Relationship Id="rId30" Type="http://schemas.openxmlformats.org/officeDocument/2006/relationships/customXml" Target="../ink/ink529.xml"/><Relationship Id="rId105" Type="http://schemas.openxmlformats.org/officeDocument/2006/relationships/image" Target="../media/image605.png"/><Relationship Id="rId126" Type="http://schemas.openxmlformats.org/officeDocument/2006/relationships/customXml" Target="../ink/ink577.xml"/><Relationship Id="rId147" Type="http://schemas.openxmlformats.org/officeDocument/2006/relationships/image" Target="../media/image626.png"/><Relationship Id="rId168" Type="http://schemas.openxmlformats.org/officeDocument/2006/relationships/customXml" Target="../ink/ink598.xml"/><Relationship Id="rId51" Type="http://schemas.openxmlformats.org/officeDocument/2006/relationships/image" Target="../media/image568.png"/><Relationship Id="rId72" Type="http://schemas.openxmlformats.org/officeDocument/2006/relationships/customXml" Target="../ink/ink550.xml"/><Relationship Id="rId93" Type="http://schemas.openxmlformats.org/officeDocument/2006/relationships/image" Target="../media/image599.png"/><Relationship Id="rId189" Type="http://schemas.openxmlformats.org/officeDocument/2006/relationships/image" Target="../media/image647.png"/><Relationship Id="rId3" Type="http://schemas.openxmlformats.org/officeDocument/2006/relationships/image" Target="../media/image506.png"/><Relationship Id="rId214" Type="http://schemas.openxmlformats.org/officeDocument/2006/relationships/customXml" Target="../ink/ink621.xml"/><Relationship Id="rId235" Type="http://schemas.openxmlformats.org/officeDocument/2006/relationships/image" Target="../media/image670.png"/><Relationship Id="rId116" Type="http://schemas.openxmlformats.org/officeDocument/2006/relationships/customXml" Target="../ink/ink572.xml"/><Relationship Id="rId137" Type="http://schemas.openxmlformats.org/officeDocument/2006/relationships/image" Target="../media/image621.png"/><Relationship Id="rId158" Type="http://schemas.openxmlformats.org/officeDocument/2006/relationships/customXml" Target="../ink/ink593.xml"/><Relationship Id="rId20" Type="http://schemas.openxmlformats.org/officeDocument/2006/relationships/customXml" Target="../ink/ink524.xml"/><Relationship Id="rId41" Type="http://schemas.openxmlformats.org/officeDocument/2006/relationships/image" Target="../media/image549.png"/><Relationship Id="rId62" Type="http://schemas.openxmlformats.org/officeDocument/2006/relationships/customXml" Target="../ink/ink545.xml"/><Relationship Id="rId83" Type="http://schemas.openxmlformats.org/officeDocument/2006/relationships/image" Target="../media/image594.png"/><Relationship Id="rId179" Type="http://schemas.openxmlformats.org/officeDocument/2006/relationships/image" Target="../media/image64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customXml" Target="../ink/ink633.xml"/><Relationship Id="rId18" Type="http://schemas.openxmlformats.org/officeDocument/2006/relationships/image" Target="../media/image680.png"/><Relationship Id="rId26" Type="http://schemas.openxmlformats.org/officeDocument/2006/relationships/image" Target="../media/image684.png"/><Relationship Id="rId39" Type="http://schemas.openxmlformats.org/officeDocument/2006/relationships/customXml" Target="../ink/ink646.xml"/><Relationship Id="rId21" Type="http://schemas.openxmlformats.org/officeDocument/2006/relationships/customXml" Target="../ink/ink637.xml"/><Relationship Id="rId34" Type="http://schemas.openxmlformats.org/officeDocument/2006/relationships/image" Target="../media/image688.png"/><Relationship Id="rId42" Type="http://schemas.openxmlformats.org/officeDocument/2006/relationships/image" Target="../media/image692.png"/><Relationship Id="rId7" Type="http://schemas.openxmlformats.org/officeDocument/2006/relationships/image" Target="../media/image493.emf"/><Relationship Id="rId2" Type="http://schemas.openxmlformats.org/officeDocument/2006/relationships/tags" Target="../tags/tag61.xml"/><Relationship Id="rId16" Type="http://schemas.openxmlformats.org/officeDocument/2006/relationships/image" Target="../media/image679.png"/><Relationship Id="rId20" Type="http://schemas.openxmlformats.org/officeDocument/2006/relationships/image" Target="../media/image681.png"/><Relationship Id="rId29" Type="http://schemas.openxmlformats.org/officeDocument/2006/relationships/customXml" Target="../ink/ink641.xml"/><Relationship Id="rId41" Type="http://schemas.openxmlformats.org/officeDocument/2006/relationships/customXml" Target="../ink/ink647.xml"/><Relationship Id="rId1" Type="http://schemas.openxmlformats.org/officeDocument/2006/relationships/tags" Target="../tags/tag60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497.emf"/><Relationship Id="rId24" Type="http://schemas.openxmlformats.org/officeDocument/2006/relationships/image" Target="../media/image683.png"/><Relationship Id="rId32" Type="http://schemas.openxmlformats.org/officeDocument/2006/relationships/image" Target="../media/image687.png"/><Relationship Id="rId37" Type="http://schemas.openxmlformats.org/officeDocument/2006/relationships/customXml" Target="../ink/ink645.xml"/><Relationship Id="rId40" Type="http://schemas.openxmlformats.org/officeDocument/2006/relationships/image" Target="../media/image691.png"/><Relationship Id="rId5" Type="http://schemas.openxmlformats.org/officeDocument/2006/relationships/tags" Target="../tags/tag64.xml"/><Relationship Id="rId15" Type="http://schemas.openxmlformats.org/officeDocument/2006/relationships/customXml" Target="../ink/ink634.xml"/><Relationship Id="rId23" Type="http://schemas.openxmlformats.org/officeDocument/2006/relationships/customXml" Target="../ink/ink638.xml"/><Relationship Id="rId28" Type="http://schemas.openxmlformats.org/officeDocument/2006/relationships/image" Target="../media/image685.png"/><Relationship Id="rId36" Type="http://schemas.openxmlformats.org/officeDocument/2006/relationships/image" Target="../media/image689.png"/><Relationship Id="rId10" Type="http://schemas.openxmlformats.org/officeDocument/2006/relationships/image" Target="../media/image496.emf"/><Relationship Id="rId19" Type="http://schemas.openxmlformats.org/officeDocument/2006/relationships/customXml" Target="../ink/ink636.xml"/><Relationship Id="rId31" Type="http://schemas.openxmlformats.org/officeDocument/2006/relationships/customXml" Target="../ink/ink642.xml"/><Relationship Id="rId44" Type="http://schemas.openxmlformats.org/officeDocument/2006/relationships/image" Target="../media/image693.png"/><Relationship Id="rId4" Type="http://schemas.openxmlformats.org/officeDocument/2006/relationships/tags" Target="../tags/tag63.xml"/><Relationship Id="rId9" Type="http://schemas.openxmlformats.org/officeDocument/2006/relationships/image" Target="../media/image495.emf"/><Relationship Id="rId14" Type="http://schemas.openxmlformats.org/officeDocument/2006/relationships/image" Target="../media/image678.png"/><Relationship Id="rId22" Type="http://schemas.openxmlformats.org/officeDocument/2006/relationships/image" Target="../media/image682.png"/><Relationship Id="rId27" Type="http://schemas.openxmlformats.org/officeDocument/2006/relationships/customXml" Target="../ink/ink640.xml"/><Relationship Id="rId30" Type="http://schemas.openxmlformats.org/officeDocument/2006/relationships/image" Target="../media/image686.png"/><Relationship Id="rId35" Type="http://schemas.openxmlformats.org/officeDocument/2006/relationships/customXml" Target="../ink/ink644.xml"/><Relationship Id="rId43" Type="http://schemas.openxmlformats.org/officeDocument/2006/relationships/customXml" Target="../ink/ink648.xml"/><Relationship Id="rId8" Type="http://schemas.openxmlformats.org/officeDocument/2006/relationships/image" Target="../media/image494.emf"/><Relationship Id="rId3" Type="http://schemas.openxmlformats.org/officeDocument/2006/relationships/tags" Target="../tags/tag62.xml"/><Relationship Id="rId12" Type="http://schemas.openxmlformats.org/officeDocument/2006/relationships/image" Target="../media/image672.png"/><Relationship Id="rId17" Type="http://schemas.openxmlformats.org/officeDocument/2006/relationships/customXml" Target="../ink/ink635.xml"/><Relationship Id="rId25" Type="http://schemas.openxmlformats.org/officeDocument/2006/relationships/customXml" Target="../ink/ink639.xml"/><Relationship Id="rId33" Type="http://schemas.openxmlformats.org/officeDocument/2006/relationships/customXml" Target="../ink/ink643.xml"/><Relationship Id="rId38" Type="http://schemas.openxmlformats.org/officeDocument/2006/relationships/image" Target="../media/image690.png"/></Relationships>
</file>

<file path=ppt/slides/_rels/slide17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750.png"/><Relationship Id="rId21" Type="http://schemas.openxmlformats.org/officeDocument/2006/relationships/image" Target="../media/image703.png"/><Relationship Id="rId63" Type="http://schemas.openxmlformats.org/officeDocument/2006/relationships/image" Target="../media/image723.png"/><Relationship Id="rId159" Type="http://schemas.openxmlformats.org/officeDocument/2006/relationships/image" Target="../media/image771.png"/><Relationship Id="rId170" Type="http://schemas.openxmlformats.org/officeDocument/2006/relationships/customXml" Target="../ink/ink733.xml"/><Relationship Id="rId191" Type="http://schemas.openxmlformats.org/officeDocument/2006/relationships/image" Target="../media/image787.png"/><Relationship Id="rId205" Type="http://schemas.openxmlformats.org/officeDocument/2006/relationships/image" Target="../media/image794.png"/><Relationship Id="rId226" Type="http://schemas.openxmlformats.org/officeDocument/2006/relationships/customXml" Target="../ink/ink761.xml"/><Relationship Id="rId247" Type="http://schemas.openxmlformats.org/officeDocument/2006/relationships/image" Target="../media/image815.png"/><Relationship Id="rId107" Type="http://schemas.openxmlformats.org/officeDocument/2006/relationships/image" Target="../media/image745.png"/><Relationship Id="rId11" Type="http://schemas.openxmlformats.org/officeDocument/2006/relationships/image" Target="../media/image698.png"/><Relationship Id="rId32" Type="http://schemas.openxmlformats.org/officeDocument/2006/relationships/customXml" Target="../ink/ink664.xml"/><Relationship Id="rId53" Type="http://schemas.openxmlformats.org/officeDocument/2006/relationships/image" Target="../media/image718.png"/><Relationship Id="rId74" Type="http://schemas.openxmlformats.org/officeDocument/2006/relationships/customXml" Target="../ink/ink685.xml"/><Relationship Id="rId128" Type="http://schemas.openxmlformats.org/officeDocument/2006/relationships/customXml" Target="../ink/ink712.xml"/><Relationship Id="rId149" Type="http://schemas.openxmlformats.org/officeDocument/2006/relationships/image" Target="../media/image766.png"/><Relationship Id="rId5" Type="http://schemas.openxmlformats.org/officeDocument/2006/relationships/image" Target="../media/image695.png"/><Relationship Id="rId95" Type="http://schemas.openxmlformats.org/officeDocument/2006/relationships/image" Target="../media/image739.png"/><Relationship Id="rId160" Type="http://schemas.openxmlformats.org/officeDocument/2006/relationships/customXml" Target="../ink/ink728.xml"/><Relationship Id="rId181" Type="http://schemas.openxmlformats.org/officeDocument/2006/relationships/image" Target="../media/image782.png"/><Relationship Id="rId216" Type="http://schemas.openxmlformats.org/officeDocument/2006/relationships/customXml" Target="../ink/ink756.xml"/><Relationship Id="rId237" Type="http://schemas.openxmlformats.org/officeDocument/2006/relationships/image" Target="../media/image810.png"/><Relationship Id="rId258" Type="http://schemas.openxmlformats.org/officeDocument/2006/relationships/customXml" Target="../ink/ink777.xml"/><Relationship Id="rId22" Type="http://schemas.openxmlformats.org/officeDocument/2006/relationships/customXml" Target="../ink/ink659.xml"/><Relationship Id="rId43" Type="http://schemas.openxmlformats.org/officeDocument/2006/relationships/image" Target="../media/image713.png"/><Relationship Id="rId64" Type="http://schemas.openxmlformats.org/officeDocument/2006/relationships/customXml" Target="../ink/ink680.xml"/><Relationship Id="rId118" Type="http://schemas.openxmlformats.org/officeDocument/2006/relationships/customXml" Target="../ink/ink707.xml"/><Relationship Id="rId139" Type="http://schemas.openxmlformats.org/officeDocument/2006/relationships/image" Target="../media/image761.png"/><Relationship Id="rId85" Type="http://schemas.openxmlformats.org/officeDocument/2006/relationships/image" Target="../media/image734.png"/><Relationship Id="rId150" Type="http://schemas.openxmlformats.org/officeDocument/2006/relationships/customXml" Target="../ink/ink723.xml"/><Relationship Id="rId171" Type="http://schemas.openxmlformats.org/officeDocument/2006/relationships/image" Target="../media/image777.png"/><Relationship Id="rId192" Type="http://schemas.openxmlformats.org/officeDocument/2006/relationships/customXml" Target="../ink/ink744.xml"/><Relationship Id="rId206" Type="http://schemas.openxmlformats.org/officeDocument/2006/relationships/customXml" Target="../ink/ink751.xml"/><Relationship Id="rId227" Type="http://schemas.openxmlformats.org/officeDocument/2006/relationships/image" Target="../media/image805.png"/><Relationship Id="rId248" Type="http://schemas.openxmlformats.org/officeDocument/2006/relationships/customXml" Target="../ink/ink772.xml"/><Relationship Id="rId12" Type="http://schemas.openxmlformats.org/officeDocument/2006/relationships/customXml" Target="../ink/ink654.xml"/><Relationship Id="rId33" Type="http://schemas.openxmlformats.org/officeDocument/2006/relationships/image" Target="../media/image631.png"/><Relationship Id="rId108" Type="http://schemas.openxmlformats.org/officeDocument/2006/relationships/customXml" Target="../ink/ink702.xml"/><Relationship Id="rId129" Type="http://schemas.openxmlformats.org/officeDocument/2006/relationships/image" Target="../media/image756.png"/><Relationship Id="rId54" Type="http://schemas.openxmlformats.org/officeDocument/2006/relationships/customXml" Target="../ink/ink675.xml"/><Relationship Id="rId75" Type="http://schemas.openxmlformats.org/officeDocument/2006/relationships/image" Target="../media/image729.png"/><Relationship Id="rId96" Type="http://schemas.openxmlformats.org/officeDocument/2006/relationships/customXml" Target="../ink/ink696.xml"/><Relationship Id="rId140" Type="http://schemas.openxmlformats.org/officeDocument/2006/relationships/customXml" Target="../ink/ink718.xml"/><Relationship Id="rId161" Type="http://schemas.openxmlformats.org/officeDocument/2006/relationships/image" Target="../media/image772.png"/><Relationship Id="rId182" Type="http://schemas.openxmlformats.org/officeDocument/2006/relationships/customXml" Target="../ink/ink739.xml"/><Relationship Id="rId217" Type="http://schemas.openxmlformats.org/officeDocument/2006/relationships/image" Target="../media/image800.png"/><Relationship Id="rId6" Type="http://schemas.openxmlformats.org/officeDocument/2006/relationships/customXml" Target="../ink/ink651.xml"/><Relationship Id="rId238" Type="http://schemas.openxmlformats.org/officeDocument/2006/relationships/customXml" Target="../ink/ink767.xml"/><Relationship Id="rId259" Type="http://schemas.openxmlformats.org/officeDocument/2006/relationships/image" Target="../media/image821.png"/><Relationship Id="rId23" Type="http://schemas.openxmlformats.org/officeDocument/2006/relationships/image" Target="../media/image704.png"/><Relationship Id="rId119" Type="http://schemas.openxmlformats.org/officeDocument/2006/relationships/image" Target="../media/image751.png"/><Relationship Id="rId44" Type="http://schemas.openxmlformats.org/officeDocument/2006/relationships/customXml" Target="../ink/ink670.xml"/><Relationship Id="rId65" Type="http://schemas.openxmlformats.org/officeDocument/2006/relationships/image" Target="../media/image724.png"/><Relationship Id="rId86" Type="http://schemas.openxmlformats.org/officeDocument/2006/relationships/customXml" Target="../ink/ink691.xml"/><Relationship Id="rId130" Type="http://schemas.openxmlformats.org/officeDocument/2006/relationships/customXml" Target="../ink/ink713.xml"/><Relationship Id="rId151" Type="http://schemas.openxmlformats.org/officeDocument/2006/relationships/image" Target="../media/image767.png"/><Relationship Id="rId172" Type="http://schemas.openxmlformats.org/officeDocument/2006/relationships/customXml" Target="../ink/ink734.xml"/><Relationship Id="rId193" Type="http://schemas.openxmlformats.org/officeDocument/2006/relationships/image" Target="../media/image788.png"/><Relationship Id="rId207" Type="http://schemas.openxmlformats.org/officeDocument/2006/relationships/image" Target="../media/image795.png"/><Relationship Id="rId228" Type="http://schemas.openxmlformats.org/officeDocument/2006/relationships/customXml" Target="../ink/ink762.xml"/><Relationship Id="rId249" Type="http://schemas.openxmlformats.org/officeDocument/2006/relationships/image" Target="../media/image816.png"/><Relationship Id="rId13" Type="http://schemas.openxmlformats.org/officeDocument/2006/relationships/image" Target="../media/image699.png"/><Relationship Id="rId109" Type="http://schemas.openxmlformats.org/officeDocument/2006/relationships/image" Target="../media/image746.png"/><Relationship Id="rId260" Type="http://schemas.openxmlformats.org/officeDocument/2006/relationships/customXml" Target="../ink/ink778.xml"/><Relationship Id="rId34" Type="http://schemas.openxmlformats.org/officeDocument/2006/relationships/customXml" Target="../ink/ink665.xml"/><Relationship Id="rId55" Type="http://schemas.openxmlformats.org/officeDocument/2006/relationships/image" Target="../media/image719.png"/><Relationship Id="rId76" Type="http://schemas.openxmlformats.org/officeDocument/2006/relationships/customXml" Target="../ink/ink686.xml"/><Relationship Id="rId97" Type="http://schemas.openxmlformats.org/officeDocument/2006/relationships/image" Target="../media/image740.png"/><Relationship Id="rId120" Type="http://schemas.openxmlformats.org/officeDocument/2006/relationships/customXml" Target="../ink/ink708.xml"/><Relationship Id="rId141" Type="http://schemas.openxmlformats.org/officeDocument/2006/relationships/image" Target="../media/image762.png"/><Relationship Id="rId7" Type="http://schemas.openxmlformats.org/officeDocument/2006/relationships/image" Target="../media/image696.png"/><Relationship Id="rId162" Type="http://schemas.openxmlformats.org/officeDocument/2006/relationships/customXml" Target="../ink/ink729.xml"/><Relationship Id="rId183" Type="http://schemas.openxmlformats.org/officeDocument/2006/relationships/image" Target="../media/image783.png"/><Relationship Id="rId218" Type="http://schemas.openxmlformats.org/officeDocument/2006/relationships/customXml" Target="../ink/ink757.xml"/><Relationship Id="rId239" Type="http://schemas.openxmlformats.org/officeDocument/2006/relationships/image" Target="../media/image811.png"/><Relationship Id="rId250" Type="http://schemas.openxmlformats.org/officeDocument/2006/relationships/customXml" Target="../ink/ink773.xml"/><Relationship Id="rId24" Type="http://schemas.openxmlformats.org/officeDocument/2006/relationships/customXml" Target="../ink/ink660.xml"/><Relationship Id="rId45" Type="http://schemas.openxmlformats.org/officeDocument/2006/relationships/image" Target="../media/image714.png"/><Relationship Id="rId66" Type="http://schemas.openxmlformats.org/officeDocument/2006/relationships/customXml" Target="../ink/ink681.xml"/><Relationship Id="rId87" Type="http://schemas.openxmlformats.org/officeDocument/2006/relationships/image" Target="../media/image735.png"/><Relationship Id="rId110" Type="http://schemas.openxmlformats.org/officeDocument/2006/relationships/customXml" Target="../ink/ink703.xml"/><Relationship Id="rId131" Type="http://schemas.openxmlformats.org/officeDocument/2006/relationships/image" Target="../media/image757.png"/><Relationship Id="rId152" Type="http://schemas.openxmlformats.org/officeDocument/2006/relationships/customXml" Target="../ink/ink724.xml"/><Relationship Id="rId173" Type="http://schemas.openxmlformats.org/officeDocument/2006/relationships/image" Target="../media/image778.png"/><Relationship Id="rId194" Type="http://schemas.openxmlformats.org/officeDocument/2006/relationships/customXml" Target="../ink/ink745.xml"/><Relationship Id="rId208" Type="http://schemas.openxmlformats.org/officeDocument/2006/relationships/customXml" Target="../ink/ink752.xml"/><Relationship Id="rId229" Type="http://schemas.openxmlformats.org/officeDocument/2006/relationships/image" Target="../media/image806.png"/><Relationship Id="rId240" Type="http://schemas.openxmlformats.org/officeDocument/2006/relationships/customXml" Target="../ink/ink768.xml"/><Relationship Id="rId261" Type="http://schemas.openxmlformats.org/officeDocument/2006/relationships/image" Target="../media/image822.png"/><Relationship Id="rId14" Type="http://schemas.openxmlformats.org/officeDocument/2006/relationships/customXml" Target="../ink/ink655.xml"/><Relationship Id="rId35" Type="http://schemas.openxmlformats.org/officeDocument/2006/relationships/image" Target="../media/image709.png"/><Relationship Id="rId56" Type="http://schemas.openxmlformats.org/officeDocument/2006/relationships/customXml" Target="../ink/ink676.xml"/><Relationship Id="rId77" Type="http://schemas.openxmlformats.org/officeDocument/2006/relationships/image" Target="../media/image730.png"/><Relationship Id="rId100" Type="http://schemas.openxmlformats.org/officeDocument/2006/relationships/customXml" Target="../ink/ink698.xml"/><Relationship Id="rId8" Type="http://schemas.openxmlformats.org/officeDocument/2006/relationships/customXml" Target="../ink/ink652.xml"/><Relationship Id="rId98" Type="http://schemas.openxmlformats.org/officeDocument/2006/relationships/customXml" Target="../ink/ink697.xml"/><Relationship Id="rId121" Type="http://schemas.openxmlformats.org/officeDocument/2006/relationships/image" Target="../media/image752.png"/><Relationship Id="rId142" Type="http://schemas.openxmlformats.org/officeDocument/2006/relationships/customXml" Target="../ink/ink719.xml"/><Relationship Id="rId163" Type="http://schemas.openxmlformats.org/officeDocument/2006/relationships/image" Target="../media/image773.png"/><Relationship Id="rId184" Type="http://schemas.openxmlformats.org/officeDocument/2006/relationships/customXml" Target="../ink/ink740.xml"/><Relationship Id="rId219" Type="http://schemas.openxmlformats.org/officeDocument/2006/relationships/image" Target="../media/image801.png"/><Relationship Id="rId230" Type="http://schemas.openxmlformats.org/officeDocument/2006/relationships/customXml" Target="../ink/ink763.xml"/><Relationship Id="rId251" Type="http://schemas.openxmlformats.org/officeDocument/2006/relationships/image" Target="../media/image817.png"/><Relationship Id="rId25" Type="http://schemas.openxmlformats.org/officeDocument/2006/relationships/image" Target="../media/image705.png"/><Relationship Id="rId46" Type="http://schemas.openxmlformats.org/officeDocument/2006/relationships/customXml" Target="../ink/ink671.xml"/><Relationship Id="rId67" Type="http://schemas.openxmlformats.org/officeDocument/2006/relationships/image" Target="../media/image725.png"/><Relationship Id="rId88" Type="http://schemas.openxmlformats.org/officeDocument/2006/relationships/customXml" Target="../ink/ink692.xml"/><Relationship Id="rId111" Type="http://schemas.openxmlformats.org/officeDocument/2006/relationships/image" Target="../media/image747.png"/><Relationship Id="rId132" Type="http://schemas.openxmlformats.org/officeDocument/2006/relationships/customXml" Target="../ink/ink714.xml"/><Relationship Id="rId153" Type="http://schemas.openxmlformats.org/officeDocument/2006/relationships/image" Target="../media/image768.png"/><Relationship Id="rId174" Type="http://schemas.openxmlformats.org/officeDocument/2006/relationships/customXml" Target="../ink/ink735.xml"/><Relationship Id="rId195" Type="http://schemas.openxmlformats.org/officeDocument/2006/relationships/image" Target="../media/image789.png"/><Relationship Id="rId209" Type="http://schemas.openxmlformats.org/officeDocument/2006/relationships/image" Target="../media/image796.png"/><Relationship Id="rId220" Type="http://schemas.openxmlformats.org/officeDocument/2006/relationships/customXml" Target="../ink/ink758.xml"/><Relationship Id="rId241" Type="http://schemas.openxmlformats.org/officeDocument/2006/relationships/image" Target="../media/image812.png"/><Relationship Id="rId15" Type="http://schemas.openxmlformats.org/officeDocument/2006/relationships/image" Target="../media/image700.png"/><Relationship Id="rId36" Type="http://schemas.openxmlformats.org/officeDocument/2006/relationships/customXml" Target="../ink/ink666.xml"/><Relationship Id="rId57" Type="http://schemas.openxmlformats.org/officeDocument/2006/relationships/image" Target="../media/image720.png"/><Relationship Id="rId262" Type="http://schemas.openxmlformats.org/officeDocument/2006/relationships/customXml" Target="../ink/ink779.xml"/><Relationship Id="rId78" Type="http://schemas.openxmlformats.org/officeDocument/2006/relationships/customXml" Target="../ink/ink687.xml"/><Relationship Id="rId99" Type="http://schemas.openxmlformats.org/officeDocument/2006/relationships/image" Target="../media/image741.png"/><Relationship Id="rId101" Type="http://schemas.openxmlformats.org/officeDocument/2006/relationships/image" Target="../media/image742.png"/><Relationship Id="rId122" Type="http://schemas.openxmlformats.org/officeDocument/2006/relationships/customXml" Target="../ink/ink709.xml"/><Relationship Id="rId143" Type="http://schemas.openxmlformats.org/officeDocument/2006/relationships/image" Target="../media/image763.png"/><Relationship Id="rId164" Type="http://schemas.openxmlformats.org/officeDocument/2006/relationships/customXml" Target="../ink/ink730.xml"/><Relationship Id="rId185" Type="http://schemas.openxmlformats.org/officeDocument/2006/relationships/image" Target="../media/image784.png"/><Relationship Id="rId9" Type="http://schemas.openxmlformats.org/officeDocument/2006/relationships/image" Target="../media/image697.png"/><Relationship Id="rId210" Type="http://schemas.openxmlformats.org/officeDocument/2006/relationships/customXml" Target="../ink/ink753.xml"/><Relationship Id="rId26" Type="http://schemas.openxmlformats.org/officeDocument/2006/relationships/customXml" Target="../ink/ink661.xml"/><Relationship Id="rId231" Type="http://schemas.openxmlformats.org/officeDocument/2006/relationships/image" Target="../media/image807.png"/><Relationship Id="rId252" Type="http://schemas.openxmlformats.org/officeDocument/2006/relationships/customXml" Target="../ink/ink774.xml"/><Relationship Id="rId47" Type="http://schemas.openxmlformats.org/officeDocument/2006/relationships/image" Target="../media/image715.png"/><Relationship Id="rId68" Type="http://schemas.openxmlformats.org/officeDocument/2006/relationships/customXml" Target="../ink/ink682.xml"/><Relationship Id="rId89" Type="http://schemas.openxmlformats.org/officeDocument/2006/relationships/image" Target="../media/image736.png"/><Relationship Id="rId112" Type="http://schemas.openxmlformats.org/officeDocument/2006/relationships/customXml" Target="../ink/ink704.xml"/><Relationship Id="rId133" Type="http://schemas.openxmlformats.org/officeDocument/2006/relationships/image" Target="../media/image758.png"/><Relationship Id="rId154" Type="http://schemas.openxmlformats.org/officeDocument/2006/relationships/customXml" Target="../ink/ink725.xml"/><Relationship Id="rId175" Type="http://schemas.openxmlformats.org/officeDocument/2006/relationships/image" Target="../media/image779.png"/><Relationship Id="rId196" Type="http://schemas.openxmlformats.org/officeDocument/2006/relationships/customXml" Target="../ink/ink746.xml"/><Relationship Id="rId200" Type="http://schemas.openxmlformats.org/officeDocument/2006/relationships/customXml" Target="../ink/ink748.xml"/><Relationship Id="rId16" Type="http://schemas.openxmlformats.org/officeDocument/2006/relationships/customXml" Target="../ink/ink656.xml"/><Relationship Id="rId221" Type="http://schemas.openxmlformats.org/officeDocument/2006/relationships/image" Target="../media/image802.png"/><Relationship Id="rId242" Type="http://schemas.openxmlformats.org/officeDocument/2006/relationships/customXml" Target="../ink/ink769.xml"/><Relationship Id="rId263" Type="http://schemas.openxmlformats.org/officeDocument/2006/relationships/image" Target="../media/image823.png"/><Relationship Id="rId37" Type="http://schemas.openxmlformats.org/officeDocument/2006/relationships/image" Target="../media/image710.png"/><Relationship Id="rId58" Type="http://schemas.openxmlformats.org/officeDocument/2006/relationships/customXml" Target="../ink/ink677.xml"/><Relationship Id="rId79" Type="http://schemas.openxmlformats.org/officeDocument/2006/relationships/image" Target="../media/image731.png"/><Relationship Id="rId102" Type="http://schemas.openxmlformats.org/officeDocument/2006/relationships/customXml" Target="../ink/ink699.xml"/><Relationship Id="rId123" Type="http://schemas.openxmlformats.org/officeDocument/2006/relationships/image" Target="../media/image753.png"/><Relationship Id="rId144" Type="http://schemas.openxmlformats.org/officeDocument/2006/relationships/customXml" Target="../ink/ink720.xml"/><Relationship Id="rId90" Type="http://schemas.openxmlformats.org/officeDocument/2006/relationships/customXml" Target="../ink/ink693.xml"/><Relationship Id="rId165" Type="http://schemas.openxmlformats.org/officeDocument/2006/relationships/image" Target="../media/image774.png"/><Relationship Id="rId186" Type="http://schemas.openxmlformats.org/officeDocument/2006/relationships/customXml" Target="../ink/ink741.xml"/><Relationship Id="rId211" Type="http://schemas.openxmlformats.org/officeDocument/2006/relationships/image" Target="../media/image797.png"/><Relationship Id="rId232" Type="http://schemas.openxmlformats.org/officeDocument/2006/relationships/customXml" Target="../ink/ink764.xml"/><Relationship Id="rId253" Type="http://schemas.openxmlformats.org/officeDocument/2006/relationships/image" Target="../media/image818.png"/><Relationship Id="rId27" Type="http://schemas.openxmlformats.org/officeDocument/2006/relationships/image" Target="../media/image706.png"/><Relationship Id="rId48" Type="http://schemas.openxmlformats.org/officeDocument/2006/relationships/customXml" Target="../ink/ink672.xml"/><Relationship Id="rId69" Type="http://schemas.openxmlformats.org/officeDocument/2006/relationships/image" Target="../media/image726.png"/><Relationship Id="rId113" Type="http://schemas.openxmlformats.org/officeDocument/2006/relationships/image" Target="../media/image748.png"/><Relationship Id="rId134" Type="http://schemas.openxmlformats.org/officeDocument/2006/relationships/customXml" Target="../ink/ink715.xml"/><Relationship Id="rId80" Type="http://schemas.openxmlformats.org/officeDocument/2006/relationships/customXml" Target="../ink/ink688.xml"/><Relationship Id="rId155" Type="http://schemas.openxmlformats.org/officeDocument/2006/relationships/image" Target="../media/image769.png"/><Relationship Id="rId176" Type="http://schemas.openxmlformats.org/officeDocument/2006/relationships/customXml" Target="../ink/ink736.xml"/><Relationship Id="rId197" Type="http://schemas.openxmlformats.org/officeDocument/2006/relationships/image" Target="../media/image790.png"/><Relationship Id="rId201" Type="http://schemas.openxmlformats.org/officeDocument/2006/relationships/image" Target="../media/image792.png"/><Relationship Id="rId222" Type="http://schemas.openxmlformats.org/officeDocument/2006/relationships/customXml" Target="../ink/ink759.xml"/><Relationship Id="rId243" Type="http://schemas.openxmlformats.org/officeDocument/2006/relationships/image" Target="../media/image813.png"/><Relationship Id="rId17" Type="http://schemas.openxmlformats.org/officeDocument/2006/relationships/image" Target="../media/image701.png"/><Relationship Id="rId38" Type="http://schemas.openxmlformats.org/officeDocument/2006/relationships/customXml" Target="../ink/ink667.xml"/><Relationship Id="rId59" Type="http://schemas.openxmlformats.org/officeDocument/2006/relationships/image" Target="../media/image721.png"/><Relationship Id="rId103" Type="http://schemas.openxmlformats.org/officeDocument/2006/relationships/image" Target="../media/image743.png"/><Relationship Id="rId124" Type="http://schemas.openxmlformats.org/officeDocument/2006/relationships/customXml" Target="../ink/ink710.xml"/><Relationship Id="rId70" Type="http://schemas.openxmlformats.org/officeDocument/2006/relationships/customXml" Target="../ink/ink683.xml"/><Relationship Id="rId91" Type="http://schemas.openxmlformats.org/officeDocument/2006/relationships/image" Target="../media/image737.png"/><Relationship Id="rId145" Type="http://schemas.openxmlformats.org/officeDocument/2006/relationships/image" Target="../media/image764.png"/><Relationship Id="rId166" Type="http://schemas.openxmlformats.org/officeDocument/2006/relationships/customXml" Target="../ink/ink731.xml"/><Relationship Id="rId187" Type="http://schemas.openxmlformats.org/officeDocument/2006/relationships/image" Target="../media/image785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754.xml"/><Relationship Id="rId233" Type="http://schemas.openxmlformats.org/officeDocument/2006/relationships/image" Target="../media/image808.png"/><Relationship Id="rId254" Type="http://schemas.openxmlformats.org/officeDocument/2006/relationships/customXml" Target="../ink/ink775.xml"/><Relationship Id="rId28" Type="http://schemas.openxmlformats.org/officeDocument/2006/relationships/customXml" Target="../ink/ink662.xml"/><Relationship Id="rId49" Type="http://schemas.openxmlformats.org/officeDocument/2006/relationships/image" Target="../media/image716.png"/><Relationship Id="rId114" Type="http://schemas.openxmlformats.org/officeDocument/2006/relationships/customXml" Target="../ink/ink705.xml"/><Relationship Id="rId60" Type="http://schemas.openxmlformats.org/officeDocument/2006/relationships/customXml" Target="../ink/ink678.xml"/><Relationship Id="rId81" Type="http://schemas.openxmlformats.org/officeDocument/2006/relationships/image" Target="../media/image732.png"/><Relationship Id="rId135" Type="http://schemas.openxmlformats.org/officeDocument/2006/relationships/image" Target="../media/image759.png"/><Relationship Id="rId156" Type="http://schemas.openxmlformats.org/officeDocument/2006/relationships/customXml" Target="../ink/ink726.xml"/><Relationship Id="rId177" Type="http://schemas.openxmlformats.org/officeDocument/2006/relationships/image" Target="../media/image780.png"/><Relationship Id="rId198" Type="http://schemas.openxmlformats.org/officeDocument/2006/relationships/customXml" Target="../ink/ink747.xml"/><Relationship Id="rId202" Type="http://schemas.openxmlformats.org/officeDocument/2006/relationships/customXml" Target="../ink/ink749.xml"/><Relationship Id="rId223" Type="http://schemas.openxmlformats.org/officeDocument/2006/relationships/image" Target="../media/image803.png"/><Relationship Id="rId244" Type="http://schemas.openxmlformats.org/officeDocument/2006/relationships/customXml" Target="../ink/ink770.xml"/><Relationship Id="rId18" Type="http://schemas.openxmlformats.org/officeDocument/2006/relationships/customXml" Target="../ink/ink657.xml"/><Relationship Id="rId39" Type="http://schemas.openxmlformats.org/officeDocument/2006/relationships/image" Target="../media/image711.png"/><Relationship Id="rId50" Type="http://schemas.openxmlformats.org/officeDocument/2006/relationships/customXml" Target="../ink/ink673.xml"/><Relationship Id="rId104" Type="http://schemas.openxmlformats.org/officeDocument/2006/relationships/customXml" Target="../ink/ink700.xml"/><Relationship Id="rId125" Type="http://schemas.openxmlformats.org/officeDocument/2006/relationships/image" Target="../media/image754.png"/><Relationship Id="rId146" Type="http://schemas.openxmlformats.org/officeDocument/2006/relationships/customXml" Target="../ink/ink721.xml"/><Relationship Id="rId167" Type="http://schemas.openxmlformats.org/officeDocument/2006/relationships/image" Target="../media/image775.png"/><Relationship Id="rId188" Type="http://schemas.openxmlformats.org/officeDocument/2006/relationships/customXml" Target="../ink/ink742.xml"/><Relationship Id="rId71" Type="http://schemas.openxmlformats.org/officeDocument/2006/relationships/image" Target="../media/image727.png"/><Relationship Id="rId92" Type="http://schemas.openxmlformats.org/officeDocument/2006/relationships/customXml" Target="../ink/ink694.xml"/><Relationship Id="rId213" Type="http://schemas.openxmlformats.org/officeDocument/2006/relationships/image" Target="../media/image798.png"/><Relationship Id="rId234" Type="http://schemas.openxmlformats.org/officeDocument/2006/relationships/customXml" Target="../ink/ink765.xml"/><Relationship Id="rId2" Type="http://schemas.openxmlformats.org/officeDocument/2006/relationships/customXml" Target="../ink/ink649.xml"/><Relationship Id="rId29" Type="http://schemas.openxmlformats.org/officeDocument/2006/relationships/image" Target="../media/image707.png"/><Relationship Id="rId255" Type="http://schemas.openxmlformats.org/officeDocument/2006/relationships/image" Target="../media/image819.png"/><Relationship Id="rId40" Type="http://schemas.openxmlformats.org/officeDocument/2006/relationships/customXml" Target="../ink/ink668.xml"/><Relationship Id="rId115" Type="http://schemas.openxmlformats.org/officeDocument/2006/relationships/image" Target="../media/image749.png"/><Relationship Id="rId136" Type="http://schemas.openxmlformats.org/officeDocument/2006/relationships/customXml" Target="../ink/ink716.xml"/><Relationship Id="rId157" Type="http://schemas.openxmlformats.org/officeDocument/2006/relationships/image" Target="../media/image770.png"/><Relationship Id="rId178" Type="http://schemas.openxmlformats.org/officeDocument/2006/relationships/customXml" Target="../ink/ink737.xml"/><Relationship Id="rId61" Type="http://schemas.openxmlformats.org/officeDocument/2006/relationships/image" Target="../media/image722.png"/><Relationship Id="rId82" Type="http://schemas.openxmlformats.org/officeDocument/2006/relationships/customXml" Target="../ink/ink689.xml"/><Relationship Id="rId199" Type="http://schemas.openxmlformats.org/officeDocument/2006/relationships/image" Target="../media/image791.png"/><Relationship Id="rId203" Type="http://schemas.openxmlformats.org/officeDocument/2006/relationships/image" Target="../media/image793.png"/><Relationship Id="rId19" Type="http://schemas.openxmlformats.org/officeDocument/2006/relationships/image" Target="../media/image702.png"/><Relationship Id="rId224" Type="http://schemas.openxmlformats.org/officeDocument/2006/relationships/customXml" Target="../ink/ink760.xml"/><Relationship Id="rId245" Type="http://schemas.openxmlformats.org/officeDocument/2006/relationships/image" Target="../media/image814.png"/><Relationship Id="rId30" Type="http://schemas.openxmlformats.org/officeDocument/2006/relationships/customXml" Target="../ink/ink663.xml"/><Relationship Id="rId105" Type="http://schemas.openxmlformats.org/officeDocument/2006/relationships/image" Target="../media/image744.png"/><Relationship Id="rId126" Type="http://schemas.openxmlformats.org/officeDocument/2006/relationships/customXml" Target="../ink/ink711.xml"/><Relationship Id="rId147" Type="http://schemas.openxmlformats.org/officeDocument/2006/relationships/image" Target="../media/image765.png"/><Relationship Id="rId168" Type="http://schemas.openxmlformats.org/officeDocument/2006/relationships/customXml" Target="../ink/ink732.xml"/><Relationship Id="rId51" Type="http://schemas.openxmlformats.org/officeDocument/2006/relationships/image" Target="../media/image717.png"/><Relationship Id="rId72" Type="http://schemas.openxmlformats.org/officeDocument/2006/relationships/customXml" Target="../ink/ink684.xml"/><Relationship Id="rId93" Type="http://schemas.openxmlformats.org/officeDocument/2006/relationships/image" Target="../media/image738.png"/><Relationship Id="rId189" Type="http://schemas.openxmlformats.org/officeDocument/2006/relationships/image" Target="../media/image786.png"/><Relationship Id="rId3" Type="http://schemas.openxmlformats.org/officeDocument/2006/relationships/image" Target="../media/image694.png"/><Relationship Id="rId214" Type="http://schemas.openxmlformats.org/officeDocument/2006/relationships/customXml" Target="../ink/ink755.xml"/><Relationship Id="rId235" Type="http://schemas.openxmlformats.org/officeDocument/2006/relationships/image" Target="../media/image809.png"/><Relationship Id="rId256" Type="http://schemas.openxmlformats.org/officeDocument/2006/relationships/customXml" Target="../ink/ink776.xml"/><Relationship Id="rId116" Type="http://schemas.openxmlformats.org/officeDocument/2006/relationships/customXml" Target="../ink/ink706.xml"/><Relationship Id="rId137" Type="http://schemas.openxmlformats.org/officeDocument/2006/relationships/image" Target="../media/image760.png"/><Relationship Id="rId158" Type="http://schemas.openxmlformats.org/officeDocument/2006/relationships/customXml" Target="../ink/ink727.xml"/><Relationship Id="rId20" Type="http://schemas.openxmlformats.org/officeDocument/2006/relationships/customXml" Target="../ink/ink658.xml"/><Relationship Id="rId41" Type="http://schemas.openxmlformats.org/officeDocument/2006/relationships/image" Target="../media/image712.png"/><Relationship Id="rId62" Type="http://schemas.openxmlformats.org/officeDocument/2006/relationships/customXml" Target="../ink/ink679.xml"/><Relationship Id="rId83" Type="http://schemas.openxmlformats.org/officeDocument/2006/relationships/image" Target="../media/image733.png"/><Relationship Id="rId179" Type="http://schemas.openxmlformats.org/officeDocument/2006/relationships/image" Target="../media/image781.png"/><Relationship Id="rId190" Type="http://schemas.openxmlformats.org/officeDocument/2006/relationships/customXml" Target="../ink/ink743.xml"/><Relationship Id="rId204" Type="http://schemas.openxmlformats.org/officeDocument/2006/relationships/customXml" Target="../ink/ink750.xml"/><Relationship Id="rId225" Type="http://schemas.openxmlformats.org/officeDocument/2006/relationships/image" Target="../media/image804.png"/><Relationship Id="rId246" Type="http://schemas.openxmlformats.org/officeDocument/2006/relationships/customXml" Target="../ink/ink771.xml"/><Relationship Id="rId106" Type="http://schemas.openxmlformats.org/officeDocument/2006/relationships/customXml" Target="../ink/ink701.xml"/><Relationship Id="rId127" Type="http://schemas.openxmlformats.org/officeDocument/2006/relationships/image" Target="../media/image755.png"/><Relationship Id="rId10" Type="http://schemas.openxmlformats.org/officeDocument/2006/relationships/customXml" Target="../ink/ink653.xml"/><Relationship Id="rId31" Type="http://schemas.openxmlformats.org/officeDocument/2006/relationships/image" Target="../media/image708.png"/><Relationship Id="rId52" Type="http://schemas.openxmlformats.org/officeDocument/2006/relationships/customXml" Target="../ink/ink674.xml"/><Relationship Id="rId73" Type="http://schemas.openxmlformats.org/officeDocument/2006/relationships/image" Target="../media/image728.png"/><Relationship Id="rId94" Type="http://schemas.openxmlformats.org/officeDocument/2006/relationships/customXml" Target="../ink/ink695.xml"/><Relationship Id="rId148" Type="http://schemas.openxmlformats.org/officeDocument/2006/relationships/customXml" Target="../ink/ink722.xml"/><Relationship Id="rId169" Type="http://schemas.openxmlformats.org/officeDocument/2006/relationships/image" Target="../media/image776.png"/><Relationship Id="rId4" Type="http://schemas.openxmlformats.org/officeDocument/2006/relationships/customXml" Target="../ink/ink650.xml"/><Relationship Id="rId180" Type="http://schemas.openxmlformats.org/officeDocument/2006/relationships/customXml" Target="../ink/ink738.xml"/><Relationship Id="rId215" Type="http://schemas.openxmlformats.org/officeDocument/2006/relationships/image" Target="../media/image799.png"/><Relationship Id="rId236" Type="http://schemas.openxmlformats.org/officeDocument/2006/relationships/customXml" Target="../ink/ink766.xml"/><Relationship Id="rId257" Type="http://schemas.openxmlformats.org/officeDocument/2006/relationships/image" Target="../media/image820.png"/><Relationship Id="rId42" Type="http://schemas.openxmlformats.org/officeDocument/2006/relationships/customXml" Target="../ink/ink669.xml"/><Relationship Id="rId84" Type="http://schemas.openxmlformats.org/officeDocument/2006/relationships/customXml" Target="../ink/ink690.xml"/><Relationship Id="rId138" Type="http://schemas.openxmlformats.org/officeDocument/2006/relationships/customXml" Target="../ink/ink717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5.emf"/><Relationship Id="rId13" Type="http://schemas.openxmlformats.org/officeDocument/2006/relationships/image" Target="../media/image829.png"/><Relationship Id="rId18" Type="http://schemas.openxmlformats.org/officeDocument/2006/relationships/customXml" Target="../ink/ink784.xml"/><Relationship Id="rId26" Type="http://schemas.openxmlformats.org/officeDocument/2006/relationships/customXml" Target="../ink/ink788.xml"/><Relationship Id="rId3" Type="http://schemas.openxmlformats.org/officeDocument/2006/relationships/tags" Target="../tags/tag67.xml"/><Relationship Id="rId21" Type="http://schemas.openxmlformats.org/officeDocument/2006/relationships/image" Target="../media/image833.png"/><Relationship Id="rId7" Type="http://schemas.openxmlformats.org/officeDocument/2006/relationships/image" Target="../media/image674.emf"/><Relationship Id="rId12" Type="http://schemas.openxmlformats.org/officeDocument/2006/relationships/customXml" Target="../ink/ink781.xml"/><Relationship Id="rId17" Type="http://schemas.openxmlformats.org/officeDocument/2006/relationships/image" Target="../media/image831.png"/><Relationship Id="rId25" Type="http://schemas.openxmlformats.org/officeDocument/2006/relationships/image" Target="../media/image835.png"/><Relationship Id="rId2" Type="http://schemas.openxmlformats.org/officeDocument/2006/relationships/tags" Target="../tags/tag66.xml"/><Relationship Id="rId16" Type="http://schemas.openxmlformats.org/officeDocument/2006/relationships/customXml" Target="../ink/ink783.xml"/><Relationship Id="rId20" Type="http://schemas.openxmlformats.org/officeDocument/2006/relationships/customXml" Target="../ink/ink785.xml"/><Relationship Id="rId29" Type="http://schemas.openxmlformats.org/officeDocument/2006/relationships/image" Target="../media/image837.png"/><Relationship Id="rId1" Type="http://schemas.openxmlformats.org/officeDocument/2006/relationships/tags" Target="../tags/tag65.xml"/><Relationship Id="rId6" Type="http://schemas.openxmlformats.org/officeDocument/2006/relationships/image" Target="../media/image673.png"/><Relationship Id="rId11" Type="http://schemas.openxmlformats.org/officeDocument/2006/relationships/image" Target="../media/image828.png"/><Relationship Id="rId24" Type="http://schemas.openxmlformats.org/officeDocument/2006/relationships/customXml" Target="../ink/ink787.xml"/><Relationship Id="rId32" Type="http://schemas.openxmlformats.org/officeDocument/2006/relationships/image" Target="../media/image677.emf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830.png"/><Relationship Id="rId23" Type="http://schemas.openxmlformats.org/officeDocument/2006/relationships/image" Target="../media/image834.png"/><Relationship Id="rId28" Type="http://schemas.openxmlformats.org/officeDocument/2006/relationships/customXml" Target="../ink/ink789.xml"/><Relationship Id="rId10" Type="http://schemas.openxmlformats.org/officeDocument/2006/relationships/customXml" Target="../ink/ink780.xml"/><Relationship Id="rId19" Type="http://schemas.openxmlformats.org/officeDocument/2006/relationships/image" Target="../media/image832.png"/><Relationship Id="rId31" Type="http://schemas.openxmlformats.org/officeDocument/2006/relationships/image" Target="../media/image838.png"/><Relationship Id="rId4" Type="http://schemas.openxmlformats.org/officeDocument/2006/relationships/tags" Target="../tags/tag68.xml"/><Relationship Id="rId9" Type="http://schemas.openxmlformats.org/officeDocument/2006/relationships/image" Target="../media/image676.emf"/><Relationship Id="rId14" Type="http://schemas.openxmlformats.org/officeDocument/2006/relationships/customXml" Target="../ink/ink782.xml"/><Relationship Id="rId22" Type="http://schemas.openxmlformats.org/officeDocument/2006/relationships/customXml" Target="../ink/ink786.xml"/><Relationship Id="rId27" Type="http://schemas.openxmlformats.org/officeDocument/2006/relationships/image" Target="../media/image836.png"/><Relationship Id="rId30" Type="http://schemas.openxmlformats.org/officeDocument/2006/relationships/customXml" Target="../ink/ink790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ustomXml" Target="../ink/ink792.xml"/><Relationship Id="rId13" Type="http://schemas.openxmlformats.org/officeDocument/2006/relationships/image" Target="../media/image846.png"/><Relationship Id="rId18" Type="http://schemas.openxmlformats.org/officeDocument/2006/relationships/customXml" Target="../ink/ink797.xml"/><Relationship Id="rId3" Type="http://schemas.openxmlformats.org/officeDocument/2006/relationships/image" Target="../media/image824.png"/><Relationship Id="rId21" Type="http://schemas.openxmlformats.org/officeDocument/2006/relationships/image" Target="../media/image850.png"/><Relationship Id="rId7" Type="http://schemas.openxmlformats.org/officeDocument/2006/relationships/image" Target="../media/image843.png"/><Relationship Id="rId12" Type="http://schemas.openxmlformats.org/officeDocument/2006/relationships/customXml" Target="../ink/ink794.xml"/><Relationship Id="rId17" Type="http://schemas.openxmlformats.org/officeDocument/2006/relationships/image" Target="../media/image848.png"/><Relationship Id="rId25" Type="http://schemas.openxmlformats.org/officeDocument/2006/relationships/image" Target="../media/image852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796.xml"/><Relationship Id="rId20" Type="http://schemas.openxmlformats.org/officeDocument/2006/relationships/customXml" Target="../ink/ink798.xml"/><Relationship Id="rId1" Type="http://schemas.openxmlformats.org/officeDocument/2006/relationships/tags" Target="../tags/tag69.xml"/><Relationship Id="rId6" Type="http://schemas.openxmlformats.org/officeDocument/2006/relationships/customXml" Target="../ink/ink791.xml"/><Relationship Id="rId11" Type="http://schemas.openxmlformats.org/officeDocument/2006/relationships/image" Target="../media/image845.png"/><Relationship Id="rId24" Type="http://schemas.openxmlformats.org/officeDocument/2006/relationships/customXml" Target="../ink/ink800.xml"/><Relationship Id="rId5" Type="http://schemas.openxmlformats.org/officeDocument/2006/relationships/image" Target="../media/image826.emf"/><Relationship Id="rId15" Type="http://schemas.openxmlformats.org/officeDocument/2006/relationships/image" Target="../media/image847.png"/><Relationship Id="rId23" Type="http://schemas.openxmlformats.org/officeDocument/2006/relationships/image" Target="../media/image851.png"/><Relationship Id="rId10" Type="http://schemas.openxmlformats.org/officeDocument/2006/relationships/customXml" Target="../ink/ink793.xml"/><Relationship Id="rId19" Type="http://schemas.openxmlformats.org/officeDocument/2006/relationships/image" Target="../media/image849.png"/><Relationship Id="rId4" Type="http://schemas.openxmlformats.org/officeDocument/2006/relationships/image" Target="../media/image825.png"/><Relationship Id="rId9" Type="http://schemas.openxmlformats.org/officeDocument/2006/relationships/image" Target="../media/image844.png"/><Relationship Id="rId14" Type="http://schemas.openxmlformats.org/officeDocument/2006/relationships/customXml" Target="../ink/ink795.xml"/><Relationship Id="rId22" Type="http://schemas.openxmlformats.org/officeDocument/2006/relationships/customXml" Target="../ink/ink799.xml"/></Relationships>
</file>

<file path=ppt/slides/_rels/slide2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58.png"/><Relationship Id="rId21" Type="http://schemas.openxmlformats.org/officeDocument/2006/relationships/image" Target="../media/image6.png"/><Relationship Id="rId42" Type="http://schemas.openxmlformats.org/officeDocument/2006/relationships/customXml" Target="../ink/ink17.xml"/><Relationship Id="rId47" Type="http://schemas.openxmlformats.org/officeDocument/2006/relationships/image" Target="../media/image19.png"/><Relationship Id="rId63" Type="http://schemas.openxmlformats.org/officeDocument/2006/relationships/image" Target="../media/image8.emf"/><Relationship Id="rId68" Type="http://schemas.openxmlformats.org/officeDocument/2006/relationships/customXml" Target="../ink/ink26.xml"/><Relationship Id="rId84" Type="http://schemas.openxmlformats.org/officeDocument/2006/relationships/customXml" Target="../ink/ink34.xml"/><Relationship Id="rId89" Type="http://schemas.openxmlformats.org/officeDocument/2006/relationships/image" Target="../media/image44.png"/><Relationship Id="rId112" Type="http://schemas.openxmlformats.org/officeDocument/2006/relationships/customXml" Target="../ink/ink48.xml"/><Relationship Id="rId16" Type="http://schemas.openxmlformats.org/officeDocument/2006/relationships/customXml" Target="../ink/ink4.xml"/><Relationship Id="rId107" Type="http://schemas.openxmlformats.org/officeDocument/2006/relationships/image" Target="../media/image53.png"/><Relationship Id="rId11" Type="http://schemas.openxmlformats.org/officeDocument/2006/relationships/image" Target="../media/image1.png"/><Relationship Id="rId32" Type="http://schemas.openxmlformats.org/officeDocument/2006/relationships/customXml" Target="../ink/ink12.xml"/><Relationship Id="rId37" Type="http://schemas.openxmlformats.org/officeDocument/2006/relationships/image" Target="../media/image14.png"/><Relationship Id="rId53" Type="http://schemas.openxmlformats.org/officeDocument/2006/relationships/image" Target="../media/image22.png"/><Relationship Id="rId58" Type="http://schemas.openxmlformats.org/officeDocument/2006/relationships/image" Target="../media/image3.emf"/><Relationship Id="rId74" Type="http://schemas.openxmlformats.org/officeDocument/2006/relationships/customXml" Target="../ink/ink29.xml"/><Relationship Id="rId79" Type="http://schemas.openxmlformats.org/officeDocument/2006/relationships/image" Target="../media/image39.png"/><Relationship Id="rId102" Type="http://schemas.openxmlformats.org/officeDocument/2006/relationships/customXml" Target="../ink/ink43.xml"/><Relationship Id="rId123" Type="http://schemas.openxmlformats.org/officeDocument/2006/relationships/image" Target="../media/image61.png"/><Relationship Id="rId128" Type="http://schemas.openxmlformats.org/officeDocument/2006/relationships/customXml" Target="../ink/ink56.xml"/><Relationship Id="rId5" Type="http://schemas.openxmlformats.org/officeDocument/2006/relationships/tags" Target="../tags/tag5.xml"/><Relationship Id="rId90" Type="http://schemas.openxmlformats.org/officeDocument/2006/relationships/customXml" Target="../ink/ink37.xml"/><Relationship Id="rId95" Type="http://schemas.openxmlformats.org/officeDocument/2006/relationships/image" Target="../media/image47.png"/><Relationship Id="rId22" Type="http://schemas.openxmlformats.org/officeDocument/2006/relationships/customXml" Target="../ink/ink7.xml"/><Relationship Id="rId27" Type="http://schemas.openxmlformats.org/officeDocument/2006/relationships/image" Target="../media/image9.png"/><Relationship Id="rId43" Type="http://schemas.openxmlformats.org/officeDocument/2006/relationships/image" Target="../media/image17.png"/><Relationship Id="rId48" Type="http://schemas.openxmlformats.org/officeDocument/2006/relationships/customXml" Target="../ink/ink20.xml"/><Relationship Id="rId64" Type="http://schemas.openxmlformats.org/officeDocument/2006/relationships/customXml" Target="../ink/ink24.xml"/><Relationship Id="rId69" Type="http://schemas.openxmlformats.org/officeDocument/2006/relationships/image" Target="../media/image34.png"/><Relationship Id="rId113" Type="http://schemas.openxmlformats.org/officeDocument/2006/relationships/image" Target="../media/image56.png"/><Relationship Id="rId118" Type="http://schemas.openxmlformats.org/officeDocument/2006/relationships/customXml" Target="../ink/ink51.xml"/><Relationship Id="rId80" Type="http://schemas.openxmlformats.org/officeDocument/2006/relationships/customXml" Target="../ink/ink32.xml"/><Relationship Id="rId85" Type="http://schemas.openxmlformats.org/officeDocument/2006/relationships/image" Target="../media/image42.png"/><Relationship Id="rId12" Type="http://schemas.openxmlformats.org/officeDocument/2006/relationships/customXml" Target="../ink/ink2.xml"/><Relationship Id="rId17" Type="http://schemas.openxmlformats.org/officeDocument/2006/relationships/image" Target="../media/image4.png"/><Relationship Id="rId33" Type="http://schemas.openxmlformats.org/officeDocument/2006/relationships/image" Target="../media/image12.png"/><Relationship Id="rId38" Type="http://schemas.openxmlformats.org/officeDocument/2006/relationships/customXml" Target="../ink/ink15.xml"/><Relationship Id="rId59" Type="http://schemas.openxmlformats.org/officeDocument/2006/relationships/image" Target="../media/image4.emf"/><Relationship Id="rId103" Type="http://schemas.openxmlformats.org/officeDocument/2006/relationships/image" Target="../media/image51.png"/><Relationship Id="rId108" Type="http://schemas.openxmlformats.org/officeDocument/2006/relationships/customXml" Target="../ink/ink46.xml"/><Relationship Id="rId124" Type="http://schemas.openxmlformats.org/officeDocument/2006/relationships/customXml" Target="../ink/ink54.xml"/><Relationship Id="rId129" Type="http://schemas.openxmlformats.org/officeDocument/2006/relationships/image" Target="../media/image64.png"/><Relationship Id="rId54" Type="http://schemas.openxmlformats.org/officeDocument/2006/relationships/customXml" Target="../ink/ink23.xml"/><Relationship Id="rId70" Type="http://schemas.openxmlformats.org/officeDocument/2006/relationships/customXml" Target="../ink/ink27.xml"/><Relationship Id="rId75" Type="http://schemas.openxmlformats.org/officeDocument/2006/relationships/image" Target="../media/image37.png"/><Relationship Id="rId91" Type="http://schemas.openxmlformats.org/officeDocument/2006/relationships/image" Target="../media/image45.png"/><Relationship Id="rId96" Type="http://schemas.openxmlformats.org/officeDocument/2006/relationships/customXml" Target="../ink/ink4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23" Type="http://schemas.openxmlformats.org/officeDocument/2006/relationships/image" Target="../media/image7.png"/><Relationship Id="rId28" Type="http://schemas.openxmlformats.org/officeDocument/2006/relationships/customXml" Target="../ink/ink10.xml"/><Relationship Id="rId49" Type="http://schemas.openxmlformats.org/officeDocument/2006/relationships/image" Target="../media/image20.png"/><Relationship Id="rId114" Type="http://schemas.openxmlformats.org/officeDocument/2006/relationships/customXml" Target="../ink/ink49.xml"/><Relationship Id="rId119" Type="http://schemas.openxmlformats.org/officeDocument/2006/relationships/image" Target="../media/image59.png"/><Relationship Id="rId44" Type="http://schemas.openxmlformats.org/officeDocument/2006/relationships/customXml" Target="../ink/ink18.xml"/><Relationship Id="rId60" Type="http://schemas.openxmlformats.org/officeDocument/2006/relationships/image" Target="../media/image5.emf"/><Relationship Id="rId65" Type="http://schemas.openxmlformats.org/officeDocument/2006/relationships/image" Target="../media/image32.png"/><Relationship Id="rId81" Type="http://schemas.openxmlformats.org/officeDocument/2006/relationships/image" Target="../media/image40.png"/><Relationship Id="rId86" Type="http://schemas.openxmlformats.org/officeDocument/2006/relationships/customXml" Target="../ink/ink35.xml"/><Relationship Id="rId13" Type="http://schemas.openxmlformats.org/officeDocument/2006/relationships/image" Target="../media/image2.png"/><Relationship Id="rId18" Type="http://schemas.openxmlformats.org/officeDocument/2006/relationships/customXml" Target="../ink/ink5.xml"/><Relationship Id="rId39" Type="http://schemas.openxmlformats.org/officeDocument/2006/relationships/image" Target="../media/image15.png"/><Relationship Id="rId109" Type="http://schemas.openxmlformats.org/officeDocument/2006/relationships/image" Target="../media/image54.png"/><Relationship Id="rId34" Type="http://schemas.openxmlformats.org/officeDocument/2006/relationships/customXml" Target="../ink/ink13.xml"/><Relationship Id="rId50" Type="http://schemas.openxmlformats.org/officeDocument/2006/relationships/customXml" Target="../ink/ink21.xml"/><Relationship Id="rId55" Type="http://schemas.openxmlformats.org/officeDocument/2006/relationships/image" Target="../media/image23.png"/><Relationship Id="rId76" Type="http://schemas.openxmlformats.org/officeDocument/2006/relationships/customXml" Target="../ink/ink30.xml"/><Relationship Id="rId97" Type="http://schemas.openxmlformats.org/officeDocument/2006/relationships/image" Target="../media/image48.png"/><Relationship Id="rId104" Type="http://schemas.openxmlformats.org/officeDocument/2006/relationships/customXml" Target="../ink/ink44.xml"/><Relationship Id="rId120" Type="http://schemas.openxmlformats.org/officeDocument/2006/relationships/customXml" Target="../ink/ink52.xml"/><Relationship Id="rId125" Type="http://schemas.openxmlformats.org/officeDocument/2006/relationships/image" Target="../media/image62.png"/><Relationship Id="rId7" Type="http://schemas.openxmlformats.org/officeDocument/2006/relationships/tags" Target="../tags/tag7.xml"/><Relationship Id="rId71" Type="http://schemas.openxmlformats.org/officeDocument/2006/relationships/image" Target="../media/image35.png"/><Relationship Id="rId92" Type="http://schemas.openxmlformats.org/officeDocument/2006/relationships/customXml" Target="../ink/ink38.xml"/><Relationship Id="rId2" Type="http://schemas.openxmlformats.org/officeDocument/2006/relationships/tags" Target="../tags/tag2.xml"/><Relationship Id="rId29" Type="http://schemas.openxmlformats.org/officeDocument/2006/relationships/image" Target="../media/image10.png"/><Relationship Id="rId24" Type="http://schemas.openxmlformats.org/officeDocument/2006/relationships/customXml" Target="../ink/ink8.xml"/><Relationship Id="rId40" Type="http://schemas.openxmlformats.org/officeDocument/2006/relationships/customXml" Target="../ink/ink16.xml"/><Relationship Id="rId45" Type="http://schemas.openxmlformats.org/officeDocument/2006/relationships/image" Target="../media/image18.png"/><Relationship Id="rId66" Type="http://schemas.openxmlformats.org/officeDocument/2006/relationships/customXml" Target="../ink/ink25.xml"/><Relationship Id="rId87" Type="http://schemas.openxmlformats.org/officeDocument/2006/relationships/image" Target="../media/image43.png"/><Relationship Id="rId110" Type="http://schemas.openxmlformats.org/officeDocument/2006/relationships/customXml" Target="../ink/ink47.xml"/><Relationship Id="rId115" Type="http://schemas.openxmlformats.org/officeDocument/2006/relationships/image" Target="../media/image57.png"/><Relationship Id="rId61" Type="http://schemas.openxmlformats.org/officeDocument/2006/relationships/image" Target="../media/image6.emf"/><Relationship Id="rId82" Type="http://schemas.openxmlformats.org/officeDocument/2006/relationships/customXml" Target="../ink/ink33.xml"/><Relationship Id="rId19" Type="http://schemas.openxmlformats.org/officeDocument/2006/relationships/image" Target="../media/image5.png"/><Relationship Id="rId14" Type="http://schemas.openxmlformats.org/officeDocument/2006/relationships/customXml" Target="../ink/ink3.xml"/><Relationship Id="rId30" Type="http://schemas.openxmlformats.org/officeDocument/2006/relationships/customXml" Target="../ink/ink11.xml"/><Relationship Id="rId35" Type="http://schemas.openxmlformats.org/officeDocument/2006/relationships/image" Target="../media/image13.png"/><Relationship Id="rId56" Type="http://schemas.openxmlformats.org/officeDocument/2006/relationships/image" Target="../media/image1.emf"/><Relationship Id="rId77" Type="http://schemas.openxmlformats.org/officeDocument/2006/relationships/image" Target="../media/image38.png"/><Relationship Id="rId100" Type="http://schemas.openxmlformats.org/officeDocument/2006/relationships/customXml" Target="../ink/ink42.xml"/><Relationship Id="rId105" Type="http://schemas.openxmlformats.org/officeDocument/2006/relationships/image" Target="../media/image52.png"/><Relationship Id="rId126" Type="http://schemas.openxmlformats.org/officeDocument/2006/relationships/customXml" Target="../ink/ink55.xml"/><Relationship Id="rId8" Type="http://schemas.openxmlformats.org/officeDocument/2006/relationships/tags" Target="../tags/tag8.xml"/><Relationship Id="rId51" Type="http://schemas.openxmlformats.org/officeDocument/2006/relationships/image" Target="../media/image21.png"/><Relationship Id="rId72" Type="http://schemas.openxmlformats.org/officeDocument/2006/relationships/customXml" Target="../ink/ink28.xml"/><Relationship Id="rId93" Type="http://schemas.openxmlformats.org/officeDocument/2006/relationships/image" Target="../media/image46.png"/><Relationship Id="rId98" Type="http://schemas.openxmlformats.org/officeDocument/2006/relationships/customXml" Target="../ink/ink41.xml"/><Relationship Id="rId121" Type="http://schemas.openxmlformats.org/officeDocument/2006/relationships/image" Target="../media/image60.png"/><Relationship Id="rId3" Type="http://schemas.openxmlformats.org/officeDocument/2006/relationships/tags" Target="../tags/tag3.xml"/><Relationship Id="rId25" Type="http://schemas.openxmlformats.org/officeDocument/2006/relationships/image" Target="../media/image8.png"/><Relationship Id="rId46" Type="http://schemas.openxmlformats.org/officeDocument/2006/relationships/customXml" Target="../ink/ink19.xml"/><Relationship Id="rId67" Type="http://schemas.openxmlformats.org/officeDocument/2006/relationships/image" Target="../media/image33.png"/><Relationship Id="rId116" Type="http://schemas.openxmlformats.org/officeDocument/2006/relationships/customXml" Target="../ink/ink50.xml"/><Relationship Id="rId20" Type="http://schemas.openxmlformats.org/officeDocument/2006/relationships/customXml" Target="../ink/ink6.xml"/><Relationship Id="rId41" Type="http://schemas.openxmlformats.org/officeDocument/2006/relationships/image" Target="../media/image16.png"/><Relationship Id="rId62" Type="http://schemas.openxmlformats.org/officeDocument/2006/relationships/image" Target="../media/image7.emf"/><Relationship Id="rId83" Type="http://schemas.openxmlformats.org/officeDocument/2006/relationships/image" Target="../media/image41.png"/><Relationship Id="rId88" Type="http://schemas.openxmlformats.org/officeDocument/2006/relationships/customXml" Target="../ink/ink36.xml"/><Relationship Id="rId111" Type="http://schemas.openxmlformats.org/officeDocument/2006/relationships/image" Target="../media/image55.png"/><Relationship Id="rId15" Type="http://schemas.openxmlformats.org/officeDocument/2006/relationships/image" Target="../media/image3.png"/><Relationship Id="rId36" Type="http://schemas.openxmlformats.org/officeDocument/2006/relationships/customXml" Target="../ink/ink14.xml"/><Relationship Id="rId57" Type="http://schemas.openxmlformats.org/officeDocument/2006/relationships/image" Target="../media/image2.emf"/><Relationship Id="rId106" Type="http://schemas.openxmlformats.org/officeDocument/2006/relationships/customXml" Target="../ink/ink45.xml"/><Relationship Id="rId127" Type="http://schemas.openxmlformats.org/officeDocument/2006/relationships/image" Target="../media/image63.png"/><Relationship Id="rId10" Type="http://schemas.openxmlformats.org/officeDocument/2006/relationships/customXml" Target="../ink/ink1.xml"/><Relationship Id="rId31" Type="http://schemas.openxmlformats.org/officeDocument/2006/relationships/image" Target="../media/image11.png"/><Relationship Id="rId52" Type="http://schemas.openxmlformats.org/officeDocument/2006/relationships/customXml" Target="../ink/ink22.xml"/><Relationship Id="rId73" Type="http://schemas.openxmlformats.org/officeDocument/2006/relationships/image" Target="../media/image36.png"/><Relationship Id="rId78" Type="http://schemas.openxmlformats.org/officeDocument/2006/relationships/customXml" Target="../ink/ink31.xml"/><Relationship Id="rId94" Type="http://schemas.openxmlformats.org/officeDocument/2006/relationships/customXml" Target="../ink/ink39.xml"/><Relationship Id="rId99" Type="http://schemas.openxmlformats.org/officeDocument/2006/relationships/image" Target="../media/image49.png"/><Relationship Id="rId101" Type="http://schemas.openxmlformats.org/officeDocument/2006/relationships/image" Target="../media/image50.png"/><Relationship Id="rId122" Type="http://schemas.openxmlformats.org/officeDocument/2006/relationships/customXml" Target="../ink/ink53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26" Type="http://schemas.openxmlformats.org/officeDocument/2006/relationships/customXml" Target="../ink/ink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802.xml"/><Relationship Id="rId13" Type="http://schemas.openxmlformats.org/officeDocument/2006/relationships/image" Target="../media/image859.png"/><Relationship Id="rId18" Type="http://schemas.openxmlformats.org/officeDocument/2006/relationships/customXml" Target="../ink/ink807.xml"/><Relationship Id="rId3" Type="http://schemas.openxmlformats.org/officeDocument/2006/relationships/image" Target="../media/image827.png"/><Relationship Id="rId21" Type="http://schemas.openxmlformats.org/officeDocument/2006/relationships/image" Target="../media/image863.png"/><Relationship Id="rId7" Type="http://schemas.openxmlformats.org/officeDocument/2006/relationships/image" Target="../media/image856.png"/><Relationship Id="rId12" Type="http://schemas.openxmlformats.org/officeDocument/2006/relationships/customXml" Target="../ink/ink804.xml"/><Relationship Id="rId17" Type="http://schemas.openxmlformats.org/officeDocument/2006/relationships/image" Target="../media/image861.png"/><Relationship Id="rId25" Type="http://schemas.openxmlformats.org/officeDocument/2006/relationships/image" Target="../media/image865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06.xml"/><Relationship Id="rId20" Type="http://schemas.openxmlformats.org/officeDocument/2006/relationships/customXml" Target="../ink/ink808.xml"/><Relationship Id="rId1" Type="http://schemas.openxmlformats.org/officeDocument/2006/relationships/tags" Target="../tags/tag70.xml"/><Relationship Id="rId6" Type="http://schemas.openxmlformats.org/officeDocument/2006/relationships/customXml" Target="../ink/ink801.xml"/><Relationship Id="rId11" Type="http://schemas.openxmlformats.org/officeDocument/2006/relationships/image" Target="../media/image858.png"/><Relationship Id="rId24" Type="http://schemas.openxmlformats.org/officeDocument/2006/relationships/customXml" Target="../ink/ink810.xml"/><Relationship Id="rId5" Type="http://schemas.openxmlformats.org/officeDocument/2006/relationships/image" Target="../media/image840.emf"/><Relationship Id="rId15" Type="http://schemas.openxmlformats.org/officeDocument/2006/relationships/image" Target="../media/image860.png"/><Relationship Id="rId23" Type="http://schemas.openxmlformats.org/officeDocument/2006/relationships/image" Target="../media/image864.png"/><Relationship Id="rId10" Type="http://schemas.openxmlformats.org/officeDocument/2006/relationships/customXml" Target="../ink/ink803.xml"/><Relationship Id="rId19" Type="http://schemas.openxmlformats.org/officeDocument/2006/relationships/image" Target="../media/image862.png"/><Relationship Id="rId4" Type="http://schemas.openxmlformats.org/officeDocument/2006/relationships/image" Target="../media/image839.png"/><Relationship Id="rId9" Type="http://schemas.openxmlformats.org/officeDocument/2006/relationships/image" Target="../media/image857.png"/><Relationship Id="rId14" Type="http://schemas.openxmlformats.org/officeDocument/2006/relationships/customXml" Target="../ink/ink805.xml"/><Relationship Id="rId22" Type="http://schemas.openxmlformats.org/officeDocument/2006/relationships/customXml" Target="../ink/ink80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812.xml"/><Relationship Id="rId13" Type="http://schemas.openxmlformats.org/officeDocument/2006/relationships/image" Target="../media/image872.png"/><Relationship Id="rId18" Type="http://schemas.openxmlformats.org/officeDocument/2006/relationships/customXml" Target="../ink/ink817.xml"/><Relationship Id="rId3" Type="http://schemas.openxmlformats.org/officeDocument/2006/relationships/image" Target="../media/image841.png"/><Relationship Id="rId21" Type="http://schemas.openxmlformats.org/officeDocument/2006/relationships/image" Target="../media/image876.png"/><Relationship Id="rId7" Type="http://schemas.openxmlformats.org/officeDocument/2006/relationships/image" Target="../media/image869.png"/><Relationship Id="rId12" Type="http://schemas.openxmlformats.org/officeDocument/2006/relationships/customXml" Target="../ink/ink814.xml"/><Relationship Id="rId17" Type="http://schemas.openxmlformats.org/officeDocument/2006/relationships/image" Target="../media/image874.png"/><Relationship Id="rId25" Type="http://schemas.openxmlformats.org/officeDocument/2006/relationships/image" Target="../media/image878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16.xml"/><Relationship Id="rId20" Type="http://schemas.openxmlformats.org/officeDocument/2006/relationships/customXml" Target="../ink/ink818.xml"/><Relationship Id="rId1" Type="http://schemas.openxmlformats.org/officeDocument/2006/relationships/tags" Target="../tags/tag71.xml"/><Relationship Id="rId6" Type="http://schemas.openxmlformats.org/officeDocument/2006/relationships/customXml" Target="../ink/ink811.xml"/><Relationship Id="rId11" Type="http://schemas.openxmlformats.org/officeDocument/2006/relationships/image" Target="../media/image871.png"/><Relationship Id="rId24" Type="http://schemas.openxmlformats.org/officeDocument/2006/relationships/customXml" Target="../ink/ink820.xml"/><Relationship Id="rId5" Type="http://schemas.openxmlformats.org/officeDocument/2006/relationships/image" Target="../media/image843.emf"/><Relationship Id="rId15" Type="http://schemas.openxmlformats.org/officeDocument/2006/relationships/image" Target="../media/image873.png"/><Relationship Id="rId23" Type="http://schemas.openxmlformats.org/officeDocument/2006/relationships/image" Target="../media/image877.png"/><Relationship Id="rId10" Type="http://schemas.openxmlformats.org/officeDocument/2006/relationships/customXml" Target="../ink/ink813.xml"/><Relationship Id="rId19" Type="http://schemas.openxmlformats.org/officeDocument/2006/relationships/image" Target="../media/image875.png"/><Relationship Id="rId4" Type="http://schemas.openxmlformats.org/officeDocument/2006/relationships/image" Target="../media/image842.png"/><Relationship Id="rId9" Type="http://schemas.openxmlformats.org/officeDocument/2006/relationships/image" Target="../media/image870.png"/><Relationship Id="rId14" Type="http://schemas.openxmlformats.org/officeDocument/2006/relationships/customXml" Target="../ink/ink815.xml"/><Relationship Id="rId22" Type="http://schemas.openxmlformats.org/officeDocument/2006/relationships/customXml" Target="../ink/ink819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customXml" Target="../ink/ink822.xml"/><Relationship Id="rId13" Type="http://schemas.openxmlformats.org/officeDocument/2006/relationships/image" Target="../media/image885.png"/><Relationship Id="rId18" Type="http://schemas.openxmlformats.org/officeDocument/2006/relationships/customXml" Target="../ink/ink827.xml"/><Relationship Id="rId3" Type="http://schemas.openxmlformats.org/officeDocument/2006/relationships/image" Target="../media/image853.png"/><Relationship Id="rId21" Type="http://schemas.openxmlformats.org/officeDocument/2006/relationships/image" Target="../media/image889.png"/><Relationship Id="rId7" Type="http://schemas.openxmlformats.org/officeDocument/2006/relationships/image" Target="../media/image882.png"/><Relationship Id="rId12" Type="http://schemas.openxmlformats.org/officeDocument/2006/relationships/customXml" Target="../ink/ink824.xml"/><Relationship Id="rId17" Type="http://schemas.openxmlformats.org/officeDocument/2006/relationships/image" Target="../media/image887.png"/><Relationship Id="rId25" Type="http://schemas.openxmlformats.org/officeDocument/2006/relationships/image" Target="../media/image891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26.xml"/><Relationship Id="rId20" Type="http://schemas.openxmlformats.org/officeDocument/2006/relationships/customXml" Target="../ink/ink828.xml"/><Relationship Id="rId1" Type="http://schemas.openxmlformats.org/officeDocument/2006/relationships/tags" Target="../tags/tag72.xml"/><Relationship Id="rId6" Type="http://schemas.openxmlformats.org/officeDocument/2006/relationships/customXml" Target="../ink/ink821.xml"/><Relationship Id="rId11" Type="http://schemas.openxmlformats.org/officeDocument/2006/relationships/image" Target="../media/image884.png"/><Relationship Id="rId24" Type="http://schemas.openxmlformats.org/officeDocument/2006/relationships/customXml" Target="../ink/ink830.xml"/><Relationship Id="rId5" Type="http://schemas.openxmlformats.org/officeDocument/2006/relationships/image" Target="../media/image855.emf"/><Relationship Id="rId15" Type="http://schemas.openxmlformats.org/officeDocument/2006/relationships/image" Target="../media/image886.png"/><Relationship Id="rId23" Type="http://schemas.openxmlformats.org/officeDocument/2006/relationships/image" Target="../media/image890.png"/><Relationship Id="rId10" Type="http://schemas.openxmlformats.org/officeDocument/2006/relationships/customXml" Target="../ink/ink823.xml"/><Relationship Id="rId19" Type="http://schemas.openxmlformats.org/officeDocument/2006/relationships/image" Target="../media/image888.png"/><Relationship Id="rId4" Type="http://schemas.openxmlformats.org/officeDocument/2006/relationships/image" Target="../media/image854.png"/><Relationship Id="rId9" Type="http://schemas.openxmlformats.org/officeDocument/2006/relationships/image" Target="../media/image883.png"/><Relationship Id="rId14" Type="http://schemas.openxmlformats.org/officeDocument/2006/relationships/customXml" Target="../ink/ink825.xml"/><Relationship Id="rId22" Type="http://schemas.openxmlformats.org/officeDocument/2006/relationships/customXml" Target="../ink/ink829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832.xml"/><Relationship Id="rId13" Type="http://schemas.openxmlformats.org/officeDocument/2006/relationships/image" Target="../media/image898.png"/><Relationship Id="rId18" Type="http://schemas.openxmlformats.org/officeDocument/2006/relationships/customXml" Target="../ink/ink837.xml"/><Relationship Id="rId3" Type="http://schemas.openxmlformats.org/officeDocument/2006/relationships/image" Target="../media/image866.png"/><Relationship Id="rId21" Type="http://schemas.openxmlformats.org/officeDocument/2006/relationships/image" Target="../media/image902.png"/><Relationship Id="rId7" Type="http://schemas.openxmlformats.org/officeDocument/2006/relationships/image" Target="../media/image895.png"/><Relationship Id="rId12" Type="http://schemas.openxmlformats.org/officeDocument/2006/relationships/customXml" Target="../ink/ink834.xml"/><Relationship Id="rId17" Type="http://schemas.openxmlformats.org/officeDocument/2006/relationships/image" Target="../media/image900.png"/><Relationship Id="rId25" Type="http://schemas.openxmlformats.org/officeDocument/2006/relationships/image" Target="../media/image904.png"/><Relationship Id="rId2" Type="http://schemas.openxmlformats.org/officeDocument/2006/relationships/slideLayout" Target="../slideLayouts/slideLayout7.xml"/><Relationship Id="rId16" Type="http://schemas.openxmlformats.org/officeDocument/2006/relationships/customXml" Target="../ink/ink836.xml"/><Relationship Id="rId20" Type="http://schemas.openxmlformats.org/officeDocument/2006/relationships/customXml" Target="../ink/ink838.xml"/><Relationship Id="rId1" Type="http://schemas.openxmlformats.org/officeDocument/2006/relationships/tags" Target="../tags/tag73.xml"/><Relationship Id="rId6" Type="http://schemas.openxmlformats.org/officeDocument/2006/relationships/customXml" Target="../ink/ink831.xml"/><Relationship Id="rId11" Type="http://schemas.openxmlformats.org/officeDocument/2006/relationships/image" Target="../media/image897.png"/><Relationship Id="rId24" Type="http://schemas.openxmlformats.org/officeDocument/2006/relationships/customXml" Target="../ink/ink840.xml"/><Relationship Id="rId5" Type="http://schemas.openxmlformats.org/officeDocument/2006/relationships/image" Target="../media/image868.emf"/><Relationship Id="rId15" Type="http://schemas.openxmlformats.org/officeDocument/2006/relationships/image" Target="../media/image899.png"/><Relationship Id="rId23" Type="http://schemas.openxmlformats.org/officeDocument/2006/relationships/image" Target="../media/image903.png"/><Relationship Id="rId10" Type="http://schemas.openxmlformats.org/officeDocument/2006/relationships/customXml" Target="../ink/ink833.xml"/><Relationship Id="rId19" Type="http://schemas.openxmlformats.org/officeDocument/2006/relationships/image" Target="../media/image901.png"/><Relationship Id="rId4" Type="http://schemas.openxmlformats.org/officeDocument/2006/relationships/image" Target="../media/image867.png"/><Relationship Id="rId9" Type="http://schemas.openxmlformats.org/officeDocument/2006/relationships/image" Target="../media/image896.png"/><Relationship Id="rId14" Type="http://schemas.openxmlformats.org/officeDocument/2006/relationships/customXml" Target="../ink/ink835.xml"/><Relationship Id="rId22" Type="http://schemas.openxmlformats.org/officeDocument/2006/relationships/customXml" Target="../ink/ink839.xml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11.png"/><Relationship Id="rId18" Type="http://schemas.openxmlformats.org/officeDocument/2006/relationships/customXml" Target="../ink/ink848.xml"/><Relationship Id="rId26" Type="http://schemas.openxmlformats.org/officeDocument/2006/relationships/customXml" Target="../ink/ink852.xml"/><Relationship Id="rId39" Type="http://schemas.openxmlformats.org/officeDocument/2006/relationships/image" Target="../media/image924.png"/><Relationship Id="rId21" Type="http://schemas.openxmlformats.org/officeDocument/2006/relationships/image" Target="../media/image915.png"/><Relationship Id="rId34" Type="http://schemas.openxmlformats.org/officeDocument/2006/relationships/customXml" Target="../ink/ink856.xml"/><Relationship Id="rId42" Type="http://schemas.openxmlformats.org/officeDocument/2006/relationships/customXml" Target="../ink/ink860.xml"/><Relationship Id="rId47" Type="http://schemas.openxmlformats.org/officeDocument/2006/relationships/image" Target="../media/image928.png"/><Relationship Id="rId50" Type="http://schemas.openxmlformats.org/officeDocument/2006/relationships/customXml" Target="../ink/ink864.xml"/><Relationship Id="rId55" Type="http://schemas.openxmlformats.org/officeDocument/2006/relationships/image" Target="../media/image932.png"/><Relationship Id="rId7" Type="http://schemas.openxmlformats.org/officeDocument/2006/relationships/image" Target="../media/image908.png"/><Relationship Id="rId2" Type="http://schemas.openxmlformats.org/officeDocument/2006/relationships/image" Target="../media/image879.png"/><Relationship Id="rId16" Type="http://schemas.openxmlformats.org/officeDocument/2006/relationships/customXml" Target="../ink/ink847.xml"/><Relationship Id="rId29" Type="http://schemas.openxmlformats.org/officeDocument/2006/relationships/image" Target="../media/image919.png"/><Relationship Id="rId11" Type="http://schemas.openxmlformats.org/officeDocument/2006/relationships/image" Target="../media/image910.png"/><Relationship Id="rId24" Type="http://schemas.openxmlformats.org/officeDocument/2006/relationships/customXml" Target="../ink/ink851.xml"/><Relationship Id="rId32" Type="http://schemas.openxmlformats.org/officeDocument/2006/relationships/customXml" Target="../ink/ink855.xml"/><Relationship Id="rId37" Type="http://schemas.openxmlformats.org/officeDocument/2006/relationships/image" Target="../media/image923.png"/><Relationship Id="rId40" Type="http://schemas.openxmlformats.org/officeDocument/2006/relationships/customXml" Target="../ink/ink859.xml"/><Relationship Id="rId45" Type="http://schemas.openxmlformats.org/officeDocument/2006/relationships/image" Target="../media/image927.png"/><Relationship Id="rId53" Type="http://schemas.openxmlformats.org/officeDocument/2006/relationships/image" Target="../media/image931.png"/><Relationship Id="rId58" Type="http://schemas.openxmlformats.org/officeDocument/2006/relationships/customXml" Target="../ink/ink868.xml"/><Relationship Id="rId5" Type="http://schemas.openxmlformats.org/officeDocument/2006/relationships/image" Target="../media/image907.png"/><Relationship Id="rId61" Type="http://schemas.openxmlformats.org/officeDocument/2006/relationships/image" Target="../media/image935.png"/><Relationship Id="rId19" Type="http://schemas.openxmlformats.org/officeDocument/2006/relationships/image" Target="../media/image914.png"/><Relationship Id="rId14" Type="http://schemas.openxmlformats.org/officeDocument/2006/relationships/customXml" Target="../ink/ink846.xml"/><Relationship Id="rId22" Type="http://schemas.openxmlformats.org/officeDocument/2006/relationships/customXml" Target="../ink/ink850.xml"/><Relationship Id="rId27" Type="http://schemas.openxmlformats.org/officeDocument/2006/relationships/image" Target="../media/image918.png"/><Relationship Id="rId30" Type="http://schemas.openxmlformats.org/officeDocument/2006/relationships/customXml" Target="../ink/ink854.xml"/><Relationship Id="rId35" Type="http://schemas.openxmlformats.org/officeDocument/2006/relationships/image" Target="../media/image922.png"/><Relationship Id="rId43" Type="http://schemas.openxmlformats.org/officeDocument/2006/relationships/image" Target="../media/image926.png"/><Relationship Id="rId48" Type="http://schemas.openxmlformats.org/officeDocument/2006/relationships/customXml" Target="../ink/ink863.xml"/><Relationship Id="rId56" Type="http://schemas.openxmlformats.org/officeDocument/2006/relationships/customXml" Target="../ink/ink867.xml"/><Relationship Id="rId8" Type="http://schemas.openxmlformats.org/officeDocument/2006/relationships/customXml" Target="../ink/ink843.xml"/><Relationship Id="rId51" Type="http://schemas.openxmlformats.org/officeDocument/2006/relationships/image" Target="../media/image930.png"/><Relationship Id="rId3" Type="http://schemas.openxmlformats.org/officeDocument/2006/relationships/image" Target="../media/image880.png"/><Relationship Id="rId12" Type="http://schemas.openxmlformats.org/officeDocument/2006/relationships/customXml" Target="../ink/ink845.xml"/><Relationship Id="rId17" Type="http://schemas.openxmlformats.org/officeDocument/2006/relationships/image" Target="../media/image913.png"/><Relationship Id="rId25" Type="http://schemas.openxmlformats.org/officeDocument/2006/relationships/image" Target="../media/image917.png"/><Relationship Id="rId33" Type="http://schemas.openxmlformats.org/officeDocument/2006/relationships/image" Target="../media/image921.png"/><Relationship Id="rId38" Type="http://schemas.openxmlformats.org/officeDocument/2006/relationships/customXml" Target="../ink/ink858.xml"/><Relationship Id="rId46" Type="http://schemas.openxmlformats.org/officeDocument/2006/relationships/customXml" Target="../ink/ink862.xml"/><Relationship Id="rId59" Type="http://schemas.openxmlformats.org/officeDocument/2006/relationships/image" Target="../media/image934.png"/><Relationship Id="rId20" Type="http://schemas.openxmlformats.org/officeDocument/2006/relationships/customXml" Target="../ink/ink849.xml"/><Relationship Id="rId41" Type="http://schemas.openxmlformats.org/officeDocument/2006/relationships/image" Target="../media/image925.png"/><Relationship Id="rId54" Type="http://schemas.openxmlformats.org/officeDocument/2006/relationships/customXml" Target="../ink/ink866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42.xml"/><Relationship Id="rId15" Type="http://schemas.openxmlformats.org/officeDocument/2006/relationships/image" Target="../media/image912.png"/><Relationship Id="rId23" Type="http://schemas.openxmlformats.org/officeDocument/2006/relationships/image" Target="../media/image916.png"/><Relationship Id="rId28" Type="http://schemas.openxmlformats.org/officeDocument/2006/relationships/customXml" Target="../ink/ink853.xml"/><Relationship Id="rId36" Type="http://schemas.openxmlformats.org/officeDocument/2006/relationships/customXml" Target="../ink/ink857.xml"/><Relationship Id="rId49" Type="http://schemas.openxmlformats.org/officeDocument/2006/relationships/image" Target="../media/image929.png"/><Relationship Id="rId57" Type="http://schemas.openxmlformats.org/officeDocument/2006/relationships/image" Target="../media/image933.png"/><Relationship Id="rId10" Type="http://schemas.openxmlformats.org/officeDocument/2006/relationships/customXml" Target="../ink/ink844.xml"/><Relationship Id="rId31" Type="http://schemas.openxmlformats.org/officeDocument/2006/relationships/image" Target="../media/image920.png"/><Relationship Id="rId44" Type="http://schemas.openxmlformats.org/officeDocument/2006/relationships/customXml" Target="../ink/ink861.xml"/><Relationship Id="rId52" Type="http://schemas.openxmlformats.org/officeDocument/2006/relationships/customXml" Target="../ink/ink865.xml"/><Relationship Id="rId60" Type="http://schemas.openxmlformats.org/officeDocument/2006/relationships/customXml" Target="../ink/ink869.xml"/><Relationship Id="rId4" Type="http://schemas.openxmlformats.org/officeDocument/2006/relationships/customXml" Target="../ink/ink841.xml"/><Relationship Id="rId9" Type="http://schemas.openxmlformats.org/officeDocument/2006/relationships/image" Target="../media/image909.png"/></Relationships>
</file>

<file path=ppt/slides/_rels/slide2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41.png"/><Relationship Id="rId18" Type="http://schemas.openxmlformats.org/officeDocument/2006/relationships/customXml" Target="../ink/ink878.xml"/><Relationship Id="rId26" Type="http://schemas.openxmlformats.org/officeDocument/2006/relationships/customXml" Target="../ink/ink882.xml"/><Relationship Id="rId39" Type="http://schemas.openxmlformats.org/officeDocument/2006/relationships/image" Target="../media/image953.png"/><Relationship Id="rId21" Type="http://schemas.openxmlformats.org/officeDocument/2006/relationships/image" Target="../media/image828.png"/><Relationship Id="rId34" Type="http://schemas.openxmlformats.org/officeDocument/2006/relationships/customXml" Target="../ink/ink886.xml"/><Relationship Id="rId42" Type="http://schemas.openxmlformats.org/officeDocument/2006/relationships/customXml" Target="../ink/ink890.xml"/><Relationship Id="rId7" Type="http://schemas.openxmlformats.org/officeDocument/2006/relationships/image" Target="../media/image938.png"/><Relationship Id="rId2" Type="http://schemas.openxmlformats.org/officeDocument/2006/relationships/customXml" Target="../ink/ink870.xml"/><Relationship Id="rId16" Type="http://schemas.openxmlformats.org/officeDocument/2006/relationships/customXml" Target="../ink/ink877.xml"/><Relationship Id="rId29" Type="http://schemas.openxmlformats.org/officeDocument/2006/relationships/image" Target="../media/image94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872.xml"/><Relationship Id="rId11" Type="http://schemas.openxmlformats.org/officeDocument/2006/relationships/image" Target="../media/image940.png"/><Relationship Id="rId24" Type="http://schemas.openxmlformats.org/officeDocument/2006/relationships/customXml" Target="../ink/ink881.xml"/><Relationship Id="rId32" Type="http://schemas.openxmlformats.org/officeDocument/2006/relationships/customXml" Target="../ink/ink885.xml"/><Relationship Id="rId37" Type="http://schemas.openxmlformats.org/officeDocument/2006/relationships/image" Target="../media/image952.png"/><Relationship Id="rId40" Type="http://schemas.openxmlformats.org/officeDocument/2006/relationships/customXml" Target="../ink/ink889.xml"/><Relationship Id="rId45" Type="http://schemas.openxmlformats.org/officeDocument/2006/relationships/image" Target="../media/image892.png"/><Relationship Id="rId5" Type="http://schemas.openxmlformats.org/officeDocument/2006/relationships/image" Target="../media/image937.png"/><Relationship Id="rId15" Type="http://schemas.openxmlformats.org/officeDocument/2006/relationships/image" Target="../media/image942.png"/><Relationship Id="rId23" Type="http://schemas.openxmlformats.org/officeDocument/2006/relationships/image" Target="../media/image945.png"/><Relationship Id="rId28" Type="http://schemas.openxmlformats.org/officeDocument/2006/relationships/customXml" Target="../ink/ink883.xml"/><Relationship Id="rId36" Type="http://schemas.openxmlformats.org/officeDocument/2006/relationships/customXml" Target="../ink/ink887.xml"/><Relationship Id="rId10" Type="http://schemas.openxmlformats.org/officeDocument/2006/relationships/customXml" Target="../ink/ink874.xml"/><Relationship Id="rId19" Type="http://schemas.openxmlformats.org/officeDocument/2006/relationships/image" Target="../media/image944.png"/><Relationship Id="rId31" Type="http://schemas.openxmlformats.org/officeDocument/2006/relationships/image" Target="../media/image949.png"/><Relationship Id="rId44" Type="http://schemas.openxmlformats.org/officeDocument/2006/relationships/image" Target="../media/image881.png"/><Relationship Id="rId4" Type="http://schemas.openxmlformats.org/officeDocument/2006/relationships/customXml" Target="../ink/ink871.xml"/><Relationship Id="rId9" Type="http://schemas.openxmlformats.org/officeDocument/2006/relationships/image" Target="../media/image939.png"/><Relationship Id="rId14" Type="http://schemas.openxmlformats.org/officeDocument/2006/relationships/customXml" Target="../ink/ink876.xml"/><Relationship Id="rId22" Type="http://schemas.openxmlformats.org/officeDocument/2006/relationships/customXml" Target="../ink/ink880.xml"/><Relationship Id="rId27" Type="http://schemas.openxmlformats.org/officeDocument/2006/relationships/image" Target="../media/image947.png"/><Relationship Id="rId30" Type="http://schemas.openxmlformats.org/officeDocument/2006/relationships/customXml" Target="../ink/ink884.xml"/><Relationship Id="rId35" Type="http://schemas.openxmlformats.org/officeDocument/2006/relationships/image" Target="../media/image951.png"/><Relationship Id="rId43" Type="http://schemas.openxmlformats.org/officeDocument/2006/relationships/image" Target="../media/image955.png"/><Relationship Id="rId8" Type="http://schemas.openxmlformats.org/officeDocument/2006/relationships/customXml" Target="../ink/ink873.xml"/><Relationship Id="rId3" Type="http://schemas.openxmlformats.org/officeDocument/2006/relationships/image" Target="../media/image936.png"/><Relationship Id="rId12" Type="http://schemas.openxmlformats.org/officeDocument/2006/relationships/customXml" Target="../ink/ink875.xml"/><Relationship Id="rId17" Type="http://schemas.openxmlformats.org/officeDocument/2006/relationships/image" Target="../media/image943.png"/><Relationship Id="rId25" Type="http://schemas.openxmlformats.org/officeDocument/2006/relationships/image" Target="../media/image946.png"/><Relationship Id="rId33" Type="http://schemas.openxmlformats.org/officeDocument/2006/relationships/image" Target="../media/image950.png"/><Relationship Id="rId38" Type="http://schemas.openxmlformats.org/officeDocument/2006/relationships/customXml" Target="../ink/ink888.xml"/><Relationship Id="rId20" Type="http://schemas.openxmlformats.org/officeDocument/2006/relationships/customXml" Target="../ink/ink879.xml"/><Relationship Id="rId41" Type="http://schemas.openxmlformats.org/officeDocument/2006/relationships/image" Target="../media/image9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4.png"/><Relationship Id="rId2" Type="http://schemas.openxmlformats.org/officeDocument/2006/relationships/image" Target="../media/image8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6.png"/><Relationship Id="rId4" Type="http://schemas.openxmlformats.org/officeDocument/2006/relationships/image" Target="../media/image905.png"/></Relationships>
</file>

<file path=ppt/slides/_rels/slide2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969.png"/><Relationship Id="rId21" Type="http://schemas.openxmlformats.org/officeDocument/2006/relationships/customXml" Target="../ink/ink899.xml"/><Relationship Id="rId42" Type="http://schemas.openxmlformats.org/officeDocument/2006/relationships/image" Target="../media/image977.png"/><Relationship Id="rId47" Type="http://schemas.openxmlformats.org/officeDocument/2006/relationships/customXml" Target="../ink/ink912.xml"/><Relationship Id="rId63" Type="http://schemas.openxmlformats.org/officeDocument/2006/relationships/customXml" Target="../ink/ink920.xml"/><Relationship Id="rId68" Type="http://schemas.openxmlformats.org/officeDocument/2006/relationships/image" Target="../media/image990.png"/><Relationship Id="rId16" Type="http://schemas.openxmlformats.org/officeDocument/2006/relationships/image" Target="../media/image964.png"/><Relationship Id="rId11" Type="http://schemas.openxmlformats.org/officeDocument/2006/relationships/customXml" Target="../ink/ink894.xml"/><Relationship Id="rId24" Type="http://schemas.openxmlformats.org/officeDocument/2006/relationships/image" Target="../media/image968.png"/><Relationship Id="rId32" Type="http://schemas.openxmlformats.org/officeDocument/2006/relationships/image" Target="../media/image972.png"/><Relationship Id="rId37" Type="http://schemas.openxmlformats.org/officeDocument/2006/relationships/customXml" Target="../ink/ink907.xml"/><Relationship Id="rId40" Type="http://schemas.openxmlformats.org/officeDocument/2006/relationships/image" Target="../media/image976.png"/><Relationship Id="rId45" Type="http://schemas.openxmlformats.org/officeDocument/2006/relationships/customXml" Target="../ink/ink911.xml"/><Relationship Id="rId53" Type="http://schemas.openxmlformats.org/officeDocument/2006/relationships/customXml" Target="../ink/ink915.xml"/><Relationship Id="rId58" Type="http://schemas.openxmlformats.org/officeDocument/2006/relationships/image" Target="../media/image985.png"/><Relationship Id="rId66" Type="http://schemas.openxmlformats.org/officeDocument/2006/relationships/image" Target="../media/image989.png"/><Relationship Id="rId74" Type="http://schemas.openxmlformats.org/officeDocument/2006/relationships/image" Target="../media/image993.png"/><Relationship Id="rId79" Type="http://schemas.openxmlformats.org/officeDocument/2006/relationships/customXml" Target="../ink/ink928.xml"/><Relationship Id="rId5" Type="http://schemas.openxmlformats.org/officeDocument/2006/relationships/customXml" Target="../ink/ink891.xml"/><Relationship Id="rId61" Type="http://schemas.openxmlformats.org/officeDocument/2006/relationships/customXml" Target="../ink/ink919.xml"/><Relationship Id="rId19" Type="http://schemas.openxmlformats.org/officeDocument/2006/relationships/customXml" Target="../ink/ink898.xml"/><Relationship Id="rId14" Type="http://schemas.openxmlformats.org/officeDocument/2006/relationships/image" Target="../media/image963.png"/><Relationship Id="rId22" Type="http://schemas.openxmlformats.org/officeDocument/2006/relationships/image" Target="../media/image967.png"/><Relationship Id="rId27" Type="http://schemas.openxmlformats.org/officeDocument/2006/relationships/customXml" Target="../ink/ink902.xml"/><Relationship Id="rId30" Type="http://schemas.openxmlformats.org/officeDocument/2006/relationships/image" Target="../media/image971.png"/><Relationship Id="rId35" Type="http://schemas.openxmlformats.org/officeDocument/2006/relationships/customXml" Target="../ink/ink906.xml"/><Relationship Id="rId43" Type="http://schemas.openxmlformats.org/officeDocument/2006/relationships/customXml" Target="../ink/ink910.xml"/><Relationship Id="rId48" Type="http://schemas.openxmlformats.org/officeDocument/2006/relationships/image" Target="../media/image980.png"/><Relationship Id="rId56" Type="http://schemas.openxmlformats.org/officeDocument/2006/relationships/image" Target="../media/image984.png"/><Relationship Id="rId64" Type="http://schemas.openxmlformats.org/officeDocument/2006/relationships/image" Target="../media/image988.png"/><Relationship Id="rId69" Type="http://schemas.openxmlformats.org/officeDocument/2006/relationships/customXml" Target="../ink/ink923.xml"/><Relationship Id="rId77" Type="http://schemas.openxmlformats.org/officeDocument/2006/relationships/customXml" Target="../ink/ink927.xml"/><Relationship Id="rId8" Type="http://schemas.openxmlformats.org/officeDocument/2006/relationships/image" Target="../media/image960.png"/><Relationship Id="rId51" Type="http://schemas.openxmlformats.org/officeDocument/2006/relationships/customXml" Target="../ink/ink914.xml"/><Relationship Id="rId72" Type="http://schemas.openxmlformats.org/officeDocument/2006/relationships/image" Target="../media/image992.png"/><Relationship Id="rId80" Type="http://schemas.openxmlformats.org/officeDocument/2006/relationships/image" Target="../media/image996.png"/><Relationship Id="rId3" Type="http://schemas.openxmlformats.org/officeDocument/2006/relationships/image" Target="../media/image957.png"/><Relationship Id="rId12" Type="http://schemas.openxmlformats.org/officeDocument/2006/relationships/image" Target="../media/image962.png"/><Relationship Id="rId17" Type="http://schemas.openxmlformats.org/officeDocument/2006/relationships/customXml" Target="../ink/ink897.xml"/><Relationship Id="rId25" Type="http://schemas.openxmlformats.org/officeDocument/2006/relationships/customXml" Target="../ink/ink901.xml"/><Relationship Id="rId33" Type="http://schemas.openxmlformats.org/officeDocument/2006/relationships/customXml" Target="../ink/ink905.xml"/><Relationship Id="rId38" Type="http://schemas.openxmlformats.org/officeDocument/2006/relationships/image" Target="../media/image975.png"/><Relationship Id="rId46" Type="http://schemas.openxmlformats.org/officeDocument/2006/relationships/image" Target="../media/image979.png"/><Relationship Id="rId59" Type="http://schemas.openxmlformats.org/officeDocument/2006/relationships/customXml" Target="../ink/ink918.xml"/><Relationship Id="rId67" Type="http://schemas.openxmlformats.org/officeDocument/2006/relationships/customXml" Target="../ink/ink922.xml"/><Relationship Id="rId20" Type="http://schemas.openxmlformats.org/officeDocument/2006/relationships/image" Target="../media/image966.png"/><Relationship Id="rId41" Type="http://schemas.openxmlformats.org/officeDocument/2006/relationships/customXml" Target="../ink/ink909.xml"/><Relationship Id="rId54" Type="http://schemas.openxmlformats.org/officeDocument/2006/relationships/image" Target="../media/image983.png"/><Relationship Id="rId62" Type="http://schemas.openxmlformats.org/officeDocument/2006/relationships/image" Target="../media/image987.png"/><Relationship Id="rId70" Type="http://schemas.openxmlformats.org/officeDocument/2006/relationships/image" Target="../media/image991.png"/><Relationship Id="rId75" Type="http://schemas.openxmlformats.org/officeDocument/2006/relationships/customXml" Target="../ink/ink9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9.png"/><Relationship Id="rId15" Type="http://schemas.openxmlformats.org/officeDocument/2006/relationships/customXml" Target="../ink/ink896.xml"/><Relationship Id="rId23" Type="http://schemas.openxmlformats.org/officeDocument/2006/relationships/customXml" Target="../ink/ink900.xml"/><Relationship Id="rId28" Type="http://schemas.openxmlformats.org/officeDocument/2006/relationships/image" Target="../media/image970.png"/><Relationship Id="rId36" Type="http://schemas.openxmlformats.org/officeDocument/2006/relationships/image" Target="../media/image974.png"/><Relationship Id="rId49" Type="http://schemas.openxmlformats.org/officeDocument/2006/relationships/customXml" Target="../ink/ink913.xml"/><Relationship Id="rId57" Type="http://schemas.openxmlformats.org/officeDocument/2006/relationships/customXml" Target="../ink/ink917.xml"/><Relationship Id="rId10" Type="http://schemas.openxmlformats.org/officeDocument/2006/relationships/image" Target="../media/image961.png"/><Relationship Id="rId31" Type="http://schemas.openxmlformats.org/officeDocument/2006/relationships/customXml" Target="../ink/ink904.xml"/><Relationship Id="rId44" Type="http://schemas.openxmlformats.org/officeDocument/2006/relationships/image" Target="../media/image978.png"/><Relationship Id="rId52" Type="http://schemas.openxmlformats.org/officeDocument/2006/relationships/image" Target="../media/image982.png"/><Relationship Id="rId60" Type="http://schemas.openxmlformats.org/officeDocument/2006/relationships/image" Target="../media/image986.png"/><Relationship Id="rId65" Type="http://schemas.openxmlformats.org/officeDocument/2006/relationships/customXml" Target="../ink/ink921.xml"/><Relationship Id="rId73" Type="http://schemas.openxmlformats.org/officeDocument/2006/relationships/customXml" Target="../ink/ink925.xml"/><Relationship Id="rId78" Type="http://schemas.openxmlformats.org/officeDocument/2006/relationships/image" Target="../media/image995.png"/><Relationship Id="rId4" Type="http://schemas.openxmlformats.org/officeDocument/2006/relationships/image" Target="../media/image958.png"/><Relationship Id="rId9" Type="http://schemas.openxmlformats.org/officeDocument/2006/relationships/customXml" Target="../ink/ink893.xml"/><Relationship Id="rId13" Type="http://schemas.openxmlformats.org/officeDocument/2006/relationships/customXml" Target="../ink/ink895.xml"/><Relationship Id="rId18" Type="http://schemas.openxmlformats.org/officeDocument/2006/relationships/image" Target="../media/image965.png"/><Relationship Id="rId39" Type="http://schemas.openxmlformats.org/officeDocument/2006/relationships/customXml" Target="../ink/ink908.xml"/><Relationship Id="rId34" Type="http://schemas.openxmlformats.org/officeDocument/2006/relationships/image" Target="../media/image973.png"/><Relationship Id="rId50" Type="http://schemas.openxmlformats.org/officeDocument/2006/relationships/image" Target="../media/image981.png"/><Relationship Id="rId55" Type="http://schemas.openxmlformats.org/officeDocument/2006/relationships/customXml" Target="../ink/ink916.xml"/><Relationship Id="rId76" Type="http://schemas.openxmlformats.org/officeDocument/2006/relationships/image" Target="../media/image994.png"/><Relationship Id="rId7" Type="http://schemas.openxmlformats.org/officeDocument/2006/relationships/customXml" Target="../ink/ink892.xml"/><Relationship Id="rId71" Type="http://schemas.openxmlformats.org/officeDocument/2006/relationships/customXml" Target="../ink/ink924.xml"/><Relationship Id="rId2" Type="http://schemas.openxmlformats.org/officeDocument/2006/relationships/image" Target="../media/image956.png"/><Relationship Id="rId29" Type="http://schemas.openxmlformats.org/officeDocument/2006/relationships/customXml" Target="../ink/ink903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9.png"/><Relationship Id="rId13" Type="http://schemas.openxmlformats.org/officeDocument/2006/relationships/customXml" Target="../ink/ink934.xml"/><Relationship Id="rId18" Type="http://schemas.openxmlformats.org/officeDocument/2006/relationships/image" Target="../media/image1004.png"/><Relationship Id="rId26" Type="http://schemas.openxmlformats.org/officeDocument/2006/relationships/image" Target="../media/image1008.png"/><Relationship Id="rId3" Type="http://schemas.openxmlformats.org/officeDocument/2006/relationships/customXml" Target="../ink/ink929.xml"/><Relationship Id="rId21" Type="http://schemas.openxmlformats.org/officeDocument/2006/relationships/customXml" Target="../ink/ink938.xml"/><Relationship Id="rId7" Type="http://schemas.openxmlformats.org/officeDocument/2006/relationships/customXml" Target="../ink/ink931.xml"/><Relationship Id="rId12" Type="http://schemas.openxmlformats.org/officeDocument/2006/relationships/image" Target="../media/image1001.png"/><Relationship Id="rId17" Type="http://schemas.openxmlformats.org/officeDocument/2006/relationships/customXml" Target="../ink/ink936.xml"/><Relationship Id="rId25" Type="http://schemas.openxmlformats.org/officeDocument/2006/relationships/customXml" Target="../ink/ink940.xml"/><Relationship Id="rId2" Type="http://schemas.openxmlformats.org/officeDocument/2006/relationships/image" Target="../media/image957.png"/><Relationship Id="rId16" Type="http://schemas.openxmlformats.org/officeDocument/2006/relationships/image" Target="../media/image1003.png"/><Relationship Id="rId20" Type="http://schemas.openxmlformats.org/officeDocument/2006/relationships/image" Target="../media/image10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8.png"/><Relationship Id="rId11" Type="http://schemas.openxmlformats.org/officeDocument/2006/relationships/customXml" Target="../ink/ink933.xml"/><Relationship Id="rId24" Type="http://schemas.openxmlformats.org/officeDocument/2006/relationships/image" Target="../media/image1007.png"/><Relationship Id="rId5" Type="http://schemas.openxmlformats.org/officeDocument/2006/relationships/customXml" Target="../ink/ink930.xml"/><Relationship Id="rId15" Type="http://schemas.openxmlformats.org/officeDocument/2006/relationships/customXml" Target="../ink/ink935.xml"/><Relationship Id="rId23" Type="http://schemas.openxmlformats.org/officeDocument/2006/relationships/customXml" Target="../ink/ink939.xml"/><Relationship Id="rId10" Type="http://schemas.openxmlformats.org/officeDocument/2006/relationships/image" Target="../media/image1000.png"/><Relationship Id="rId19" Type="http://schemas.openxmlformats.org/officeDocument/2006/relationships/customXml" Target="../ink/ink937.xml"/><Relationship Id="rId4" Type="http://schemas.openxmlformats.org/officeDocument/2006/relationships/image" Target="../media/image997.png"/><Relationship Id="rId9" Type="http://schemas.openxmlformats.org/officeDocument/2006/relationships/customXml" Target="../ink/ink932.xml"/><Relationship Id="rId14" Type="http://schemas.openxmlformats.org/officeDocument/2006/relationships/image" Target="../media/image1002.png"/><Relationship Id="rId22" Type="http://schemas.openxmlformats.org/officeDocument/2006/relationships/image" Target="../media/image1006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46.xml"/><Relationship Id="rId18" Type="http://schemas.openxmlformats.org/officeDocument/2006/relationships/image" Target="../media/image1023.png"/><Relationship Id="rId26" Type="http://schemas.openxmlformats.org/officeDocument/2006/relationships/image" Target="../media/image1027.png"/><Relationship Id="rId39" Type="http://schemas.openxmlformats.org/officeDocument/2006/relationships/customXml" Target="../ink/ink959.xml"/><Relationship Id="rId21" Type="http://schemas.openxmlformats.org/officeDocument/2006/relationships/customXml" Target="../ink/ink950.xml"/><Relationship Id="rId34" Type="http://schemas.openxmlformats.org/officeDocument/2006/relationships/image" Target="../media/image1031.png"/><Relationship Id="rId42" Type="http://schemas.openxmlformats.org/officeDocument/2006/relationships/image" Target="../media/image1034.png"/><Relationship Id="rId47" Type="http://schemas.openxmlformats.org/officeDocument/2006/relationships/customXml" Target="../ink/ink963.xml"/><Relationship Id="rId50" Type="http://schemas.openxmlformats.org/officeDocument/2006/relationships/image" Target="../media/image1038.png"/><Relationship Id="rId7" Type="http://schemas.openxmlformats.org/officeDocument/2006/relationships/customXml" Target="../ink/ink943.xml"/><Relationship Id="rId2" Type="http://schemas.openxmlformats.org/officeDocument/2006/relationships/image" Target="../media/image1009.png"/><Relationship Id="rId16" Type="http://schemas.openxmlformats.org/officeDocument/2006/relationships/image" Target="../media/image1022.png"/><Relationship Id="rId29" Type="http://schemas.openxmlformats.org/officeDocument/2006/relationships/customXml" Target="../ink/ink954.xml"/><Relationship Id="rId11" Type="http://schemas.openxmlformats.org/officeDocument/2006/relationships/customXml" Target="../ink/ink945.xml"/><Relationship Id="rId24" Type="http://schemas.openxmlformats.org/officeDocument/2006/relationships/image" Target="../media/image1026.png"/><Relationship Id="rId32" Type="http://schemas.openxmlformats.org/officeDocument/2006/relationships/image" Target="../media/image1030.png"/><Relationship Id="rId37" Type="http://schemas.openxmlformats.org/officeDocument/2006/relationships/customXml" Target="../ink/ink958.xml"/><Relationship Id="rId40" Type="http://schemas.openxmlformats.org/officeDocument/2006/relationships/image" Target="../media/image1033.png"/><Relationship Id="rId45" Type="http://schemas.openxmlformats.org/officeDocument/2006/relationships/customXml" Target="../ink/ink962.xml"/><Relationship Id="rId5" Type="http://schemas.openxmlformats.org/officeDocument/2006/relationships/customXml" Target="../ink/ink942.xml"/><Relationship Id="rId15" Type="http://schemas.openxmlformats.org/officeDocument/2006/relationships/customXml" Target="../ink/ink947.xml"/><Relationship Id="rId23" Type="http://schemas.openxmlformats.org/officeDocument/2006/relationships/customXml" Target="../ink/ink951.xml"/><Relationship Id="rId28" Type="http://schemas.openxmlformats.org/officeDocument/2006/relationships/image" Target="../media/image1028.png"/><Relationship Id="rId36" Type="http://schemas.openxmlformats.org/officeDocument/2006/relationships/image" Target="../media/image1032.png"/><Relationship Id="rId49" Type="http://schemas.openxmlformats.org/officeDocument/2006/relationships/customXml" Target="../ink/ink964.xml"/><Relationship Id="rId10" Type="http://schemas.openxmlformats.org/officeDocument/2006/relationships/image" Target="../media/image1019.png"/><Relationship Id="rId19" Type="http://schemas.openxmlformats.org/officeDocument/2006/relationships/customXml" Target="../ink/ink949.xml"/><Relationship Id="rId31" Type="http://schemas.openxmlformats.org/officeDocument/2006/relationships/customXml" Target="../ink/ink955.xml"/><Relationship Id="rId44" Type="http://schemas.openxmlformats.org/officeDocument/2006/relationships/image" Target="../media/image1035.png"/><Relationship Id="rId52" Type="http://schemas.openxmlformats.org/officeDocument/2006/relationships/image" Target="../media/image1039.png"/><Relationship Id="rId4" Type="http://schemas.openxmlformats.org/officeDocument/2006/relationships/image" Target="../media/image1016.png"/><Relationship Id="rId9" Type="http://schemas.openxmlformats.org/officeDocument/2006/relationships/customXml" Target="../ink/ink944.xml"/><Relationship Id="rId14" Type="http://schemas.openxmlformats.org/officeDocument/2006/relationships/image" Target="../media/image1021.png"/><Relationship Id="rId22" Type="http://schemas.openxmlformats.org/officeDocument/2006/relationships/image" Target="../media/image1025.png"/><Relationship Id="rId27" Type="http://schemas.openxmlformats.org/officeDocument/2006/relationships/customXml" Target="../ink/ink953.xml"/><Relationship Id="rId30" Type="http://schemas.openxmlformats.org/officeDocument/2006/relationships/image" Target="../media/image1029.png"/><Relationship Id="rId35" Type="http://schemas.openxmlformats.org/officeDocument/2006/relationships/customXml" Target="../ink/ink957.xml"/><Relationship Id="rId43" Type="http://schemas.openxmlformats.org/officeDocument/2006/relationships/customXml" Target="../ink/ink961.xml"/><Relationship Id="rId48" Type="http://schemas.openxmlformats.org/officeDocument/2006/relationships/image" Target="../media/image1037.png"/><Relationship Id="rId8" Type="http://schemas.openxmlformats.org/officeDocument/2006/relationships/image" Target="../media/image1018.png"/><Relationship Id="rId51" Type="http://schemas.openxmlformats.org/officeDocument/2006/relationships/customXml" Target="../ink/ink965.xml"/><Relationship Id="rId3" Type="http://schemas.openxmlformats.org/officeDocument/2006/relationships/customXml" Target="../ink/ink941.xml"/><Relationship Id="rId12" Type="http://schemas.openxmlformats.org/officeDocument/2006/relationships/image" Target="../media/image1020.png"/><Relationship Id="rId17" Type="http://schemas.openxmlformats.org/officeDocument/2006/relationships/customXml" Target="../ink/ink948.xml"/><Relationship Id="rId25" Type="http://schemas.openxmlformats.org/officeDocument/2006/relationships/customXml" Target="../ink/ink952.xml"/><Relationship Id="rId33" Type="http://schemas.openxmlformats.org/officeDocument/2006/relationships/customXml" Target="../ink/ink956.xml"/><Relationship Id="rId38" Type="http://schemas.openxmlformats.org/officeDocument/2006/relationships/image" Target="../media/image959.png"/><Relationship Id="rId46" Type="http://schemas.openxmlformats.org/officeDocument/2006/relationships/image" Target="../media/image1036.png"/><Relationship Id="rId20" Type="http://schemas.openxmlformats.org/officeDocument/2006/relationships/image" Target="../media/image1024.png"/><Relationship Id="rId41" Type="http://schemas.openxmlformats.org/officeDocument/2006/relationships/customXml" Target="../ink/ink96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7.png"/></Relationships>
</file>

<file path=ppt/slides/_rels/slide3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22.png"/><Relationship Id="rId21" Type="http://schemas.openxmlformats.org/officeDocument/2006/relationships/image" Target="../media/image74.png"/><Relationship Id="rId324" Type="http://schemas.openxmlformats.org/officeDocument/2006/relationships/customXml" Target="../ink/ink219.xml"/><Relationship Id="rId531" Type="http://schemas.openxmlformats.org/officeDocument/2006/relationships/image" Target="../media/image327.png"/><Relationship Id="rId170" Type="http://schemas.openxmlformats.org/officeDocument/2006/relationships/customXml" Target="../ink/ink141.xml"/><Relationship Id="rId268" Type="http://schemas.openxmlformats.org/officeDocument/2006/relationships/image" Target="../media/image197.png"/><Relationship Id="rId475" Type="http://schemas.openxmlformats.org/officeDocument/2006/relationships/image" Target="../media/image299.png"/><Relationship Id="rId32" Type="http://schemas.openxmlformats.org/officeDocument/2006/relationships/customXml" Target="../ink/ink72.xml"/><Relationship Id="rId128" Type="http://schemas.openxmlformats.org/officeDocument/2006/relationships/customXml" Target="../ink/ink120.xml"/><Relationship Id="rId335" Type="http://schemas.openxmlformats.org/officeDocument/2006/relationships/image" Target="../media/image230.png"/><Relationship Id="rId542" Type="http://schemas.openxmlformats.org/officeDocument/2006/relationships/image" Target="../media/image332.png"/><Relationship Id="rId181" Type="http://schemas.openxmlformats.org/officeDocument/2006/relationships/image" Target="../media/image154.png"/><Relationship Id="rId402" Type="http://schemas.openxmlformats.org/officeDocument/2006/relationships/image" Target="../media/image263.png"/><Relationship Id="rId279" Type="http://schemas.openxmlformats.org/officeDocument/2006/relationships/customXml" Target="../ink/ink196.xml"/><Relationship Id="rId486" Type="http://schemas.openxmlformats.org/officeDocument/2006/relationships/customXml" Target="../ink/ink301.xml"/><Relationship Id="rId43" Type="http://schemas.openxmlformats.org/officeDocument/2006/relationships/image" Target="../media/image85.png"/><Relationship Id="rId139" Type="http://schemas.openxmlformats.org/officeDocument/2006/relationships/image" Target="../media/image133.png"/><Relationship Id="rId346" Type="http://schemas.openxmlformats.org/officeDocument/2006/relationships/customXml" Target="../ink/ink230.xml"/><Relationship Id="rId553" Type="http://schemas.openxmlformats.org/officeDocument/2006/relationships/customXml" Target="../ink/ink335.xml"/><Relationship Id="rId192" Type="http://schemas.openxmlformats.org/officeDocument/2006/relationships/customXml" Target="../ink/ink152.xml"/><Relationship Id="rId206" Type="http://schemas.openxmlformats.org/officeDocument/2006/relationships/customXml" Target="../ink/ink159.xml"/><Relationship Id="rId413" Type="http://schemas.openxmlformats.org/officeDocument/2006/relationships/customXml" Target="../ink/ink264.xml"/><Relationship Id="rId497" Type="http://schemas.openxmlformats.org/officeDocument/2006/relationships/image" Target="../media/image310.png"/><Relationship Id="rId357" Type="http://schemas.openxmlformats.org/officeDocument/2006/relationships/image" Target="../media/image241.png"/><Relationship Id="rId54" Type="http://schemas.openxmlformats.org/officeDocument/2006/relationships/customXml" Target="../ink/ink83.xml"/><Relationship Id="rId217" Type="http://schemas.openxmlformats.org/officeDocument/2006/relationships/image" Target="../media/image172.png"/><Relationship Id="rId564" Type="http://schemas.openxmlformats.org/officeDocument/2006/relationships/image" Target="../media/image343.png"/><Relationship Id="rId424" Type="http://schemas.openxmlformats.org/officeDocument/2006/relationships/image" Target="../media/image274.png"/><Relationship Id="rId270" Type="http://schemas.openxmlformats.org/officeDocument/2006/relationships/image" Target="../media/image198.png"/><Relationship Id="rId65" Type="http://schemas.openxmlformats.org/officeDocument/2006/relationships/image" Target="../media/image96.png"/><Relationship Id="rId130" Type="http://schemas.openxmlformats.org/officeDocument/2006/relationships/customXml" Target="../ink/ink121.xml"/><Relationship Id="rId368" Type="http://schemas.openxmlformats.org/officeDocument/2006/relationships/customXml" Target="../ink/ink241.xml"/><Relationship Id="rId575" Type="http://schemas.openxmlformats.org/officeDocument/2006/relationships/customXml" Target="../ink/ink346.xml"/><Relationship Id="rId228" Type="http://schemas.openxmlformats.org/officeDocument/2006/relationships/customXml" Target="../ink/ink170.xml"/><Relationship Id="rId435" Type="http://schemas.openxmlformats.org/officeDocument/2006/relationships/customXml" Target="../ink/ink275.xml"/><Relationship Id="rId281" Type="http://schemas.openxmlformats.org/officeDocument/2006/relationships/customXml" Target="../ink/ink197.xml"/><Relationship Id="rId502" Type="http://schemas.openxmlformats.org/officeDocument/2006/relationships/customXml" Target="../ink/ink309.xml"/><Relationship Id="rId76" Type="http://schemas.openxmlformats.org/officeDocument/2006/relationships/customXml" Target="../ink/ink94.xml"/><Relationship Id="rId141" Type="http://schemas.openxmlformats.org/officeDocument/2006/relationships/image" Target="../media/image134.png"/><Relationship Id="rId379" Type="http://schemas.openxmlformats.org/officeDocument/2006/relationships/customXml" Target="../ink/ink247.xml"/><Relationship Id="rId586" Type="http://schemas.openxmlformats.org/officeDocument/2006/relationships/image" Target="../media/image354.png"/><Relationship Id="rId7" Type="http://schemas.openxmlformats.org/officeDocument/2006/relationships/image" Target="../media/image67.png"/><Relationship Id="rId239" Type="http://schemas.openxmlformats.org/officeDocument/2006/relationships/image" Target="../media/image183.png"/><Relationship Id="rId446" Type="http://schemas.openxmlformats.org/officeDocument/2006/relationships/image" Target="../media/image285.png"/><Relationship Id="rId292" Type="http://schemas.openxmlformats.org/officeDocument/2006/relationships/image" Target="../media/image209.png"/><Relationship Id="rId306" Type="http://schemas.openxmlformats.org/officeDocument/2006/relationships/image" Target="../media/image216.png"/><Relationship Id="rId45" Type="http://schemas.openxmlformats.org/officeDocument/2006/relationships/image" Target="../media/image86.png"/><Relationship Id="rId87" Type="http://schemas.openxmlformats.org/officeDocument/2006/relationships/image" Target="../media/image107.png"/><Relationship Id="rId110" Type="http://schemas.openxmlformats.org/officeDocument/2006/relationships/customXml" Target="../ink/ink111.xml"/><Relationship Id="rId348" Type="http://schemas.openxmlformats.org/officeDocument/2006/relationships/customXml" Target="../ink/ink231.xml"/><Relationship Id="rId513" Type="http://schemas.openxmlformats.org/officeDocument/2006/relationships/image" Target="../media/image318.png"/><Relationship Id="rId555" Type="http://schemas.openxmlformats.org/officeDocument/2006/relationships/customXml" Target="../ink/ink336.xml"/><Relationship Id="rId152" Type="http://schemas.openxmlformats.org/officeDocument/2006/relationships/customXml" Target="../ink/ink132.xml"/><Relationship Id="rId194" Type="http://schemas.openxmlformats.org/officeDocument/2006/relationships/customXml" Target="../ink/ink153.xml"/><Relationship Id="rId208" Type="http://schemas.openxmlformats.org/officeDocument/2006/relationships/customXml" Target="../ink/ink160.xml"/><Relationship Id="rId415" Type="http://schemas.openxmlformats.org/officeDocument/2006/relationships/customXml" Target="../ink/ink265.xml"/><Relationship Id="rId457" Type="http://schemas.openxmlformats.org/officeDocument/2006/relationships/customXml" Target="../ink/ink286.xml"/><Relationship Id="rId261" Type="http://schemas.openxmlformats.org/officeDocument/2006/relationships/image" Target="../media/image194.png"/><Relationship Id="rId499" Type="http://schemas.openxmlformats.org/officeDocument/2006/relationships/image" Target="../media/image311.png"/><Relationship Id="rId14" Type="http://schemas.openxmlformats.org/officeDocument/2006/relationships/customXml" Target="../ink/ink63.xml"/><Relationship Id="rId56" Type="http://schemas.openxmlformats.org/officeDocument/2006/relationships/customXml" Target="../ink/ink84.xml"/><Relationship Id="rId317" Type="http://schemas.openxmlformats.org/officeDocument/2006/relationships/customXml" Target="../ink/ink215.xml"/><Relationship Id="rId359" Type="http://schemas.openxmlformats.org/officeDocument/2006/relationships/image" Target="../media/image242.png"/><Relationship Id="rId524" Type="http://schemas.openxmlformats.org/officeDocument/2006/relationships/customXml" Target="../ink/ink320.xml"/><Relationship Id="rId566" Type="http://schemas.openxmlformats.org/officeDocument/2006/relationships/image" Target="../media/image344.png"/><Relationship Id="rId98" Type="http://schemas.openxmlformats.org/officeDocument/2006/relationships/customXml" Target="../ink/ink105.xml"/><Relationship Id="rId121" Type="http://schemas.openxmlformats.org/officeDocument/2006/relationships/image" Target="../media/image124.png"/><Relationship Id="rId163" Type="http://schemas.openxmlformats.org/officeDocument/2006/relationships/image" Target="../media/image145.png"/><Relationship Id="rId219" Type="http://schemas.openxmlformats.org/officeDocument/2006/relationships/image" Target="../media/image173.png"/><Relationship Id="rId370" Type="http://schemas.openxmlformats.org/officeDocument/2006/relationships/customXml" Target="../ink/ink242.xml"/><Relationship Id="rId426" Type="http://schemas.openxmlformats.org/officeDocument/2006/relationships/image" Target="../media/image275.png"/><Relationship Id="rId230" Type="http://schemas.openxmlformats.org/officeDocument/2006/relationships/customXml" Target="../ink/ink171.xml"/><Relationship Id="rId468" Type="http://schemas.openxmlformats.org/officeDocument/2006/relationships/customXml" Target="../ink/ink292.xml"/><Relationship Id="rId25" Type="http://schemas.openxmlformats.org/officeDocument/2006/relationships/image" Target="../media/image76.png"/><Relationship Id="rId67" Type="http://schemas.openxmlformats.org/officeDocument/2006/relationships/image" Target="../media/image97.png"/><Relationship Id="rId272" Type="http://schemas.openxmlformats.org/officeDocument/2006/relationships/image" Target="../media/image199.png"/><Relationship Id="rId328" Type="http://schemas.openxmlformats.org/officeDocument/2006/relationships/customXml" Target="../ink/ink221.xml"/><Relationship Id="rId535" Type="http://schemas.openxmlformats.org/officeDocument/2006/relationships/image" Target="../media/image329.png"/><Relationship Id="rId577" Type="http://schemas.openxmlformats.org/officeDocument/2006/relationships/customXml" Target="../ink/ink347.xml"/><Relationship Id="rId132" Type="http://schemas.openxmlformats.org/officeDocument/2006/relationships/customXml" Target="../ink/ink122.xml"/><Relationship Id="rId174" Type="http://schemas.openxmlformats.org/officeDocument/2006/relationships/customXml" Target="../ink/ink143.xml"/><Relationship Id="rId381" Type="http://schemas.openxmlformats.org/officeDocument/2006/relationships/customXml" Target="../ink/ink248.xml"/><Relationship Id="rId241" Type="http://schemas.openxmlformats.org/officeDocument/2006/relationships/image" Target="../media/image184.png"/><Relationship Id="rId437" Type="http://schemas.openxmlformats.org/officeDocument/2006/relationships/customXml" Target="../ink/ink276.xml"/><Relationship Id="rId479" Type="http://schemas.openxmlformats.org/officeDocument/2006/relationships/image" Target="../media/image301.png"/><Relationship Id="rId36" Type="http://schemas.openxmlformats.org/officeDocument/2006/relationships/customXml" Target="../ink/ink74.xml"/><Relationship Id="rId283" Type="http://schemas.openxmlformats.org/officeDocument/2006/relationships/customXml" Target="../ink/ink198.xml"/><Relationship Id="rId339" Type="http://schemas.openxmlformats.org/officeDocument/2006/relationships/image" Target="../media/image232.png"/><Relationship Id="rId490" Type="http://schemas.openxmlformats.org/officeDocument/2006/relationships/customXml" Target="../ink/ink303.xml"/><Relationship Id="rId504" Type="http://schemas.openxmlformats.org/officeDocument/2006/relationships/customXml" Target="../ink/ink310.xml"/><Relationship Id="rId546" Type="http://schemas.openxmlformats.org/officeDocument/2006/relationships/image" Target="../media/image334.png"/><Relationship Id="rId78" Type="http://schemas.openxmlformats.org/officeDocument/2006/relationships/customXml" Target="../ink/ink95.xml"/><Relationship Id="rId101" Type="http://schemas.openxmlformats.org/officeDocument/2006/relationships/image" Target="../media/image114.png"/><Relationship Id="rId143" Type="http://schemas.openxmlformats.org/officeDocument/2006/relationships/image" Target="../media/image135.png"/><Relationship Id="rId185" Type="http://schemas.openxmlformats.org/officeDocument/2006/relationships/image" Target="../media/image156.png"/><Relationship Id="rId350" Type="http://schemas.openxmlformats.org/officeDocument/2006/relationships/customXml" Target="../ink/ink232.xml"/><Relationship Id="rId406" Type="http://schemas.openxmlformats.org/officeDocument/2006/relationships/image" Target="../media/image265.png"/><Relationship Id="rId588" Type="http://schemas.openxmlformats.org/officeDocument/2006/relationships/image" Target="../media/image355.png"/><Relationship Id="rId9" Type="http://schemas.openxmlformats.org/officeDocument/2006/relationships/image" Target="../media/image68.png"/><Relationship Id="rId210" Type="http://schemas.openxmlformats.org/officeDocument/2006/relationships/customXml" Target="../ink/ink161.xml"/><Relationship Id="rId392" Type="http://schemas.openxmlformats.org/officeDocument/2006/relationships/image" Target="../media/image258.png"/><Relationship Id="rId448" Type="http://schemas.openxmlformats.org/officeDocument/2006/relationships/image" Target="../media/image286.png"/><Relationship Id="rId252" Type="http://schemas.openxmlformats.org/officeDocument/2006/relationships/customXml" Target="../ink/ink182.xml"/><Relationship Id="rId294" Type="http://schemas.openxmlformats.org/officeDocument/2006/relationships/image" Target="../media/image210.png"/><Relationship Id="rId308" Type="http://schemas.openxmlformats.org/officeDocument/2006/relationships/image" Target="../media/image217.png"/><Relationship Id="rId515" Type="http://schemas.openxmlformats.org/officeDocument/2006/relationships/image" Target="../media/image319.png"/><Relationship Id="rId47" Type="http://schemas.openxmlformats.org/officeDocument/2006/relationships/image" Target="../media/image87.png"/><Relationship Id="rId89" Type="http://schemas.openxmlformats.org/officeDocument/2006/relationships/image" Target="../media/image108.png"/><Relationship Id="rId112" Type="http://schemas.openxmlformats.org/officeDocument/2006/relationships/customXml" Target="../ink/ink112.xml"/><Relationship Id="rId154" Type="http://schemas.openxmlformats.org/officeDocument/2006/relationships/customXml" Target="../ink/ink133.xml"/><Relationship Id="rId361" Type="http://schemas.openxmlformats.org/officeDocument/2006/relationships/image" Target="../media/image243.png"/><Relationship Id="rId557" Type="http://schemas.openxmlformats.org/officeDocument/2006/relationships/customXml" Target="../ink/ink337.xml"/><Relationship Id="rId196" Type="http://schemas.openxmlformats.org/officeDocument/2006/relationships/customXml" Target="../ink/ink154.xml"/><Relationship Id="rId417" Type="http://schemas.openxmlformats.org/officeDocument/2006/relationships/customXml" Target="../ink/ink266.xml"/><Relationship Id="rId459" Type="http://schemas.openxmlformats.org/officeDocument/2006/relationships/customXml" Target="../ink/ink287.xml"/><Relationship Id="rId16" Type="http://schemas.openxmlformats.org/officeDocument/2006/relationships/customXml" Target="../ink/ink64.xml"/><Relationship Id="rId221" Type="http://schemas.openxmlformats.org/officeDocument/2006/relationships/image" Target="../media/image174.png"/><Relationship Id="rId263" Type="http://schemas.openxmlformats.org/officeDocument/2006/relationships/image" Target="../media/image195.png"/><Relationship Id="rId319" Type="http://schemas.openxmlformats.org/officeDocument/2006/relationships/customXml" Target="../ink/ink216.xml"/><Relationship Id="rId470" Type="http://schemas.openxmlformats.org/officeDocument/2006/relationships/customXml" Target="../ink/ink293.xml"/><Relationship Id="rId526" Type="http://schemas.openxmlformats.org/officeDocument/2006/relationships/customXml" Target="../ink/ink321.xml"/><Relationship Id="rId58" Type="http://schemas.openxmlformats.org/officeDocument/2006/relationships/customXml" Target="../ink/ink85.xml"/><Relationship Id="rId123" Type="http://schemas.openxmlformats.org/officeDocument/2006/relationships/image" Target="../media/image125.png"/><Relationship Id="rId330" Type="http://schemas.openxmlformats.org/officeDocument/2006/relationships/customXml" Target="../ink/ink222.xml"/><Relationship Id="rId568" Type="http://schemas.openxmlformats.org/officeDocument/2006/relationships/image" Target="../media/image345.png"/><Relationship Id="rId165" Type="http://schemas.openxmlformats.org/officeDocument/2006/relationships/image" Target="../media/image146.png"/><Relationship Id="rId372" Type="http://schemas.openxmlformats.org/officeDocument/2006/relationships/customXml" Target="../ink/ink243.xml"/><Relationship Id="rId428" Type="http://schemas.openxmlformats.org/officeDocument/2006/relationships/image" Target="../media/image276.png"/><Relationship Id="rId232" Type="http://schemas.openxmlformats.org/officeDocument/2006/relationships/customXml" Target="../ink/ink172.xml"/><Relationship Id="rId274" Type="http://schemas.openxmlformats.org/officeDocument/2006/relationships/image" Target="../media/image200.png"/><Relationship Id="rId481" Type="http://schemas.openxmlformats.org/officeDocument/2006/relationships/image" Target="../media/image302.png"/><Relationship Id="rId27" Type="http://schemas.openxmlformats.org/officeDocument/2006/relationships/image" Target="../media/image77.png"/><Relationship Id="rId69" Type="http://schemas.openxmlformats.org/officeDocument/2006/relationships/image" Target="../media/image98.png"/><Relationship Id="rId134" Type="http://schemas.openxmlformats.org/officeDocument/2006/relationships/customXml" Target="../ink/ink123.xml"/><Relationship Id="rId537" Type="http://schemas.openxmlformats.org/officeDocument/2006/relationships/image" Target="../media/image330.png"/><Relationship Id="rId579" Type="http://schemas.openxmlformats.org/officeDocument/2006/relationships/customXml" Target="../ink/ink348.xml"/><Relationship Id="rId80" Type="http://schemas.openxmlformats.org/officeDocument/2006/relationships/customXml" Target="../ink/ink96.xml"/><Relationship Id="rId176" Type="http://schemas.openxmlformats.org/officeDocument/2006/relationships/customXml" Target="../ink/ink144.xml"/><Relationship Id="rId341" Type="http://schemas.openxmlformats.org/officeDocument/2006/relationships/image" Target="../media/image233.png"/><Relationship Id="rId383" Type="http://schemas.openxmlformats.org/officeDocument/2006/relationships/customXml" Target="../ink/ink249.xml"/><Relationship Id="rId439" Type="http://schemas.openxmlformats.org/officeDocument/2006/relationships/customXml" Target="../ink/ink277.xml"/><Relationship Id="rId590" Type="http://schemas.openxmlformats.org/officeDocument/2006/relationships/image" Target="../media/image356.png"/><Relationship Id="rId201" Type="http://schemas.openxmlformats.org/officeDocument/2006/relationships/image" Target="../media/image164.png"/><Relationship Id="rId243" Type="http://schemas.openxmlformats.org/officeDocument/2006/relationships/image" Target="../media/image185.png"/><Relationship Id="rId285" Type="http://schemas.openxmlformats.org/officeDocument/2006/relationships/customXml" Target="../ink/ink199.xml"/><Relationship Id="rId450" Type="http://schemas.openxmlformats.org/officeDocument/2006/relationships/image" Target="../media/image287.png"/><Relationship Id="rId506" Type="http://schemas.openxmlformats.org/officeDocument/2006/relationships/customXml" Target="../ink/ink311.xml"/><Relationship Id="rId38" Type="http://schemas.openxmlformats.org/officeDocument/2006/relationships/customXml" Target="../ink/ink75.xml"/><Relationship Id="rId103" Type="http://schemas.openxmlformats.org/officeDocument/2006/relationships/image" Target="../media/image115.png"/><Relationship Id="rId310" Type="http://schemas.openxmlformats.org/officeDocument/2006/relationships/image" Target="../media/image218.png"/><Relationship Id="rId492" Type="http://schemas.openxmlformats.org/officeDocument/2006/relationships/customXml" Target="../ink/ink304.xml"/><Relationship Id="rId548" Type="http://schemas.openxmlformats.org/officeDocument/2006/relationships/image" Target="../media/image335.png"/><Relationship Id="rId91" Type="http://schemas.openxmlformats.org/officeDocument/2006/relationships/image" Target="../media/image109.png"/><Relationship Id="rId145" Type="http://schemas.openxmlformats.org/officeDocument/2006/relationships/image" Target="../media/image136.png"/><Relationship Id="rId187" Type="http://schemas.openxmlformats.org/officeDocument/2006/relationships/image" Target="../media/image157.png"/><Relationship Id="rId352" Type="http://schemas.openxmlformats.org/officeDocument/2006/relationships/customXml" Target="../ink/ink233.xml"/><Relationship Id="rId394" Type="http://schemas.openxmlformats.org/officeDocument/2006/relationships/image" Target="../media/image259.png"/><Relationship Id="rId408" Type="http://schemas.openxmlformats.org/officeDocument/2006/relationships/image" Target="../media/image266.png"/><Relationship Id="rId212" Type="http://schemas.openxmlformats.org/officeDocument/2006/relationships/customXml" Target="../ink/ink162.xml"/><Relationship Id="rId254" Type="http://schemas.openxmlformats.org/officeDocument/2006/relationships/customXml" Target="../ink/ink183.xml"/><Relationship Id="rId49" Type="http://schemas.openxmlformats.org/officeDocument/2006/relationships/image" Target="../media/image88.png"/><Relationship Id="rId114" Type="http://schemas.openxmlformats.org/officeDocument/2006/relationships/customXml" Target="../ink/ink113.xml"/><Relationship Id="rId296" Type="http://schemas.openxmlformats.org/officeDocument/2006/relationships/image" Target="../media/image211.png"/><Relationship Id="rId461" Type="http://schemas.openxmlformats.org/officeDocument/2006/relationships/customXml" Target="../ink/ink288.xml"/><Relationship Id="rId517" Type="http://schemas.openxmlformats.org/officeDocument/2006/relationships/image" Target="../media/image320.png"/><Relationship Id="rId559" Type="http://schemas.openxmlformats.org/officeDocument/2006/relationships/customXml" Target="../ink/ink338.xml"/><Relationship Id="rId60" Type="http://schemas.openxmlformats.org/officeDocument/2006/relationships/customXml" Target="../ink/ink86.xml"/><Relationship Id="rId156" Type="http://schemas.openxmlformats.org/officeDocument/2006/relationships/customXml" Target="../ink/ink134.xml"/><Relationship Id="rId198" Type="http://schemas.openxmlformats.org/officeDocument/2006/relationships/customXml" Target="../ink/ink155.xml"/><Relationship Id="rId321" Type="http://schemas.openxmlformats.org/officeDocument/2006/relationships/customXml" Target="../ink/ink217.xml"/><Relationship Id="rId363" Type="http://schemas.openxmlformats.org/officeDocument/2006/relationships/image" Target="../media/image244.png"/><Relationship Id="rId419" Type="http://schemas.openxmlformats.org/officeDocument/2006/relationships/customXml" Target="../ink/ink267.xml"/><Relationship Id="rId570" Type="http://schemas.openxmlformats.org/officeDocument/2006/relationships/image" Target="../media/image346.png"/><Relationship Id="rId223" Type="http://schemas.openxmlformats.org/officeDocument/2006/relationships/image" Target="../media/image175.png"/><Relationship Id="rId430" Type="http://schemas.openxmlformats.org/officeDocument/2006/relationships/image" Target="../media/image277.png"/><Relationship Id="rId18" Type="http://schemas.openxmlformats.org/officeDocument/2006/relationships/customXml" Target="../ink/ink65.xml"/><Relationship Id="rId265" Type="http://schemas.openxmlformats.org/officeDocument/2006/relationships/image" Target="../media/image196.png"/><Relationship Id="rId472" Type="http://schemas.openxmlformats.org/officeDocument/2006/relationships/customXml" Target="../ink/ink294.xml"/><Relationship Id="rId528" Type="http://schemas.openxmlformats.org/officeDocument/2006/relationships/customXml" Target="../ink/ink322.xml"/><Relationship Id="rId125" Type="http://schemas.openxmlformats.org/officeDocument/2006/relationships/image" Target="../media/image126.png"/><Relationship Id="rId167" Type="http://schemas.openxmlformats.org/officeDocument/2006/relationships/image" Target="../media/image147.png"/><Relationship Id="rId332" Type="http://schemas.openxmlformats.org/officeDocument/2006/relationships/customXml" Target="../ink/ink223.xml"/><Relationship Id="rId374" Type="http://schemas.openxmlformats.org/officeDocument/2006/relationships/customXml" Target="../ink/ink244.xml"/><Relationship Id="rId581" Type="http://schemas.openxmlformats.org/officeDocument/2006/relationships/customXml" Target="../ink/ink349.xml"/><Relationship Id="rId71" Type="http://schemas.openxmlformats.org/officeDocument/2006/relationships/image" Target="../media/image99.png"/><Relationship Id="rId234" Type="http://schemas.openxmlformats.org/officeDocument/2006/relationships/customXml" Target="../ink/ink173.xml"/><Relationship Id="rId2" Type="http://schemas.openxmlformats.org/officeDocument/2006/relationships/customXml" Target="../ink/ink57.xml"/><Relationship Id="rId29" Type="http://schemas.openxmlformats.org/officeDocument/2006/relationships/image" Target="../media/image78.png"/><Relationship Id="rId276" Type="http://schemas.openxmlformats.org/officeDocument/2006/relationships/image" Target="../media/image201.png"/><Relationship Id="rId441" Type="http://schemas.openxmlformats.org/officeDocument/2006/relationships/customXml" Target="../ink/ink278.xml"/><Relationship Id="rId483" Type="http://schemas.openxmlformats.org/officeDocument/2006/relationships/image" Target="../media/image303.png"/><Relationship Id="rId539" Type="http://schemas.openxmlformats.org/officeDocument/2006/relationships/customXml" Target="../ink/ink328.xml"/><Relationship Id="rId40" Type="http://schemas.openxmlformats.org/officeDocument/2006/relationships/customXml" Target="../ink/ink76.xml"/><Relationship Id="rId136" Type="http://schemas.openxmlformats.org/officeDocument/2006/relationships/customXml" Target="../ink/ink124.xml"/><Relationship Id="rId178" Type="http://schemas.openxmlformats.org/officeDocument/2006/relationships/customXml" Target="../ink/ink145.xml"/><Relationship Id="rId301" Type="http://schemas.openxmlformats.org/officeDocument/2006/relationships/customXml" Target="../ink/ink207.xml"/><Relationship Id="rId343" Type="http://schemas.openxmlformats.org/officeDocument/2006/relationships/image" Target="../media/image234.png"/><Relationship Id="rId550" Type="http://schemas.openxmlformats.org/officeDocument/2006/relationships/image" Target="../media/image336.png"/><Relationship Id="rId82" Type="http://schemas.openxmlformats.org/officeDocument/2006/relationships/customXml" Target="../ink/ink97.xml"/><Relationship Id="rId203" Type="http://schemas.openxmlformats.org/officeDocument/2006/relationships/image" Target="../media/image165.png"/><Relationship Id="rId385" Type="http://schemas.openxmlformats.org/officeDocument/2006/relationships/customXml" Target="../ink/ink250.xml"/><Relationship Id="rId592" Type="http://schemas.openxmlformats.org/officeDocument/2006/relationships/image" Target="../media/image357.png"/><Relationship Id="rId245" Type="http://schemas.openxmlformats.org/officeDocument/2006/relationships/image" Target="../media/image186.png"/><Relationship Id="rId287" Type="http://schemas.openxmlformats.org/officeDocument/2006/relationships/customXml" Target="../ink/ink200.xml"/><Relationship Id="rId410" Type="http://schemas.openxmlformats.org/officeDocument/2006/relationships/image" Target="../media/image267.png"/><Relationship Id="rId452" Type="http://schemas.openxmlformats.org/officeDocument/2006/relationships/image" Target="../media/image288.png"/><Relationship Id="rId494" Type="http://schemas.openxmlformats.org/officeDocument/2006/relationships/customXml" Target="../ink/ink305.xml"/><Relationship Id="rId508" Type="http://schemas.openxmlformats.org/officeDocument/2006/relationships/customXml" Target="../ink/ink312.xml"/><Relationship Id="rId105" Type="http://schemas.openxmlformats.org/officeDocument/2006/relationships/image" Target="../media/image116.png"/><Relationship Id="rId147" Type="http://schemas.openxmlformats.org/officeDocument/2006/relationships/image" Target="../media/image137.png"/><Relationship Id="rId312" Type="http://schemas.openxmlformats.org/officeDocument/2006/relationships/image" Target="../media/image219.png"/><Relationship Id="rId354" Type="http://schemas.openxmlformats.org/officeDocument/2006/relationships/customXml" Target="../ink/ink234.xml"/><Relationship Id="rId51" Type="http://schemas.openxmlformats.org/officeDocument/2006/relationships/image" Target="../media/image89.png"/><Relationship Id="rId93" Type="http://schemas.openxmlformats.org/officeDocument/2006/relationships/image" Target="../media/image110.png"/><Relationship Id="rId189" Type="http://schemas.openxmlformats.org/officeDocument/2006/relationships/image" Target="../media/image158.png"/><Relationship Id="rId396" Type="http://schemas.openxmlformats.org/officeDocument/2006/relationships/image" Target="../media/image260.png"/><Relationship Id="rId561" Type="http://schemas.openxmlformats.org/officeDocument/2006/relationships/customXml" Target="../ink/ink339.xml"/><Relationship Id="rId214" Type="http://schemas.openxmlformats.org/officeDocument/2006/relationships/customXml" Target="../ink/ink163.xml"/><Relationship Id="rId256" Type="http://schemas.openxmlformats.org/officeDocument/2006/relationships/customXml" Target="../ink/ink184.xml"/><Relationship Id="rId298" Type="http://schemas.openxmlformats.org/officeDocument/2006/relationships/image" Target="../media/image212.png"/><Relationship Id="rId421" Type="http://schemas.openxmlformats.org/officeDocument/2006/relationships/customXml" Target="../ink/ink268.xml"/><Relationship Id="rId463" Type="http://schemas.openxmlformats.org/officeDocument/2006/relationships/customXml" Target="../ink/ink289.xml"/><Relationship Id="rId519" Type="http://schemas.openxmlformats.org/officeDocument/2006/relationships/image" Target="../media/image321.png"/><Relationship Id="rId116" Type="http://schemas.openxmlformats.org/officeDocument/2006/relationships/customXml" Target="../ink/ink114.xml"/><Relationship Id="rId158" Type="http://schemas.openxmlformats.org/officeDocument/2006/relationships/customXml" Target="../ink/ink135.xml"/><Relationship Id="rId323" Type="http://schemas.openxmlformats.org/officeDocument/2006/relationships/image" Target="../media/image224.png"/><Relationship Id="rId530" Type="http://schemas.openxmlformats.org/officeDocument/2006/relationships/customXml" Target="../ink/ink323.xml"/><Relationship Id="rId20" Type="http://schemas.openxmlformats.org/officeDocument/2006/relationships/customXml" Target="../ink/ink66.xml"/><Relationship Id="rId62" Type="http://schemas.openxmlformats.org/officeDocument/2006/relationships/customXml" Target="../ink/ink87.xml"/><Relationship Id="rId365" Type="http://schemas.openxmlformats.org/officeDocument/2006/relationships/image" Target="../media/image245.png"/><Relationship Id="rId572" Type="http://schemas.openxmlformats.org/officeDocument/2006/relationships/image" Target="../media/image347.png"/><Relationship Id="rId225" Type="http://schemas.openxmlformats.org/officeDocument/2006/relationships/image" Target="../media/image176.png"/><Relationship Id="rId267" Type="http://schemas.openxmlformats.org/officeDocument/2006/relationships/customXml" Target="../ink/ink190.xml"/><Relationship Id="rId432" Type="http://schemas.openxmlformats.org/officeDocument/2006/relationships/image" Target="../media/image278.png"/><Relationship Id="rId474" Type="http://schemas.openxmlformats.org/officeDocument/2006/relationships/customXml" Target="../ink/ink295.xml"/><Relationship Id="rId127" Type="http://schemas.openxmlformats.org/officeDocument/2006/relationships/image" Target="../media/image127.png"/><Relationship Id="rId31" Type="http://schemas.openxmlformats.org/officeDocument/2006/relationships/image" Target="../media/image79.png"/><Relationship Id="rId73" Type="http://schemas.openxmlformats.org/officeDocument/2006/relationships/image" Target="../media/image100.png"/><Relationship Id="rId169" Type="http://schemas.openxmlformats.org/officeDocument/2006/relationships/image" Target="../media/image148.png"/><Relationship Id="rId334" Type="http://schemas.openxmlformats.org/officeDocument/2006/relationships/customXml" Target="../ink/ink224.xml"/><Relationship Id="rId376" Type="http://schemas.openxmlformats.org/officeDocument/2006/relationships/customXml" Target="../ink/ink245.xml"/><Relationship Id="rId541" Type="http://schemas.openxmlformats.org/officeDocument/2006/relationships/customXml" Target="../ink/ink329.xml"/><Relationship Id="rId583" Type="http://schemas.openxmlformats.org/officeDocument/2006/relationships/customXml" Target="../ink/ink350.xml"/><Relationship Id="rId4" Type="http://schemas.openxmlformats.org/officeDocument/2006/relationships/customXml" Target="../ink/ink58.xml"/><Relationship Id="rId180" Type="http://schemas.openxmlformats.org/officeDocument/2006/relationships/customXml" Target="../ink/ink146.xml"/><Relationship Id="rId236" Type="http://schemas.openxmlformats.org/officeDocument/2006/relationships/customXml" Target="../ink/ink174.xml"/><Relationship Id="rId278" Type="http://schemas.openxmlformats.org/officeDocument/2006/relationships/image" Target="../media/image202.png"/><Relationship Id="rId401" Type="http://schemas.openxmlformats.org/officeDocument/2006/relationships/customXml" Target="../ink/ink258.xml"/><Relationship Id="rId443" Type="http://schemas.openxmlformats.org/officeDocument/2006/relationships/customXml" Target="../ink/ink279.xml"/><Relationship Id="rId303" Type="http://schemas.openxmlformats.org/officeDocument/2006/relationships/customXml" Target="../ink/ink208.xml"/><Relationship Id="rId485" Type="http://schemas.openxmlformats.org/officeDocument/2006/relationships/image" Target="../media/image304.png"/><Relationship Id="rId42" Type="http://schemas.openxmlformats.org/officeDocument/2006/relationships/customXml" Target="../ink/ink77.xml"/><Relationship Id="rId84" Type="http://schemas.openxmlformats.org/officeDocument/2006/relationships/customXml" Target="../ink/ink98.xml"/><Relationship Id="rId138" Type="http://schemas.openxmlformats.org/officeDocument/2006/relationships/customXml" Target="../ink/ink125.xml"/><Relationship Id="rId345" Type="http://schemas.openxmlformats.org/officeDocument/2006/relationships/image" Target="../media/image235.png"/><Relationship Id="rId387" Type="http://schemas.openxmlformats.org/officeDocument/2006/relationships/customXml" Target="../ink/ink251.xml"/><Relationship Id="rId510" Type="http://schemas.openxmlformats.org/officeDocument/2006/relationships/customXml" Target="../ink/ink313.xml"/><Relationship Id="rId552" Type="http://schemas.openxmlformats.org/officeDocument/2006/relationships/image" Target="../media/image337.png"/><Relationship Id="rId191" Type="http://schemas.openxmlformats.org/officeDocument/2006/relationships/image" Target="../media/image159.png"/><Relationship Id="rId205" Type="http://schemas.openxmlformats.org/officeDocument/2006/relationships/image" Target="../media/image166.png"/><Relationship Id="rId247" Type="http://schemas.openxmlformats.org/officeDocument/2006/relationships/image" Target="../media/image187.png"/><Relationship Id="rId412" Type="http://schemas.openxmlformats.org/officeDocument/2006/relationships/image" Target="../media/image268.png"/><Relationship Id="rId107" Type="http://schemas.openxmlformats.org/officeDocument/2006/relationships/image" Target="../media/image117.png"/><Relationship Id="rId289" Type="http://schemas.openxmlformats.org/officeDocument/2006/relationships/customXml" Target="../ink/ink201.xml"/><Relationship Id="rId454" Type="http://schemas.openxmlformats.org/officeDocument/2006/relationships/image" Target="../media/image289.png"/><Relationship Id="rId496" Type="http://schemas.openxmlformats.org/officeDocument/2006/relationships/customXml" Target="../ink/ink306.xml"/><Relationship Id="rId11" Type="http://schemas.openxmlformats.org/officeDocument/2006/relationships/image" Target="../media/image69.png"/><Relationship Id="rId53" Type="http://schemas.openxmlformats.org/officeDocument/2006/relationships/image" Target="../media/image90.png"/><Relationship Id="rId149" Type="http://schemas.openxmlformats.org/officeDocument/2006/relationships/image" Target="../media/image138.png"/><Relationship Id="rId314" Type="http://schemas.openxmlformats.org/officeDocument/2006/relationships/image" Target="../media/image220.png"/><Relationship Id="rId356" Type="http://schemas.openxmlformats.org/officeDocument/2006/relationships/customXml" Target="../ink/ink235.xml"/><Relationship Id="rId398" Type="http://schemas.openxmlformats.org/officeDocument/2006/relationships/image" Target="../media/image261.png"/><Relationship Id="rId521" Type="http://schemas.openxmlformats.org/officeDocument/2006/relationships/image" Target="../media/image322.png"/><Relationship Id="rId563" Type="http://schemas.openxmlformats.org/officeDocument/2006/relationships/customXml" Target="../ink/ink340.xml"/><Relationship Id="rId95" Type="http://schemas.openxmlformats.org/officeDocument/2006/relationships/image" Target="../media/image111.png"/><Relationship Id="rId160" Type="http://schemas.openxmlformats.org/officeDocument/2006/relationships/customXml" Target="../ink/ink136.xml"/><Relationship Id="rId216" Type="http://schemas.openxmlformats.org/officeDocument/2006/relationships/customXml" Target="../ink/ink164.xml"/><Relationship Id="rId423" Type="http://schemas.openxmlformats.org/officeDocument/2006/relationships/customXml" Target="../ink/ink269.xml"/><Relationship Id="rId258" Type="http://schemas.openxmlformats.org/officeDocument/2006/relationships/customXml" Target="../ink/ink185.xml"/><Relationship Id="rId465" Type="http://schemas.openxmlformats.org/officeDocument/2006/relationships/image" Target="../media/image294.png"/><Relationship Id="rId22" Type="http://schemas.openxmlformats.org/officeDocument/2006/relationships/customXml" Target="../ink/ink67.xml"/><Relationship Id="rId64" Type="http://schemas.openxmlformats.org/officeDocument/2006/relationships/customXml" Target="../ink/ink88.xml"/><Relationship Id="rId118" Type="http://schemas.openxmlformats.org/officeDocument/2006/relationships/customXml" Target="../ink/ink115.xml"/><Relationship Id="rId325" Type="http://schemas.openxmlformats.org/officeDocument/2006/relationships/image" Target="../media/image225.png"/><Relationship Id="rId367" Type="http://schemas.openxmlformats.org/officeDocument/2006/relationships/image" Target="../media/image246.png"/><Relationship Id="rId532" Type="http://schemas.openxmlformats.org/officeDocument/2006/relationships/customXml" Target="../ink/ink324.xml"/><Relationship Id="rId574" Type="http://schemas.openxmlformats.org/officeDocument/2006/relationships/image" Target="../media/image348.png"/><Relationship Id="rId171" Type="http://schemas.openxmlformats.org/officeDocument/2006/relationships/image" Target="../media/image149.png"/><Relationship Id="rId227" Type="http://schemas.openxmlformats.org/officeDocument/2006/relationships/image" Target="../media/image177.png"/><Relationship Id="rId269" Type="http://schemas.openxmlformats.org/officeDocument/2006/relationships/customXml" Target="../ink/ink191.xml"/><Relationship Id="rId434" Type="http://schemas.openxmlformats.org/officeDocument/2006/relationships/image" Target="../media/image279.png"/><Relationship Id="rId476" Type="http://schemas.openxmlformats.org/officeDocument/2006/relationships/customXml" Target="../ink/ink296.xml"/><Relationship Id="rId33" Type="http://schemas.openxmlformats.org/officeDocument/2006/relationships/image" Target="../media/image80.png"/><Relationship Id="rId129" Type="http://schemas.openxmlformats.org/officeDocument/2006/relationships/image" Target="../media/image128.png"/><Relationship Id="rId280" Type="http://schemas.openxmlformats.org/officeDocument/2006/relationships/image" Target="../media/image203.png"/><Relationship Id="rId336" Type="http://schemas.openxmlformats.org/officeDocument/2006/relationships/customXml" Target="../ink/ink225.xml"/><Relationship Id="rId501" Type="http://schemas.openxmlformats.org/officeDocument/2006/relationships/image" Target="../media/image312.png"/><Relationship Id="rId543" Type="http://schemas.openxmlformats.org/officeDocument/2006/relationships/customXml" Target="../ink/ink330.xml"/><Relationship Id="rId75" Type="http://schemas.openxmlformats.org/officeDocument/2006/relationships/image" Target="../media/image101.png"/><Relationship Id="rId140" Type="http://schemas.openxmlformats.org/officeDocument/2006/relationships/customXml" Target="../ink/ink126.xml"/><Relationship Id="rId182" Type="http://schemas.openxmlformats.org/officeDocument/2006/relationships/customXml" Target="../ink/ink147.xml"/><Relationship Id="rId378" Type="http://schemas.openxmlformats.org/officeDocument/2006/relationships/image" Target="../media/image251.png"/><Relationship Id="rId403" Type="http://schemas.openxmlformats.org/officeDocument/2006/relationships/customXml" Target="../ink/ink259.xml"/><Relationship Id="rId585" Type="http://schemas.openxmlformats.org/officeDocument/2006/relationships/customXml" Target="../ink/ink351.xml"/><Relationship Id="rId6" Type="http://schemas.openxmlformats.org/officeDocument/2006/relationships/customXml" Target="../ink/ink59.xml"/><Relationship Id="rId238" Type="http://schemas.openxmlformats.org/officeDocument/2006/relationships/customXml" Target="../ink/ink175.xml"/><Relationship Id="rId445" Type="http://schemas.openxmlformats.org/officeDocument/2006/relationships/customXml" Target="../ink/ink280.xml"/><Relationship Id="rId487" Type="http://schemas.openxmlformats.org/officeDocument/2006/relationships/image" Target="../media/image305.png"/><Relationship Id="rId291" Type="http://schemas.openxmlformats.org/officeDocument/2006/relationships/customXml" Target="../ink/ink202.xml"/><Relationship Id="rId305" Type="http://schemas.openxmlformats.org/officeDocument/2006/relationships/customXml" Target="../ink/ink209.xml"/><Relationship Id="rId347" Type="http://schemas.openxmlformats.org/officeDocument/2006/relationships/image" Target="../media/image236.png"/><Relationship Id="rId512" Type="http://schemas.openxmlformats.org/officeDocument/2006/relationships/customXml" Target="../ink/ink314.xml"/><Relationship Id="rId44" Type="http://schemas.openxmlformats.org/officeDocument/2006/relationships/customXml" Target="../ink/ink78.xml"/><Relationship Id="rId86" Type="http://schemas.openxmlformats.org/officeDocument/2006/relationships/customXml" Target="../ink/ink99.xml"/><Relationship Id="rId151" Type="http://schemas.openxmlformats.org/officeDocument/2006/relationships/image" Target="../media/image139.png"/><Relationship Id="rId389" Type="http://schemas.openxmlformats.org/officeDocument/2006/relationships/customXml" Target="../ink/ink252.xml"/><Relationship Id="rId554" Type="http://schemas.openxmlformats.org/officeDocument/2006/relationships/image" Target="../media/image338.png"/><Relationship Id="rId193" Type="http://schemas.openxmlformats.org/officeDocument/2006/relationships/image" Target="../media/image160.png"/><Relationship Id="rId207" Type="http://schemas.openxmlformats.org/officeDocument/2006/relationships/image" Target="../media/image167.png"/><Relationship Id="rId249" Type="http://schemas.openxmlformats.org/officeDocument/2006/relationships/image" Target="../media/image188.png"/><Relationship Id="rId414" Type="http://schemas.openxmlformats.org/officeDocument/2006/relationships/image" Target="../media/image269.png"/><Relationship Id="rId456" Type="http://schemas.openxmlformats.org/officeDocument/2006/relationships/image" Target="../media/image290.png"/><Relationship Id="rId498" Type="http://schemas.openxmlformats.org/officeDocument/2006/relationships/customXml" Target="../ink/ink307.xml"/><Relationship Id="rId13" Type="http://schemas.openxmlformats.org/officeDocument/2006/relationships/image" Target="../media/image70.png"/><Relationship Id="rId109" Type="http://schemas.openxmlformats.org/officeDocument/2006/relationships/image" Target="../media/image118.png"/><Relationship Id="rId260" Type="http://schemas.openxmlformats.org/officeDocument/2006/relationships/customXml" Target="../ink/ink186.xml"/><Relationship Id="rId316" Type="http://schemas.openxmlformats.org/officeDocument/2006/relationships/image" Target="../media/image221.png"/><Relationship Id="rId523" Type="http://schemas.openxmlformats.org/officeDocument/2006/relationships/image" Target="../media/image323.png"/><Relationship Id="rId55" Type="http://schemas.openxmlformats.org/officeDocument/2006/relationships/image" Target="../media/image91.png"/><Relationship Id="rId97" Type="http://schemas.openxmlformats.org/officeDocument/2006/relationships/image" Target="../media/image112.png"/><Relationship Id="rId120" Type="http://schemas.openxmlformats.org/officeDocument/2006/relationships/customXml" Target="../ink/ink116.xml"/><Relationship Id="rId358" Type="http://schemas.openxmlformats.org/officeDocument/2006/relationships/customXml" Target="../ink/ink236.xml"/><Relationship Id="rId565" Type="http://schemas.openxmlformats.org/officeDocument/2006/relationships/customXml" Target="../ink/ink341.xml"/><Relationship Id="rId162" Type="http://schemas.openxmlformats.org/officeDocument/2006/relationships/customXml" Target="../ink/ink137.xml"/><Relationship Id="rId218" Type="http://schemas.openxmlformats.org/officeDocument/2006/relationships/customXml" Target="../ink/ink165.xml"/><Relationship Id="rId425" Type="http://schemas.openxmlformats.org/officeDocument/2006/relationships/customXml" Target="../ink/ink270.xml"/><Relationship Id="rId467" Type="http://schemas.openxmlformats.org/officeDocument/2006/relationships/image" Target="../media/image295.png"/><Relationship Id="rId271" Type="http://schemas.openxmlformats.org/officeDocument/2006/relationships/customXml" Target="../ink/ink192.xml"/><Relationship Id="rId24" Type="http://schemas.openxmlformats.org/officeDocument/2006/relationships/customXml" Target="../ink/ink68.xml"/><Relationship Id="rId66" Type="http://schemas.openxmlformats.org/officeDocument/2006/relationships/customXml" Target="../ink/ink89.xml"/><Relationship Id="rId131" Type="http://schemas.openxmlformats.org/officeDocument/2006/relationships/image" Target="../media/image129.png"/><Relationship Id="rId327" Type="http://schemas.openxmlformats.org/officeDocument/2006/relationships/image" Target="../media/image226.png"/><Relationship Id="rId369" Type="http://schemas.openxmlformats.org/officeDocument/2006/relationships/image" Target="../media/image247.png"/><Relationship Id="rId534" Type="http://schemas.openxmlformats.org/officeDocument/2006/relationships/customXml" Target="../ink/ink325.xml"/><Relationship Id="rId576" Type="http://schemas.openxmlformats.org/officeDocument/2006/relationships/image" Target="../media/image349.png"/><Relationship Id="rId173" Type="http://schemas.openxmlformats.org/officeDocument/2006/relationships/image" Target="../media/image150.png"/><Relationship Id="rId229" Type="http://schemas.openxmlformats.org/officeDocument/2006/relationships/image" Target="../media/image178.png"/><Relationship Id="rId380" Type="http://schemas.openxmlformats.org/officeDocument/2006/relationships/image" Target="../media/image252.png"/><Relationship Id="rId436" Type="http://schemas.openxmlformats.org/officeDocument/2006/relationships/image" Target="../media/image280.png"/><Relationship Id="rId240" Type="http://schemas.openxmlformats.org/officeDocument/2006/relationships/customXml" Target="../ink/ink176.xml"/><Relationship Id="rId478" Type="http://schemas.openxmlformats.org/officeDocument/2006/relationships/customXml" Target="../ink/ink297.xml"/><Relationship Id="rId35" Type="http://schemas.openxmlformats.org/officeDocument/2006/relationships/image" Target="../media/image81.png"/><Relationship Id="rId77" Type="http://schemas.openxmlformats.org/officeDocument/2006/relationships/image" Target="../media/image102.png"/><Relationship Id="rId100" Type="http://schemas.openxmlformats.org/officeDocument/2006/relationships/customXml" Target="../ink/ink106.xml"/><Relationship Id="rId282" Type="http://schemas.openxmlformats.org/officeDocument/2006/relationships/image" Target="../media/image204.png"/><Relationship Id="rId338" Type="http://schemas.openxmlformats.org/officeDocument/2006/relationships/customXml" Target="../ink/ink226.xml"/><Relationship Id="rId503" Type="http://schemas.openxmlformats.org/officeDocument/2006/relationships/image" Target="../media/image313.png"/><Relationship Id="rId545" Type="http://schemas.openxmlformats.org/officeDocument/2006/relationships/customXml" Target="../ink/ink331.xml"/><Relationship Id="rId587" Type="http://schemas.openxmlformats.org/officeDocument/2006/relationships/customXml" Target="../ink/ink352.xml"/><Relationship Id="rId8" Type="http://schemas.openxmlformats.org/officeDocument/2006/relationships/customXml" Target="../ink/ink60.xml"/><Relationship Id="rId142" Type="http://schemas.openxmlformats.org/officeDocument/2006/relationships/customXml" Target="../ink/ink127.xml"/><Relationship Id="rId184" Type="http://schemas.openxmlformats.org/officeDocument/2006/relationships/customXml" Target="../ink/ink148.xml"/><Relationship Id="rId391" Type="http://schemas.openxmlformats.org/officeDocument/2006/relationships/customXml" Target="../ink/ink253.xml"/><Relationship Id="rId405" Type="http://schemas.openxmlformats.org/officeDocument/2006/relationships/customXml" Target="../ink/ink260.xml"/><Relationship Id="rId447" Type="http://schemas.openxmlformats.org/officeDocument/2006/relationships/customXml" Target="../ink/ink281.xml"/><Relationship Id="rId251" Type="http://schemas.openxmlformats.org/officeDocument/2006/relationships/image" Target="../media/image189.png"/><Relationship Id="rId489" Type="http://schemas.openxmlformats.org/officeDocument/2006/relationships/image" Target="../media/image306.png"/><Relationship Id="rId46" Type="http://schemas.openxmlformats.org/officeDocument/2006/relationships/customXml" Target="../ink/ink79.xml"/><Relationship Id="rId293" Type="http://schemas.openxmlformats.org/officeDocument/2006/relationships/customXml" Target="../ink/ink203.xml"/><Relationship Id="rId307" Type="http://schemas.openxmlformats.org/officeDocument/2006/relationships/customXml" Target="../ink/ink210.xml"/><Relationship Id="rId349" Type="http://schemas.openxmlformats.org/officeDocument/2006/relationships/image" Target="../media/image237.png"/><Relationship Id="rId514" Type="http://schemas.openxmlformats.org/officeDocument/2006/relationships/customXml" Target="../ink/ink315.xml"/><Relationship Id="rId556" Type="http://schemas.openxmlformats.org/officeDocument/2006/relationships/image" Target="../media/image339.png"/><Relationship Id="rId88" Type="http://schemas.openxmlformats.org/officeDocument/2006/relationships/customXml" Target="../ink/ink100.xml"/><Relationship Id="rId111" Type="http://schemas.openxmlformats.org/officeDocument/2006/relationships/image" Target="../media/image119.png"/><Relationship Id="rId153" Type="http://schemas.openxmlformats.org/officeDocument/2006/relationships/image" Target="../media/image140.png"/><Relationship Id="rId195" Type="http://schemas.openxmlformats.org/officeDocument/2006/relationships/image" Target="../media/image161.png"/><Relationship Id="rId209" Type="http://schemas.openxmlformats.org/officeDocument/2006/relationships/image" Target="../media/image168.png"/><Relationship Id="rId360" Type="http://schemas.openxmlformats.org/officeDocument/2006/relationships/customXml" Target="../ink/ink237.xml"/><Relationship Id="rId416" Type="http://schemas.openxmlformats.org/officeDocument/2006/relationships/image" Target="../media/image270.png"/><Relationship Id="rId220" Type="http://schemas.openxmlformats.org/officeDocument/2006/relationships/customXml" Target="../ink/ink166.xml"/><Relationship Id="rId458" Type="http://schemas.openxmlformats.org/officeDocument/2006/relationships/image" Target="../media/image291.png"/><Relationship Id="rId15" Type="http://schemas.openxmlformats.org/officeDocument/2006/relationships/image" Target="../media/image71.png"/><Relationship Id="rId57" Type="http://schemas.openxmlformats.org/officeDocument/2006/relationships/image" Target="../media/image92.png"/><Relationship Id="rId262" Type="http://schemas.openxmlformats.org/officeDocument/2006/relationships/customXml" Target="../ink/ink187.xml"/><Relationship Id="rId318" Type="http://schemas.openxmlformats.org/officeDocument/2006/relationships/image" Target="../media/image222.png"/><Relationship Id="rId525" Type="http://schemas.openxmlformats.org/officeDocument/2006/relationships/image" Target="../media/image324.png"/><Relationship Id="rId567" Type="http://schemas.openxmlformats.org/officeDocument/2006/relationships/customXml" Target="../ink/ink342.xml"/><Relationship Id="rId99" Type="http://schemas.openxmlformats.org/officeDocument/2006/relationships/image" Target="../media/image113.png"/><Relationship Id="rId122" Type="http://schemas.openxmlformats.org/officeDocument/2006/relationships/customXml" Target="../ink/ink117.xml"/><Relationship Id="rId164" Type="http://schemas.openxmlformats.org/officeDocument/2006/relationships/customXml" Target="../ink/ink138.xml"/><Relationship Id="rId371" Type="http://schemas.openxmlformats.org/officeDocument/2006/relationships/image" Target="../media/image248.png"/><Relationship Id="rId427" Type="http://schemas.openxmlformats.org/officeDocument/2006/relationships/customXml" Target="../ink/ink271.xml"/><Relationship Id="rId469" Type="http://schemas.openxmlformats.org/officeDocument/2006/relationships/image" Target="../media/image296.png"/><Relationship Id="rId26" Type="http://schemas.openxmlformats.org/officeDocument/2006/relationships/customXml" Target="../ink/ink69.xml"/><Relationship Id="rId231" Type="http://schemas.openxmlformats.org/officeDocument/2006/relationships/image" Target="../media/image179.png"/><Relationship Id="rId273" Type="http://schemas.openxmlformats.org/officeDocument/2006/relationships/customXml" Target="../ink/ink193.xml"/><Relationship Id="rId329" Type="http://schemas.openxmlformats.org/officeDocument/2006/relationships/image" Target="../media/image227.png"/><Relationship Id="rId480" Type="http://schemas.openxmlformats.org/officeDocument/2006/relationships/customXml" Target="../ink/ink298.xml"/><Relationship Id="rId536" Type="http://schemas.openxmlformats.org/officeDocument/2006/relationships/customXml" Target="../ink/ink326.xml"/><Relationship Id="rId68" Type="http://schemas.openxmlformats.org/officeDocument/2006/relationships/customXml" Target="../ink/ink90.xml"/><Relationship Id="rId133" Type="http://schemas.openxmlformats.org/officeDocument/2006/relationships/image" Target="../media/image130.png"/><Relationship Id="rId175" Type="http://schemas.openxmlformats.org/officeDocument/2006/relationships/image" Target="../media/image151.png"/><Relationship Id="rId340" Type="http://schemas.openxmlformats.org/officeDocument/2006/relationships/customXml" Target="../ink/ink227.xml"/><Relationship Id="rId578" Type="http://schemas.openxmlformats.org/officeDocument/2006/relationships/image" Target="../media/image350.png"/><Relationship Id="rId200" Type="http://schemas.openxmlformats.org/officeDocument/2006/relationships/customXml" Target="../ink/ink156.xml"/><Relationship Id="rId382" Type="http://schemas.openxmlformats.org/officeDocument/2006/relationships/image" Target="../media/image253.png"/><Relationship Id="rId438" Type="http://schemas.openxmlformats.org/officeDocument/2006/relationships/image" Target="../media/image281.png"/><Relationship Id="rId242" Type="http://schemas.openxmlformats.org/officeDocument/2006/relationships/customXml" Target="../ink/ink177.xml"/><Relationship Id="rId284" Type="http://schemas.openxmlformats.org/officeDocument/2006/relationships/image" Target="../media/image205.png"/><Relationship Id="rId491" Type="http://schemas.openxmlformats.org/officeDocument/2006/relationships/image" Target="../media/image307.png"/><Relationship Id="rId505" Type="http://schemas.openxmlformats.org/officeDocument/2006/relationships/image" Target="../media/image314.png"/><Relationship Id="rId37" Type="http://schemas.openxmlformats.org/officeDocument/2006/relationships/image" Target="../media/image82.png"/><Relationship Id="rId79" Type="http://schemas.openxmlformats.org/officeDocument/2006/relationships/image" Target="../media/image103.png"/><Relationship Id="rId102" Type="http://schemas.openxmlformats.org/officeDocument/2006/relationships/customXml" Target="../ink/ink107.xml"/><Relationship Id="rId144" Type="http://schemas.openxmlformats.org/officeDocument/2006/relationships/customXml" Target="../ink/ink128.xml"/><Relationship Id="rId547" Type="http://schemas.openxmlformats.org/officeDocument/2006/relationships/customXml" Target="../ink/ink332.xml"/><Relationship Id="rId589" Type="http://schemas.openxmlformats.org/officeDocument/2006/relationships/customXml" Target="../ink/ink353.xml"/><Relationship Id="rId90" Type="http://schemas.openxmlformats.org/officeDocument/2006/relationships/customXml" Target="../ink/ink101.xml"/><Relationship Id="rId186" Type="http://schemas.openxmlformats.org/officeDocument/2006/relationships/customXml" Target="../ink/ink149.xml"/><Relationship Id="rId351" Type="http://schemas.openxmlformats.org/officeDocument/2006/relationships/image" Target="../media/image238.png"/><Relationship Id="rId393" Type="http://schemas.openxmlformats.org/officeDocument/2006/relationships/customXml" Target="../ink/ink254.xml"/><Relationship Id="rId407" Type="http://schemas.openxmlformats.org/officeDocument/2006/relationships/customXml" Target="../ink/ink261.xml"/><Relationship Id="rId449" Type="http://schemas.openxmlformats.org/officeDocument/2006/relationships/customXml" Target="../ink/ink282.xml"/><Relationship Id="rId211" Type="http://schemas.openxmlformats.org/officeDocument/2006/relationships/image" Target="../media/image169.png"/><Relationship Id="rId253" Type="http://schemas.openxmlformats.org/officeDocument/2006/relationships/image" Target="../media/image190.png"/><Relationship Id="rId295" Type="http://schemas.openxmlformats.org/officeDocument/2006/relationships/customXml" Target="../ink/ink204.xml"/><Relationship Id="rId309" Type="http://schemas.openxmlformats.org/officeDocument/2006/relationships/customXml" Target="../ink/ink211.xml"/><Relationship Id="rId460" Type="http://schemas.openxmlformats.org/officeDocument/2006/relationships/image" Target="../media/image292.png"/><Relationship Id="rId516" Type="http://schemas.openxmlformats.org/officeDocument/2006/relationships/customXml" Target="../ink/ink316.xml"/><Relationship Id="rId48" Type="http://schemas.openxmlformats.org/officeDocument/2006/relationships/customXml" Target="../ink/ink80.xml"/><Relationship Id="rId113" Type="http://schemas.openxmlformats.org/officeDocument/2006/relationships/image" Target="../media/image120.png"/><Relationship Id="rId320" Type="http://schemas.openxmlformats.org/officeDocument/2006/relationships/image" Target="../media/image223.png"/><Relationship Id="rId558" Type="http://schemas.openxmlformats.org/officeDocument/2006/relationships/image" Target="../media/image340.png"/><Relationship Id="rId155" Type="http://schemas.openxmlformats.org/officeDocument/2006/relationships/image" Target="../media/image141.png"/><Relationship Id="rId197" Type="http://schemas.openxmlformats.org/officeDocument/2006/relationships/image" Target="../media/image162.png"/><Relationship Id="rId362" Type="http://schemas.openxmlformats.org/officeDocument/2006/relationships/customXml" Target="../ink/ink238.xml"/><Relationship Id="rId418" Type="http://schemas.openxmlformats.org/officeDocument/2006/relationships/image" Target="../media/image271.png"/><Relationship Id="rId222" Type="http://schemas.openxmlformats.org/officeDocument/2006/relationships/customXml" Target="../ink/ink167.xml"/><Relationship Id="rId264" Type="http://schemas.openxmlformats.org/officeDocument/2006/relationships/customXml" Target="../ink/ink188.xml"/><Relationship Id="rId471" Type="http://schemas.openxmlformats.org/officeDocument/2006/relationships/image" Target="../media/image297.png"/><Relationship Id="rId17" Type="http://schemas.openxmlformats.org/officeDocument/2006/relationships/image" Target="../media/image72.png"/><Relationship Id="rId59" Type="http://schemas.openxmlformats.org/officeDocument/2006/relationships/image" Target="../media/image93.png"/><Relationship Id="rId124" Type="http://schemas.openxmlformats.org/officeDocument/2006/relationships/customXml" Target="../ink/ink118.xml"/><Relationship Id="rId527" Type="http://schemas.openxmlformats.org/officeDocument/2006/relationships/image" Target="../media/image325.png"/><Relationship Id="rId569" Type="http://schemas.openxmlformats.org/officeDocument/2006/relationships/customXml" Target="../ink/ink343.xml"/><Relationship Id="rId70" Type="http://schemas.openxmlformats.org/officeDocument/2006/relationships/customXml" Target="../ink/ink91.xml"/><Relationship Id="rId166" Type="http://schemas.openxmlformats.org/officeDocument/2006/relationships/customXml" Target="../ink/ink139.xml"/><Relationship Id="rId331" Type="http://schemas.openxmlformats.org/officeDocument/2006/relationships/image" Target="../media/image228.png"/><Relationship Id="rId373" Type="http://schemas.openxmlformats.org/officeDocument/2006/relationships/image" Target="../media/image249.png"/><Relationship Id="rId429" Type="http://schemas.openxmlformats.org/officeDocument/2006/relationships/customXml" Target="../ink/ink272.xml"/><Relationship Id="rId580" Type="http://schemas.openxmlformats.org/officeDocument/2006/relationships/image" Target="../media/image351.png"/><Relationship Id="rId1" Type="http://schemas.openxmlformats.org/officeDocument/2006/relationships/slideLayout" Target="../slideLayouts/slideLayout2.xml"/><Relationship Id="rId233" Type="http://schemas.openxmlformats.org/officeDocument/2006/relationships/image" Target="../media/image180.png"/><Relationship Id="rId440" Type="http://schemas.openxmlformats.org/officeDocument/2006/relationships/image" Target="../media/image282.png"/><Relationship Id="rId28" Type="http://schemas.openxmlformats.org/officeDocument/2006/relationships/customXml" Target="../ink/ink70.xml"/><Relationship Id="rId275" Type="http://schemas.openxmlformats.org/officeDocument/2006/relationships/customXml" Target="../ink/ink194.xml"/><Relationship Id="rId300" Type="http://schemas.openxmlformats.org/officeDocument/2006/relationships/image" Target="../media/image213.png"/><Relationship Id="rId482" Type="http://schemas.openxmlformats.org/officeDocument/2006/relationships/customXml" Target="../ink/ink299.xml"/><Relationship Id="rId538" Type="http://schemas.openxmlformats.org/officeDocument/2006/relationships/customXml" Target="../ink/ink327.xml"/><Relationship Id="rId81" Type="http://schemas.openxmlformats.org/officeDocument/2006/relationships/image" Target="../media/image104.png"/><Relationship Id="rId135" Type="http://schemas.openxmlformats.org/officeDocument/2006/relationships/image" Target="../media/image131.png"/><Relationship Id="rId177" Type="http://schemas.openxmlformats.org/officeDocument/2006/relationships/image" Target="../media/image152.png"/><Relationship Id="rId342" Type="http://schemas.openxmlformats.org/officeDocument/2006/relationships/customXml" Target="../ink/ink228.xml"/><Relationship Id="rId384" Type="http://schemas.openxmlformats.org/officeDocument/2006/relationships/image" Target="../media/image254.png"/><Relationship Id="rId591" Type="http://schemas.openxmlformats.org/officeDocument/2006/relationships/customXml" Target="../ink/ink354.xml"/><Relationship Id="rId202" Type="http://schemas.openxmlformats.org/officeDocument/2006/relationships/customXml" Target="../ink/ink157.xml"/><Relationship Id="rId244" Type="http://schemas.openxmlformats.org/officeDocument/2006/relationships/customXml" Target="../ink/ink178.xml"/><Relationship Id="rId39" Type="http://schemas.openxmlformats.org/officeDocument/2006/relationships/image" Target="../media/image83.png"/><Relationship Id="rId286" Type="http://schemas.openxmlformats.org/officeDocument/2006/relationships/image" Target="../media/image206.png"/><Relationship Id="rId451" Type="http://schemas.openxmlformats.org/officeDocument/2006/relationships/customXml" Target="../ink/ink283.xml"/><Relationship Id="rId493" Type="http://schemas.openxmlformats.org/officeDocument/2006/relationships/image" Target="../media/image308.png"/><Relationship Id="rId507" Type="http://schemas.openxmlformats.org/officeDocument/2006/relationships/image" Target="../media/image315.png"/><Relationship Id="rId549" Type="http://schemas.openxmlformats.org/officeDocument/2006/relationships/customXml" Target="../ink/ink333.xml"/><Relationship Id="rId50" Type="http://schemas.openxmlformats.org/officeDocument/2006/relationships/customXml" Target="../ink/ink81.xml"/><Relationship Id="rId104" Type="http://schemas.openxmlformats.org/officeDocument/2006/relationships/customXml" Target="../ink/ink108.xml"/><Relationship Id="rId146" Type="http://schemas.openxmlformats.org/officeDocument/2006/relationships/customXml" Target="../ink/ink129.xml"/><Relationship Id="rId188" Type="http://schemas.openxmlformats.org/officeDocument/2006/relationships/customXml" Target="../ink/ink150.xml"/><Relationship Id="rId311" Type="http://schemas.openxmlformats.org/officeDocument/2006/relationships/customXml" Target="../ink/ink212.xml"/><Relationship Id="rId353" Type="http://schemas.openxmlformats.org/officeDocument/2006/relationships/image" Target="../media/image239.png"/><Relationship Id="rId395" Type="http://schemas.openxmlformats.org/officeDocument/2006/relationships/customXml" Target="../ink/ink255.xml"/><Relationship Id="rId409" Type="http://schemas.openxmlformats.org/officeDocument/2006/relationships/customXml" Target="../ink/ink262.xml"/><Relationship Id="rId560" Type="http://schemas.openxmlformats.org/officeDocument/2006/relationships/image" Target="../media/image341.png"/><Relationship Id="rId92" Type="http://schemas.openxmlformats.org/officeDocument/2006/relationships/customXml" Target="../ink/ink102.xml"/><Relationship Id="rId213" Type="http://schemas.openxmlformats.org/officeDocument/2006/relationships/image" Target="../media/image170.png"/><Relationship Id="rId420" Type="http://schemas.openxmlformats.org/officeDocument/2006/relationships/image" Target="../media/image272.png"/><Relationship Id="rId255" Type="http://schemas.openxmlformats.org/officeDocument/2006/relationships/image" Target="../media/image191.png"/><Relationship Id="rId297" Type="http://schemas.openxmlformats.org/officeDocument/2006/relationships/customXml" Target="../ink/ink205.xml"/><Relationship Id="rId462" Type="http://schemas.openxmlformats.org/officeDocument/2006/relationships/image" Target="../media/image293.png"/><Relationship Id="rId518" Type="http://schemas.openxmlformats.org/officeDocument/2006/relationships/customXml" Target="../ink/ink317.xml"/><Relationship Id="rId115" Type="http://schemas.openxmlformats.org/officeDocument/2006/relationships/image" Target="../media/image121.png"/><Relationship Id="rId157" Type="http://schemas.openxmlformats.org/officeDocument/2006/relationships/image" Target="../media/image142.png"/><Relationship Id="rId322" Type="http://schemas.openxmlformats.org/officeDocument/2006/relationships/customXml" Target="../ink/ink218.xml"/><Relationship Id="rId364" Type="http://schemas.openxmlformats.org/officeDocument/2006/relationships/customXml" Target="../ink/ink239.xml"/><Relationship Id="rId61" Type="http://schemas.openxmlformats.org/officeDocument/2006/relationships/image" Target="../media/image94.png"/><Relationship Id="rId199" Type="http://schemas.openxmlformats.org/officeDocument/2006/relationships/image" Target="../media/image163.png"/><Relationship Id="rId571" Type="http://schemas.openxmlformats.org/officeDocument/2006/relationships/customXml" Target="../ink/ink344.xml"/><Relationship Id="rId19" Type="http://schemas.openxmlformats.org/officeDocument/2006/relationships/image" Target="../media/image73.png"/><Relationship Id="rId224" Type="http://schemas.openxmlformats.org/officeDocument/2006/relationships/customXml" Target="../ink/ink168.xml"/><Relationship Id="rId266" Type="http://schemas.openxmlformats.org/officeDocument/2006/relationships/customXml" Target="../ink/ink189.xml"/><Relationship Id="rId431" Type="http://schemas.openxmlformats.org/officeDocument/2006/relationships/customXml" Target="../ink/ink273.xml"/><Relationship Id="rId473" Type="http://schemas.openxmlformats.org/officeDocument/2006/relationships/image" Target="../media/image298.png"/><Relationship Id="rId529" Type="http://schemas.openxmlformats.org/officeDocument/2006/relationships/image" Target="../media/image326.png"/><Relationship Id="rId30" Type="http://schemas.openxmlformats.org/officeDocument/2006/relationships/customXml" Target="../ink/ink71.xml"/><Relationship Id="rId126" Type="http://schemas.openxmlformats.org/officeDocument/2006/relationships/customXml" Target="../ink/ink119.xml"/><Relationship Id="rId168" Type="http://schemas.openxmlformats.org/officeDocument/2006/relationships/customXml" Target="../ink/ink140.xml"/><Relationship Id="rId333" Type="http://schemas.openxmlformats.org/officeDocument/2006/relationships/image" Target="../media/image229.png"/><Relationship Id="rId540" Type="http://schemas.openxmlformats.org/officeDocument/2006/relationships/image" Target="../media/image331.png"/><Relationship Id="rId72" Type="http://schemas.openxmlformats.org/officeDocument/2006/relationships/customXml" Target="../ink/ink92.xml"/><Relationship Id="rId375" Type="http://schemas.openxmlformats.org/officeDocument/2006/relationships/image" Target="../media/image250.png"/><Relationship Id="rId582" Type="http://schemas.openxmlformats.org/officeDocument/2006/relationships/image" Target="../media/image352.png"/><Relationship Id="rId3" Type="http://schemas.openxmlformats.org/officeDocument/2006/relationships/image" Target="../media/image65.png"/><Relationship Id="rId235" Type="http://schemas.openxmlformats.org/officeDocument/2006/relationships/image" Target="../media/image181.png"/><Relationship Id="rId277" Type="http://schemas.openxmlformats.org/officeDocument/2006/relationships/customXml" Target="../ink/ink195.xml"/><Relationship Id="rId400" Type="http://schemas.openxmlformats.org/officeDocument/2006/relationships/image" Target="../media/image262.png"/><Relationship Id="rId442" Type="http://schemas.openxmlformats.org/officeDocument/2006/relationships/image" Target="../media/image283.png"/><Relationship Id="rId484" Type="http://schemas.openxmlformats.org/officeDocument/2006/relationships/customXml" Target="../ink/ink300.xml"/><Relationship Id="rId137" Type="http://schemas.openxmlformats.org/officeDocument/2006/relationships/image" Target="../media/image132.png"/><Relationship Id="rId302" Type="http://schemas.openxmlformats.org/officeDocument/2006/relationships/image" Target="../media/image214.png"/><Relationship Id="rId344" Type="http://schemas.openxmlformats.org/officeDocument/2006/relationships/customXml" Target="../ink/ink229.xml"/><Relationship Id="rId41" Type="http://schemas.openxmlformats.org/officeDocument/2006/relationships/image" Target="../media/image84.png"/><Relationship Id="rId83" Type="http://schemas.openxmlformats.org/officeDocument/2006/relationships/image" Target="../media/image105.png"/><Relationship Id="rId179" Type="http://schemas.openxmlformats.org/officeDocument/2006/relationships/image" Target="../media/image153.png"/><Relationship Id="rId386" Type="http://schemas.openxmlformats.org/officeDocument/2006/relationships/image" Target="../media/image255.png"/><Relationship Id="rId551" Type="http://schemas.openxmlformats.org/officeDocument/2006/relationships/customXml" Target="../ink/ink334.xml"/><Relationship Id="rId190" Type="http://schemas.openxmlformats.org/officeDocument/2006/relationships/customXml" Target="../ink/ink151.xml"/><Relationship Id="rId204" Type="http://schemas.openxmlformats.org/officeDocument/2006/relationships/customXml" Target="../ink/ink158.xml"/><Relationship Id="rId246" Type="http://schemas.openxmlformats.org/officeDocument/2006/relationships/customXml" Target="../ink/ink179.xml"/><Relationship Id="rId288" Type="http://schemas.openxmlformats.org/officeDocument/2006/relationships/image" Target="../media/image207.png"/><Relationship Id="rId411" Type="http://schemas.openxmlformats.org/officeDocument/2006/relationships/customXml" Target="../ink/ink263.xml"/><Relationship Id="rId453" Type="http://schemas.openxmlformats.org/officeDocument/2006/relationships/customXml" Target="../ink/ink284.xml"/><Relationship Id="rId509" Type="http://schemas.openxmlformats.org/officeDocument/2006/relationships/image" Target="../media/image316.png"/><Relationship Id="rId106" Type="http://schemas.openxmlformats.org/officeDocument/2006/relationships/customXml" Target="../ink/ink109.xml"/><Relationship Id="rId313" Type="http://schemas.openxmlformats.org/officeDocument/2006/relationships/customXml" Target="../ink/ink213.xml"/><Relationship Id="rId495" Type="http://schemas.openxmlformats.org/officeDocument/2006/relationships/image" Target="../media/image309.png"/><Relationship Id="rId10" Type="http://schemas.openxmlformats.org/officeDocument/2006/relationships/customXml" Target="../ink/ink61.xml"/><Relationship Id="rId52" Type="http://schemas.openxmlformats.org/officeDocument/2006/relationships/customXml" Target="../ink/ink82.xml"/><Relationship Id="rId94" Type="http://schemas.openxmlformats.org/officeDocument/2006/relationships/customXml" Target="../ink/ink103.xml"/><Relationship Id="rId148" Type="http://schemas.openxmlformats.org/officeDocument/2006/relationships/customXml" Target="../ink/ink130.xml"/><Relationship Id="rId355" Type="http://schemas.openxmlformats.org/officeDocument/2006/relationships/image" Target="../media/image240.png"/><Relationship Id="rId397" Type="http://schemas.openxmlformats.org/officeDocument/2006/relationships/customXml" Target="../ink/ink256.xml"/><Relationship Id="rId520" Type="http://schemas.openxmlformats.org/officeDocument/2006/relationships/customXml" Target="../ink/ink318.xml"/><Relationship Id="rId562" Type="http://schemas.openxmlformats.org/officeDocument/2006/relationships/image" Target="../media/image342.png"/><Relationship Id="rId215" Type="http://schemas.openxmlformats.org/officeDocument/2006/relationships/image" Target="../media/image171.png"/><Relationship Id="rId257" Type="http://schemas.openxmlformats.org/officeDocument/2006/relationships/image" Target="../media/image192.png"/><Relationship Id="rId422" Type="http://schemas.openxmlformats.org/officeDocument/2006/relationships/image" Target="../media/image273.png"/><Relationship Id="rId464" Type="http://schemas.openxmlformats.org/officeDocument/2006/relationships/customXml" Target="../ink/ink290.xml"/><Relationship Id="rId299" Type="http://schemas.openxmlformats.org/officeDocument/2006/relationships/customXml" Target="../ink/ink206.xml"/><Relationship Id="rId63" Type="http://schemas.openxmlformats.org/officeDocument/2006/relationships/image" Target="../media/image95.png"/><Relationship Id="rId159" Type="http://schemas.openxmlformats.org/officeDocument/2006/relationships/image" Target="../media/image143.png"/><Relationship Id="rId366" Type="http://schemas.openxmlformats.org/officeDocument/2006/relationships/customXml" Target="../ink/ink240.xml"/><Relationship Id="rId573" Type="http://schemas.openxmlformats.org/officeDocument/2006/relationships/customXml" Target="../ink/ink345.xml"/><Relationship Id="rId226" Type="http://schemas.openxmlformats.org/officeDocument/2006/relationships/customXml" Target="../ink/ink169.xml"/><Relationship Id="rId433" Type="http://schemas.openxmlformats.org/officeDocument/2006/relationships/customXml" Target="../ink/ink274.xml"/><Relationship Id="rId74" Type="http://schemas.openxmlformats.org/officeDocument/2006/relationships/customXml" Target="../ink/ink93.xml"/><Relationship Id="rId377" Type="http://schemas.openxmlformats.org/officeDocument/2006/relationships/customXml" Target="../ink/ink246.xml"/><Relationship Id="rId500" Type="http://schemas.openxmlformats.org/officeDocument/2006/relationships/customXml" Target="../ink/ink308.xml"/><Relationship Id="rId584" Type="http://schemas.openxmlformats.org/officeDocument/2006/relationships/image" Target="../media/image353.png"/><Relationship Id="rId5" Type="http://schemas.openxmlformats.org/officeDocument/2006/relationships/image" Target="../media/image66.png"/><Relationship Id="rId237" Type="http://schemas.openxmlformats.org/officeDocument/2006/relationships/image" Target="../media/image182.png"/><Relationship Id="rId444" Type="http://schemas.openxmlformats.org/officeDocument/2006/relationships/image" Target="../media/image284.png"/><Relationship Id="rId290" Type="http://schemas.openxmlformats.org/officeDocument/2006/relationships/image" Target="../media/image208.png"/><Relationship Id="rId304" Type="http://schemas.openxmlformats.org/officeDocument/2006/relationships/image" Target="../media/image215.png"/><Relationship Id="rId388" Type="http://schemas.openxmlformats.org/officeDocument/2006/relationships/image" Target="../media/image256.png"/><Relationship Id="rId511" Type="http://schemas.openxmlformats.org/officeDocument/2006/relationships/image" Target="../media/image317.png"/><Relationship Id="rId85" Type="http://schemas.openxmlformats.org/officeDocument/2006/relationships/image" Target="../media/image106.png"/><Relationship Id="rId150" Type="http://schemas.openxmlformats.org/officeDocument/2006/relationships/customXml" Target="../ink/ink131.xml"/><Relationship Id="rId248" Type="http://schemas.openxmlformats.org/officeDocument/2006/relationships/customXml" Target="../ink/ink180.xml"/><Relationship Id="rId455" Type="http://schemas.openxmlformats.org/officeDocument/2006/relationships/customXml" Target="../ink/ink285.xml"/><Relationship Id="rId12" Type="http://schemas.openxmlformats.org/officeDocument/2006/relationships/customXml" Target="../ink/ink62.xml"/><Relationship Id="rId108" Type="http://schemas.openxmlformats.org/officeDocument/2006/relationships/customXml" Target="../ink/ink110.xml"/><Relationship Id="rId315" Type="http://schemas.openxmlformats.org/officeDocument/2006/relationships/customXml" Target="../ink/ink214.xml"/><Relationship Id="rId522" Type="http://schemas.openxmlformats.org/officeDocument/2006/relationships/customXml" Target="../ink/ink319.xml"/><Relationship Id="rId96" Type="http://schemas.openxmlformats.org/officeDocument/2006/relationships/customXml" Target="../ink/ink104.xml"/><Relationship Id="rId161" Type="http://schemas.openxmlformats.org/officeDocument/2006/relationships/image" Target="../media/image144.png"/><Relationship Id="rId399" Type="http://schemas.openxmlformats.org/officeDocument/2006/relationships/customXml" Target="../ink/ink257.xml"/><Relationship Id="rId259" Type="http://schemas.openxmlformats.org/officeDocument/2006/relationships/image" Target="../media/image193.png"/><Relationship Id="rId466" Type="http://schemas.openxmlformats.org/officeDocument/2006/relationships/customXml" Target="../ink/ink291.xml"/><Relationship Id="rId23" Type="http://schemas.openxmlformats.org/officeDocument/2006/relationships/image" Target="../media/image75.png"/><Relationship Id="rId119" Type="http://schemas.openxmlformats.org/officeDocument/2006/relationships/image" Target="../media/image123.png"/><Relationship Id="rId326" Type="http://schemas.openxmlformats.org/officeDocument/2006/relationships/customXml" Target="../ink/ink220.xml"/><Relationship Id="rId533" Type="http://schemas.openxmlformats.org/officeDocument/2006/relationships/image" Target="../media/image328.png"/><Relationship Id="rId172" Type="http://schemas.openxmlformats.org/officeDocument/2006/relationships/customXml" Target="../ink/ink142.xml"/><Relationship Id="rId477" Type="http://schemas.openxmlformats.org/officeDocument/2006/relationships/image" Target="../media/image300.png"/><Relationship Id="rId337" Type="http://schemas.openxmlformats.org/officeDocument/2006/relationships/image" Target="../media/image231.png"/><Relationship Id="rId34" Type="http://schemas.openxmlformats.org/officeDocument/2006/relationships/customXml" Target="../ink/ink73.xml"/><Relationship Id="rId544" Type="http://schemas.openxmlformats.org/officeDocument/2006/relationships/image" Target="../media/image333.png"/><Relationship Id="rId183" Type="http://schemas.openxmlformats.org/officeDocument/2006/relationships/image" Target="../media/image155.png"/><Relationship Id="rId390" Type="http://schemas.openxmlformats.org/officeDocument/2006/relationships/image" Target="../media/image257.png"/><Relationship Id="rId404" Type="http://schemas.openxmlformats.org/officeDocument/2006/relationships/image" Target="../media/image264.png"/><Relationship Id="rId250" Type="http://schemas.openxmlformats.org/officeDocument/2006/relationships/customXml" Target="../ink/ink181.xml"/><Relationship Id="rId488" Type="http://schemas.openxmlformats.org/officeDocument/2006/relationships/customXml" Target="../ink/ink302.xml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customXml" Target="../ink/ink971.xml"/><Relationship Id="rId18" Type="http://schemas.openxmlformats.org/officeDocument/2006/relationships/image" Target="../media/image1042.png"/><Relationship Id="rId26" Type="http://schemas.openxmlformats.org/officeDocument/2006/relationships/image" Target="../media/image1046.png"/><Relationship Id="rId39" Type="http://schemas.openxmlformats.org/officeDocument/2006/relationships/customXml" Target="../ink/ink984.xml"/><Relationship Id="rId21" Type="http://schemas.openxmlformats.org/officeDocument/2006/relationships/customXml" Target="../ink/ink975.xml"/><Relationship Id="rId34" Type="http://schemas.openxmlformats.org/officeDocument/2006/relationships/image" Target="../media/image1050.png"/><Relationship Id="rId42" Type="http://schemas.openxmlformats.org/officeDocument/2006/relationships/image" Target="../media/image1054.png"/><Relationship Id="rId47" Type="http://schemas.openxmlformats.org/officeDocument/2006/relationships/customXml" Target="../ink/ink988.xml"/><Relationship Id="rId50" Type="http://schemas.openxmlformats.org/officeDocument/2006/relationships/image" Target="../media/image1058.png"/><Relationship Id="rId55" Type="http://schemas.openxmlformats.org/officeDocument/2006/relationships/customXml" Target="../ink/ink992.xml"/><Relationship Id="rId7" Type="http://schemas.openxmlformats.org/officeDocument/2006/relationships/customXml" Target="../ink/ink968.xml"/><Relationship Id="rId2" Type="http://schemas.openxmlformats.org/officeDocument/2006/relationships/image" Target="../media/image1010.png"/><Relationship Id="rId16" Type="http://schemas.openxmlformats.org/officeDocument/2006/relationships/image" Target="../media/image1041.png"/><Relationship Id="rId29" Type="http://schemas.openxmlformats.org/officeDocument/2006/relationships/customXml" Target="../ink/ink979.xml"/><Relationship Id="rId11" Type="http://schemas.openxmlformats.org/officeDocument/2006/relationships/customXml" Target="../ink/ink970.xml"/><Relationship Id="rId24" Type="http://schemas.openxmlformats.org/officeDocument/2006/relationships/image" Target="../media/image1045.png"/><Relationship Id="rId32" Type="http://schemas.openxmlformats.org/officeDocument/2006/relationships/image" Target="../media/image1049.png"/><Relationship Id="rId37" Type="http://schemas.openxmlformats.org/officeDocument/2006/relationships/customXml" Target="../ink/ink983.xml"/><Relationship Id="rId40" Type="http://schemas.openxmlformats.org/officeDocument/2006/relationships/image" Target="../media/image1053.png"/><Relationship Id="rId45" Type="http://schemas.openxmlformats.org/officeDocument/2006/relationships/customXml" Target="../ink/ink987.xml"/><Relationship Id="rId53" Type="http://schemas.openxmlformats.org/officeDocument/2006/relationships/customXml" Target="../ink/ink991.xml"/><Relationship Id="rId58" Type="http://schemas.openxmlformats.org/officeDocument/2006/relationships/image" Target="../media/image1062.png"/><Relationship Id="rId5" Type="http://schemas.openxmlformats.org/officeDocument/2006/relationships/customXml" Target="../ink/ink967.xml"/><Relationship Id="rId19" Type="http://schemas.openxmlformats.org/officeDocument/2006/relationships/customXml" Target="../ink/ink974.xml"/><Relationship Id="rId4" Type="http://schemas.openxmlformats.org/officeDocument/2006/relationships/image" Target="../media/image1011.png"/><Relationship Id="rId9" Type="http://schemas.openxmlformats.org/officeDocument/2006/relationships/customXml" Target="../ink/ink969.xml"/><Relationship Id="rId14" Type="http://schemas.openxmlformats.org/officeDocument/2006/relationships/image" Target="../media/image1040.png"/><Relationship Id="rId22" Type="http://schemas.openxmlformats.org/officeDocument/2006/relationships/image" Target="../media/image1044.png"/><Relationship Id="rId27" Type="http://schemas.openxmlformats.org/officeDocument/2006/relationships/customXml" Target="../ink/ink978.xml"/><Relationship Id="rId30" Type="http://schemas.openxmlformats.org/officeDocument/2006/relationships/image" Target="../media/image1048.png"/><Relationship Id="rId35" Type="http://schemas.openxmlformats.org/officeDocument/2006/relationships/customXml" Target="../ink/ink982.xml"/><Relationship Id="rId43" Type="http://schemas.openxmlformats.org/officeDocument/2006/relationships/customXml" Target="../ink/ink986.xml"/><Relationship Id="rId48" Type="http://schemas.openxmlformats.org/officeDocument/2006/relationships/image" Target="../media/image1057.png"/><Relationship Id="rId56" Type="http://schemas.openxmlformats.org/officeDocument/2006/relationships/image" Target="../media/image1061.png"/><Relationship Id="rId8" Type="http://schemas.openxmlformats.org/officeDocument/2006/relationships/image" Target="../media/image1013.png"/><Relationship Id="rId51" Type="http://schemas.openxmlformats.org/officeDocument/2006/relationships/customXml" Target="../ink/ink990.xml"/><Relationship Id="rId3" Type="http://schemas.openxmlformats.org/officeDocument/2006/relationships/customXml" Target="../ink/ink966.xml"/><Relationship Id="rId12" Type="http://schemas.openxmlformats.org/officeDocument/2006/relationships/image" Target="../media/image1015.png"/><Relationship Id="rId17" Type="http://schemas.openxmlformats.org/officeDocument/2006/relationships/customXml" Target="../ink/ink973.xml"/><Relationship Id="rId25" Type="http://schemas.openxmlformats.org/officeDocument/2006/relationships/customXml" Target="../ink/ink977.xml"/><Relationship Id="rId33" Type="http://schemas.openxmlformats.org/officeDocument/2006/relationships/customXml" Target="../ink/ink981.xml"/><Relationship Id="rId38" Type="http://schemas.openxmlformats.org/officeDocument/2006/relationships/image" Target="../media/image1052.png"/><Relationship Id="rId46" Type="http://schemas.openxmlformats.org/officeDocument/2006/relationships/image" Target="../media/image1056.png"/><Relationship Id="rId59" Type="http://schemas.openxmlformats.org/officeDocument/2006/relationships/customXml" Target="../ink/ink994.xml"/><Relationship Id="rId20" Type="http://schemas.openxmlformats.org/officeDocument/2006/relationships/image" Target="../media/image1043.png"/><Relationship Id="rId41" Type="http://schemas.openxmlformats.org/officeDocument/2006/relationships/customXml" Target="../ink/ink985.xml"/><Relationship Id="rId54" Type="http://schemas.openxmlformats.org/officeDocument/2006/relationships/image" Target="../media/image10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12.png"/><Relationship Id="rId15" Type="http://schemas.openxmlformats.org/officeDocument/2006/relationships/customXml" Target="../ink/ink972.xml"/><Relationship Id="rId23" Type="http://schemas.openxmlformats.org/officeDocument/2006/relationships/customXml" Target="../ink/ink976.xml"/><Relationship Id="rId28" Type="http://schemas.openxmlformats.org/officeDocument/2006/relationships/image" Target="../media/image1047.png"/><Relationship Id="rId36" Type="http://schemas.openxmlformats.org/officeDocument/2006/relationships/image" Target="../media/image1051.png"/><Relationship Id="rId49" Type="http://schemas.openxmlformats.org/officeDocument/2006/relationships/customXml" Target="../ink/ink989.xml"/><Relationship Id="rId57" Type="http://schemas.openxmlformats.org/officeDocument/2006/relationships/customXml" Target="../ink/ink993.xml"/><Relationship Id="rId10" Type="http://schemas.openxmlformats.org/officeDocument/2006/relationships/image" Target="../media/image1014.png"/><Relationship Id="rId31" Type="http://schemas.openxmlformats.org/officeDocument/2006/relationships/customXml" Target="../ink/ink980.xml"/><Relationship Id="rId44" Type="http://schemas.openxmlformats.org/officeDocument/2006/relationships/image" Target="../media/image1055.png"/><Relationship Id="rId52" Type="http://schemas.openxmlformats.org/officeDocument/2006/relationships/image" Target="../media/image1059.png"/><Relationship Id="rId60" Type="http://schemas.openxmlformats.org/officeDocument/2006/relationships/image" Target="../media/image1063.png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00.xml"/><Relationship Id="rId18" Type="http://schemas.openxmlformats.org/officeDocument/2006/relationships/image" Target="../media/image1072.png"/><Relationship Id="rId26" Type="http://schemas.openxmlformats.org/officeDocument/2006/relationships/image" Target="../media/image1076.png"/><Relationship Id="rId39" Type="http://schemas.openxmlformats.org/officeDocument/2006/relationships/customXml" Target="../ink/ink1013.xml"/><Relationship Id="rId21" Type="http://schemas.openxmlformats.org/officeDocument/2006/relationships/customXml" Target="../ink/ink1004.xml"/><Relationship Id="rId34" Type="http://schemas.openxmlformats.org/officeDocument/2006/relationships/image" Target="../media/image1080.png"/><Relationship Id="rId42" Type="http://schemas.openxmlformats.org/officeDocument/2006/relationships/image" Target="../media/image1084.png"/><Relationship Id="rId47" Type="http://schemas.openxmlformats.org/officeDocument/2006/relationships/customXml" Target="../ink/ink1017.xml"/><Relationship Id="rId50" Type="http://schemas.openxmlformats.org/officeDocument/2006/relationships/image" Target="../media/image1088.png"/><Relationship Id="rId55" Type="http://schemas.openxmlformats.org/officeDocument/2006/relationships/customXml" Target="../ink/ink1021.xml"/><Relationship Id="rId7" Type="http://schemas.openxmlformats.org/officeDocument/2006/relationships/customXml" Target="../ink/ink997.xml"/><Relationship Id="rId2" Type="http://schemas.openxmlformats.org/officeDocument/2006/relationships/image" Target="../media/image1064.png"/><Relationship Id="rId16" Type="http://schemas.openxmlformats.org/officeDocument/2006/relationships/image" Target="../media/image1071.png"/><Relationship Id="rId29" Type="http://schemas.openxmlformats.org/officeDocument/2006/relationships/customXml" Target="../ink/ink1008.xml"/><Relationship Id="rId11" Type="http://schemas.openxmlformats.org/officeDocument/2006/relationships/customXml" Target="../ink/ink999.xml"/><Relationship Id="rId24" Type="http://schemas.openxmlformats.org/officeDocument/2006/relationships/image" Target="../media/image1075.png"/><Relationship Id="rId32" Type="http://schemas.openxmlformats.org/officeDocument/2006/relationships/image" Target="../media/image1079.png"/><Relationship Id="rId37" Type="http://schemas.openxmlformats.org/officeDocument/2006/relationships/customXml" Target="../ink/ink1012.xml"/><Relationship Id="rId40" Type="http://schemas.openxmlformats.org/officeDocument/2006/relationships/image" Target="../media/image1083.png"/><Relationship Id="rId45" Type="http://schemas.openxmlformats.org/officeDocument/2006/relationships/customXml" Target="../ink/ink1016.xml"/><Relationship Id="rId53" Type="http://schemas.openxmlformats.org/officeDocument/2006/relationships/customXml" Target="../ink/ink1020.xml"/><Relationship Id="rId58" Type="http://schemas.openxmlformats.org/officeDocument/2006/relationships/image" Target="../media/image1092.png"/><Relationship Id="rId5" Type="http://schemas.openxmlformats.org/officeDocument/2006/relationships/customXml" Target="../ink/ink996.xml"/><Relationship Id="rId19" Type="http://schemas.openxmlformats.org/officeDocument/2006/relationships/customXml" Target="../ink/ink1003.xml"/><Relationship Id="rId4" Type="http://schemas.openxmlformats.org/officeDocument/2006/relationships/image" Target="../media/image1065.png"/><Relationship Id="rId9" Type="http://schemas.openxmlformats.org/officeDocument/2006/relationships/customXml" Target="../ink/ink998.xml"/><Relationship Id="rId14" Type="http://schemas.openxmlformats.org/officeDocument/2006/relationships/image" Target="../media/image1070.png"/><Relationship Id="rId22" Type="http://schemas.openxmlformats.org/officeDocument/2006/relationships/image" Target="../media/image1074.png"/><Relationship Id="rId27" Type="http://schemas.openxmlformats.org/officeDocument/2006/relationships/customXml" Target="../ink/ink1007.xml"/><Relationship Id="rId30" Type="http://schemas.openxmlformats.org/officeDocument/2006/relationships/image" Target="../media/image1078.png"/><Relationship Id="rId35" Type="http://schemas.openxmlformats.org/officeDocument/2006/relationships/customXml" Target="../ink/ink1011.xml"/><Relationship Id="rId43" Type="http://schemas.openxmlformats.org/officeDocument/2006/relationships/customXml" Target="../ink/ink1015.xml"/><Relationship Id="rId48" Type="http://schemas.openxmlformats.org/officeDocument/2006/relationships/image" Target="../media/image1087.png"/><Relationship Id="rId56" Type="http://schemas.openxmlformats.org/officeDocument/2006/relationships/image" Target="../media/image1091.png"/><Relationship Id="rId8" Type="http://schemas.openxmlformats.org/officeDocument/2006/relationships/image" Target="../media/image1067.png"/><Relationship Id="rId51" Type="http://schemas.openxmlformats.org/officeDocument/2006/relationships/customXml" Target="../ink/ink1019.xml"/><Relationship Id="rId3" Type="http://schemas.openxmlformats.org/officeDocument/2006/relationships/customXml" Target="../ink/ink995.xml"/><Relationship Id="rId12" Type="http://schemas.openxmlformats.org/officeDocument/2006/relationships/image" Target="../media/image1069.png"/><Relationship Id="rId17" Type="http://schemas.openxmlformats.org/officeDocument/2006/relationships/customXml" Target="../ink/ink1002.xml"/><Relationship Id="rId25" Type="http://schemas.openxmlformats.org/officeDocument/2006/relationships/customXml" Target="../ink/ink1006.xml"/><Relationship Id="rId33" Type="http://schemas.openxmlformats.org/officeDocument/2006/relationships/customXml" Target="../ink/ink1010.xml"/><Relationship Id="rId38" Type="http://schemas.openxmlformats.org/officeDocument/2006/relationships/image" Target="../media/image1082.png"/><Relationship Id="rId46" Type="http://schemas.openxmlformats.org/officeDocument/2006/relationships/image" Target="../media/image1086.png"/><Relationship Id="rId59" Type="http://schemas.openxmlformats.org/officeDocument/2006/relationships/customXml" Target="../ink/ink1023.xml"/><Relationship Id="rId20" Type="http://schemas.openxmlformats.org/officeDocument/2006/relationships/image" Target="../media/image1073.png"/><Relationship Id="rId41" Type="http://schemas.openxmlformats.org/officeDocument/2006/relationships/customXml" Target="../ink/ink1014.xml"/><Relationship Id="rId54" Type="http://schemas.openxmlformats.org/officeDocument/2006/relationships/image" Target="../media/image109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6.png"/><Relationship Id="rId15" Type="http://schemas.openxmlformats.org/officeDocument/2006/relationships/customXml" Target="../ink/ink1001.xml"/><Relationship Id="rId23" Type="http://schemas.openxmlformats.org/officeDocument/2006/relationships/customXml" Target="../ink/ink1005.xml"/><Relationship Id="rId28" Type="http://schemas.openxmlformats.org/officeDocument/2006/relationships/image" Target="../media/image1077.png"/><Relationship Id="rId36" Type="http://schemas.openxmlformats.org/officeDocument/2006/relationships/image" Target="../media/image1081.png"/><Relationship Id="rId49" Type="http://schemas.openxmlformats.org/officeDocument/2006/relationships/customXml" Target="../ink/ink1018.xml"/><Relationship Id="rId57" Type="http://schemas.openxmlformats.org/officeDocument/2006/relationships/customXml" Target="../ink/ink1022.xml"/><Relationship Id="rId10" Type="http://schemas.openxmlformats.org/officeDocument/2006/relationships/image" Target="../media/image1068.png"/><Relationship Id="rId31" Type="http://schemas.openxmlformats.org/officeDocument/2006/relationships/customXml" Target="../ink/ink1009.xml"/><Relationship Id="rId44" Type="http://schemas.openxmlformats.org/officeDocument/2006/relationships/image" Target="../media/image1085.png"/><Relationship Id="rId52" Type="http://schemas.openxmlformats.org/officeDocument/2006/relationships/image" Target="../media/image1089.png"/><Relationship Id="rId60" Type="http://schemas.openxmlformats.org/officeDocument/2006/relationships/image" Target="../media/image109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27.xml"/><Relationship Id="rId13" Type="http://schemas.openxmlformats.org/officeDocument/2006/relationships/image" Target="../media/image1099.png"/><Relationship Id="rId18" Type="http://schemas.openxmlformats.org/officeDocument/2006/relationships/customXml" Target="../ink/ink1032.xml"/><Relationship Id="rId26" Type="http://schemas.openxmlformats.org/officeDocument/2006/relationships/image" Target="../media/image956.png"/><Relationship Id="rId3" Type="http://schemas.openxmlformats.org/officeDocument/2006/relationships/image" Target="../media/image1094.png"/><Relationship Id="rId21" Type="http://schemas.openxmlformats.org/officeDocument/2006/relationships/image" Target="../media/image1103.png"/><Relationship Id="rId7" Type="http://schemas.openxmlformats.org/officeDocument/2006/relationships/image" Target="../media/image1096.png"/><Relationship Id="rId12" Type="http://schemas.openxmlformats.org/officeDocument/2006/relationships/customXml" Target="../ink/ink1029.xml"/><Relationship Id="rId17" Type="http://schemas.openxmlformats.org/officeDocument/2006/relationships/image" Target="../media/image1101.png"/><Relationship Id="rId25" Type="http://schemas.openxmlformats.org/officeDocument/2006/relationships/image" Target="../media/image1105.png"/><Relationship Id="rId2" Type="http://schemas.openxmlformats.org/officeDocument/2006/relationships/customXml" Target="../ink/ink1024.xml"/><Relationship Id="rId16" Type="http://schemas.openxmlformats.org/officeDocument/2006/relationships/customXml" Target="../ink/ink1031.xml"/><Relationship Id="rId20" Type="http://schemas.openxmlformats.org/officeDocument/2006/relationships/customXml" Target="../ink/ink1033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26.xml"/><Relationship Id="rId11" Type="http://schemas.openxmlformats.org/officeDocument/2006/relationships/image" Target="../media/image1098.png"/><Relationship Id="rId24" Type="http://schemas.openxmlformats.org/officeDocument/2006/relationships/customXml" Target="../ink/ink1035.xml"/><Relationship Id="rId5" Type="http://schemas.openxmlformats.org/officeDocument/2006/relationships/image" Target="../media/image1095.png"/><Relationship Id="rId15" Type="http://schemas.openxmlformats.org/officeDocument/2006/relationships/image" Target="../media/image1100.png"/><Relationship Id="rId23" Type="http://schemas.openxmlformats.org/officeDocument/2006/relationships/image" Target="../media/image1104.png"/><Relationship Id="rId10" Type="http://schemas.openxmlformats.org/officeDocument/2006/relationships/customXml" Target="../ink/ink1028.xml"/><Relationship Id="rId19" Type="http://schemas.openxmlformats.org/officeDocument/2006/relationships/image" Target="../media/image1102.png"/><Relationship Id="rId4" Type="http://schemas.openxmlformats.org/officeDocument/2006/relationships/customXml" Target="../ink/ink1025.xml"/><Relationship Id="rId9" Type="http://schemas.openxmlformats.org/officeDocument/2006/relationships/image" Target="../media/image1097.png"/><Relationship Id="rId14" Type="http://schemas.openxmlformats.org/officeDocument/2006/relationships/customXml" Target="../ink/ink1030.xml"/><Relationship Id="rId22" Type="http://schemas.openxmlformats.org/officeDocument/2006/relationships/customXml" Target="../ink/ink1034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039.xml"/><Relationship Id="rId13" Type="http://schemas.openxmlformats.org/officeDocument/2006/relationships/image" Target="../media/image1111.png"/><Relationship Id="rId18" Type="http://schemas.openxmlformats.org/officeDocument/2006/relationships/customXml" Target="../ink/ink1044.xml"/><Relationship Id="rId26" Type="http://schemas.openxmlformats.org/officeDocument/2006/relationships/customXml" Target="../ink/ink1048.xml"/><Relationship Id="rId3" Type="http://schemas.openxmlformats.org/officeDocument/2006/relationships/image" Target="../media/image1106.png"/><Relationship Id="rId21" Type="http://schemas.openxmlformats.org/officeDocument/2006/relationships/image" Target="../media/image1115.png"/><Relationship Id="rId7" Type="http://schemas.openxmlformats.org/officeDocument/2006/relationships/image" Target="../media/image1108.png"/><Relationship Id="rId12" Type="http://schemas.openxmlformats.org/officeDocument/2006/relationships/customXml" Target="../ink/ink1041.xml"/><Relationship Id="rId17" Type="http://schemas.openxmlformats.org/officeDocument/2006/relationships/image" Target="../media/image1113.png"/><Relationship Id="rId25" Type="http://schemas.openxmlformats.org/officeDocument/2006/relationships/image" Target="../media/image1117.png"/><Relationship Id="rId2" Type="http://schemas.openxmlformats.org/officeDocument/2006/relationships/customXml" Target="../ink/ink1036.xml"/><Relationship Id="rId16" Type="http://schemas.openxmlformats.org/officeDocument/2006/relationships/customXml" Target="../ink/ink1043.xml"/><Relationship Id="rId20" Type="http://schemas.openxmlformats.org/officeDocument/2006/relationships/customXml" Target="../ink/ink1045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38.xml"/><Relationship Id="rId11" Type="http://schemas.openxmlformats.org/officeDocument/2006/relationships/image" Target="../media/image1110.png"/><Relationship Id="rId24" Type="http://schemas.openxmlformats.org/officeDocument/2006/relationships/customXml" Target="../ink/ink1047.xml"/><Relationship Id="rId5" Type="http://schemas.openxmlformats.org/officeDocument/2006/relationships/image" Target="../media/image1107.png"/><Relationship Id="rId15" Type="http://schemas.openxmlformats.org/officeDocument/2006/relationships/image" Target="../media/image1112.png"/><Relationship Id="rId23" Type="http://schemas.openxmlformats.org/officeDocument/2006/relationships/image" Target="../media/image1116.png"/><Relationship Id="rId28" Type="http://schemas.openxmlformats.org/officeDocument/2006/relationships/image" Target="../media/image1119.png"/><Relationship Id="rId10" Type="http://schemas.openxmlformats.org/officeDocument/2006/relationships/customXml" Target="../ink/ink1040.xml"/><Relationship Id="rId19" Type="http://schemas.openxmlformats.org/officeDocument/2006/relationships/image" Target="../media/image1114.png"/><Relationship Id="rId4" Type="http://schemas.openxmlformats.org/officeDocument/2006/relationships/customXml" Target="../ink/ink1037.xml"/><Relationship Id="rId9" Type="http://schemas.openxmlformats.org/officeDocument/2006/relationships/image" Target="../media/image1109.png"/><Relationship Id="rId14" Type="http://schemas.openxmlformats.org/officeDocument/2006/relationships/customXml" Target="../ink/ink1042.xml"/><Relationship Id="rId22" Type="http://schemas.openxmlformats.org/officeDocument/2006/relationships/customXml" Target="../ink/ink1046.xml"/><Relationship Id="rId27" Type="http://schemas.openxmlformats.org/officeDocument/2006/relationships/image" Target="../media/image1118.png"/></Relationships>
</file>

<file path=ppt/slides/_rels/slide34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54.xml"/><Relationship Id="rId18" Type="http://schemas.openxmlformats.org/officeDocument/2006/relationships/image" Target="../media/image1128.png"/><Relationship Id="rId26" Type="http://schemas.openxmlformats.org/officeDocument/2006/relationships/image" Target="../media/image1132.png"/><Relationship Id="rId39" Type="http://schemas.openxmlformats.org/officeDocument/2006/relationships/customXml" Target="../ink/ink1067.xml"/><Relationship Id="rId21" Type="http://schemas.openxmlformats.org/officeDocument/2006/relationships/customXml" Target="../ink/ink1058.xml"/><Relationship Id="rId34" Type="http://schemas.openxmlformats.org/officeDocument/2006/relationships/image" Target="../media/image1136.png"/><Relationship Id="rId42" Type="http://schemas.openxmlformats.org/officeDocument/2006/relationships/image" Target="../media/image1140.png"/><Relationship Id="rId7" Type="http://schemas.openxmlformats.org/officeDocument/2006/relationships/customXml" Target="../ink/ink1051.xml"/><Relationship Id="rId2" Type="http://schemas.openxmlformats.org/officeDocument/2006/relationships/image" Target="../media/image1120.png"/><Relationship Id="rId16" Type="http://schemas.openxmlformats.org/officeDocument/2006/relationships/image" Target="../media/image1127.png"/><Relationship Id="rId20" Type="http://schemas.openxmlformats.org/officeDocument/2006/relationships/image" Target="../media/image1129.png"/><Relationship Id="rId29" Type="http://schemas.openxmlformats.org/officeDocument/2006/relationships/customXml" Target="../ink/ink1062.xml"/><Relationship Id="rId41" Type="http://schemas.openxmlformats.org/officeDocument/2006/relationships/customXml" Target="../ink/ink10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2.png"/><Relationship Id="rId11" Type="http://schemas.openxmlformats.org/officeDocument/2006/relationships/customXml" Target="../ink/ink1053.xml"/><Relationship Id="rId24" Type="http://schemas.openxmlformats.org/officeDocument/2006/relationships/image" Target="../media/image1131.png"/><Relationship Id="rId32" Type="http://schemas.openxmlformats.org/officeDocument/2006/relationships/image" Target="../media/image1135.png"/><Relationship Id="rId37" Type="http://schemas.openxmlformats.org/officeDocument/2006/relationships/customXml" Target="../ink/ink1066.xml"/><Relationship Id="rId40" Type="http://schemas.openxmlformats.org/officeDocument/2006/relationships/image" Target="../media/image1139.png"/><Relationship Id="rId5" Type="http://schemas.openxmlformats.org/officeDocument/2006/relationships/customXml" Target="../ink/ink1050.xml"/><Relationship Id="rId15" Type="http://schemas.openxmlformats.org/officeDocument/2006/relationships/customXml" Target="../ink/ink1055.xml"/><Relationship Id="rId23" Type="http://schemas.openxmlformats.org/officeDocument/2006/relationships/customXml" Target="../ink/ink1059.xml"/><Relationship Id="rId28" Type="http://schemas.openxmlformats.org/officeDocument/2006/relationships/image" Target="../media/image1133.png"/><Relationship Id="rId36" Type="http://schemas.openxmlformats.org/officeDocument/2006/relationships/image" Target="../media/image1137.png"/><Relationship Id="rId10" Type="http://schemas.openxmlformats.org/officeDocument/2006/relationships/image" Target="../media/image1124.png"/><Relationship Id="rId19" Type="http://schemas.openxmlformats.org/officeDocument/2006/relationships/customXml" Target="../ink/ink1057.xml"/><Relationship Id="rId31" Type="http://schemas.openxmlformats.org/officeDocument/2006/relationships/customXml" Target="../ink/ink1063.xml"/><Relationship Id="rId44" Type="http://schemas.openxmlformats.org/officeDocument/2006/relationships/image" Target="../media/image1141.png"/><Relationship Id="rId4" Type="http://schemas.openxmlformats.org/officeDocument/2006/relationships/image" Target="../media/image1121.png"/><Relationship Id="rId9" Type="http://schemas.openxmlformats.org/officeDocument/2006/relationships/customXml" Target="../ink/ink1052.xml"/><Relationship Id="rId14" Type="http://schemas.openxmlformats.org/officeDocument/2006/relationships/image" Target="../media/image1126.png"/><Relationship Id="rId22" Type="http://schemas.openxmlformats.org/officeDocument/2006/relationships/image" Target="../media/image1130.png"/><Relationship Id="rId27" Type="http://schemas.openxmlformats.org/officeDocument/2006/relationships/customXml" Target="../ink/ink1061.xml"/><Relationship Id="rId30" Type="http://schemas.openxmlformats.org/officeDocument/2006/relationships/image" Target="../media/image1134.png"/><Relationship Id="rId35" Type="http://schemas.openxmlformats.org/officeDocument/2006/relationships/customXml" Target="../ink/ink1065.xml"/><Relationship Id="rId43" Type="http://schemas.openxmlformats.org/officeDocument/2006/relationships/customXml" Target="../ink/ink1069.xml"/><Relationship Id="rId8" Type="http://schemas.openxmlformats.org/officeDocument/2006/relationships/image" Target="../media/image1123.png"/><Relationship Id="rId3" Type="http://schemas.openxmlformats.org/officeDocument/2006/relationships/customXml" Target="../ink/ink1049.xml"/><Relationship Id="rId12" Type="http://schemas.openxmlformats.org/officeDocument/2006/relationships/image" Target="../media/image1125.png"/><Relationship Id="rId17" Type="http://schemas.openxmlformats.org/officeDocument/2006/relationships/customXml" Target="../ink/ink1056.xml"/><Relationship Id="rId25" Type="http://schemas.openxmlformats.org/officeDocument/2006/relationships/customXml" Target="../ink/ink1060.xml"/><Relationship Id="rId33" Type="http://schemas.openxmlformats.org/officeDocument/2006/relationships/customXml" Target="../ink/ink1064.xml"/><Relationship Id="rId38" Type="http://schemas.openxmlformats.org/officeDocument/2006/relationships/image" Target="../media/image1138.png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075.xml"/><Relationship Id="rId18" Type="http://schemas.openxmlformats.org/officeDocument/2006/relationships/image" Target="../media/image1150.png"/><Relationship Id="rId26" Type="http://schemas.openxmlformats.org/officeDocument/2006/relationships/image" Target="../media/image1154.png"/><Relationship Id="rId3" Type="http://schemas.openxmlformats.org/officeDocument/2006/relationships/customXml" Target="../ink/ink1070.xml"/><Relationship Id="rId21" Type="http://schemas.openxmlformats.org/officeDocument/2006/relationships/customXml" Target="../ink/ink1079.xml"/><Relationship Id="rId34" Type="http://schemas.openxmlformats.org/officeDocument/2006/relationships/image" Target="../media/image1158.png"/><Relationship Id="rId7" Type="http://schemas.openxmlformats.org/officeDocument/2006/relationships/customXml" Target="../ink/ink1072.xml"/><Relationship Id="rId12" Type="http://schemas.openxmlformats.org/officeDocument/2006/relationships/image" Target="../media/image1147.png"/><Relationship Id="rId17" Type="http://schemas.openxmlformats.org/officeDocument/2006/relationships/customXml" Target="../ink/ink1077.xml"/><Relationship Id="rId25" Type="http://schemas.openxmlformats.org/officeDocument/2006/relationships/customXml" Target="../ink/ink1081.xml"/><Relationship Id="rId33" Type="http://schemas.openxmlformats.org/officeDocument/2006/relationships/customXml" Target="../ink/ink1085.xml"/><Relationship Id="rId2" Type="http://schemas.openxmlformats.org/officeDocument/2006/relationships/image" Target="../media/image1142.png"/><Relationship Id="rId16" Type="http://schemas.openxmlformats.org/officeDocument/2006/relationships/image" Target="../media/image1149.png"/><Relationship Id="rId20" Type="http://schemas.openxmlformats.org/officeDocument/2006/relationships/image" Target="../media/image1151.png"/><Relationship Id="rId29" Type="http://schemas.openxmlformats.org/officeDocument/2006/relationships/customXml" Target="../ink/ink108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4.png"/><Relationship Id="rId11" Type="http://schemas.openxmlformats.org/officeDocument/2006/relationships/customXml" Target="../ink/ink1074.xml"/><Relationship Id="rId24" Type="http://schemas.openxmlformats.org/officeDocument/2006/relationships/image" Target="../media/image1153.png"/><Relationship Id="rId32" Type="http://schemas.openxmlformats.org/officeDocument/2006/relationships/image" Target="../media/image1157.png"/><Relationship Id="rId5" Type="http://schemas.openxmlformats.org/officeDocument/2006/relationships/customXml" Target="../ink/ink1071.xml"/><Relationship Id="rId15" Type="http://schemas.openxmlformats.org/officeDocument/2006/relationships/customXml" Target="../ink/ink1076.xml"/><Relationship Id="rId23" Type="http://schemas.openxmlformats.org/officeDocument/2006/relationships/customXml" Target="../ink/ink1080.xml"/><Relationship Id="rId28" Type="http://schemas.openxmlformats.org/officeDocument/2006/relationships/image" Target="../media/image1155.png"/><Relationship Id="rId10" Type="http://schemas.openxmlformats.org/officeDocument/2006/relationships/image" Target="../media/image1146.png"/><Relationship Id="rId19" Type="http://schemas.openxmlformats.org/officeDocument/2006/relationships/customXml" Target="../ink/ink1078.xml"/><Relationship Id="rId31" Type="http://schemas.openxmlformats.org/officeDocument/2006/relationships/customXml" Target="../ink/ink1084.xml"/><Relationship Id="rId4" Type="http://schemas.openxmlformats.org/officeDocument/2006/relationships/image" Target="../media/image1143.png"/><Relationship Id="rId9" Type="http://schemas.openxmlformats.org/officeDocument/2006/relationships/customXml" Target="../ink/ink1073.xml"/><Relationship Id="rId14" Type="http://schemas.openxmlformats.org/officeDocument/2006/relationships/image" Target="../media/image1148.png"/><Relationship Id="rId22" Type="http://schemas.openxmlformats.org/officeDocument/2006/relationships/image" Target="../media/image1152.png"/><Relationship Id="rId27" Type="http://schemas.openxmlformats.org/officeDocument/2006/relationships/customXml" Target="../ink/ink1082.xml"/><Relationship Id="rId30" Type="http://schemas.openxmlformats.org/officeDocument/2006/relationships/image" Target="../media/image1156.png"/><Relationship Id="rId8" Type="http://schemas.openxmlformats.org/officeDocument/2006/relationships/image" Target="../media/image1145.png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481.png"/><Relationship Id="rId18" Type="http://schemas.openxmlformats.org/officeDocument/2006/relationships/customXml" Target="../ink/ink1093.xml"/><Relationship Id="rId26" Type="http://schemas.openxmlformats.org/officeDocument/2006/relationships/customXml" Target="../ink/ink1097.xml"/><Relationship Id="rId39" Type="http://schemas.openxmlformats.org/officeDocument/2006/relationships/image" Target="../media/image10611.png"/><Relationship Id="rId21" Type="http://schemas.openxmlformats.org/officeDocument/2006/relationships/image" Target="../media/image10521.png"/><Relationship Id="rId34" Type="http://schemas.openxmlformats.org/officeDocument/2006/relationships/customXml" Target="../ink/ink1101.xml"/><Relationship Id="rId42" Type="http://schemas.openxmlformats.org/officeDocument/2006/relationships/customXml" Target="../ink/ink1105.xml"/><Relationship Id="rId47" Type="http://schemas.openxmlformats.org/officeDocument/2006/relationships/image" Target="../media/image10651.png"/><Relationship Id="rId50" Type="http://schemas.openxmlformats.org/officeDocument/2006/relationships/customXml" Target="../ink/ink1109.xml"/><Relationship Id="rId55" Type="http://schemas.openxmlformats.org/officeDocument/2006/relationships/image" Target="../media/image10691.png"/><Relationship Id="rId7" Type="http://schemas.openxmlformats.org/officeDocument/2006/relationships/image" Target="../media/image10451.png"/><Relationship Id="rId2" Type="http://schemas.openxmlformats.org/officeDocument/2006/relationships/image" Target="../media/image1159.png"/><Relationship Id="rId16" Type="http://schemas.openxmlformats.org/officeDocument/2006/relationships/customXml" Target="../ink/ink1092.xml"/><Relationship Id="rId29" Type="http://schemas.openxmlformats.org/officeDocument/2006/relationships/image" Target="../media/image10561.png"/><Relationship Id="rId11" Type="http://schemas.openxmlformats.org/officeDocument/2006/relationships/image" Target="../media/image10471.png"/><Relationship Id="rId24" Type="http://schemas.openxmlformats.org/officeDocument/2006/relationships/customXml" Target="../ink/ink1096.xml"/><Relationship Id="rId32" Type="http://schemas.openxmlformats.org/officeDocument/2006/relationships/customXml" Target="../ink/ink1100.xml"/><Relationship Id="rId37" Type="http://schemas.openxmlformats.org/officeDocument/2006/relationships/image" Target="../media/image10601.png"/><Relationship Id="rId40" Type="http://schemas.openxmlformats.org/officeDocument/2006/relationships/customXml" Target="../ink/ink1104.xml"/><Relationship Id="rId45" Type="http://schemas.openxmlformats.org/officeDocument/2006/relationships/image" Target="../media/image10641.png"/><Relationship Id="rId53" Type="http://schemas.openxmlformats.org/officeDocument/2006/relationships/image" Target="../media/image10681.png"/><Relationship Id="rId58" Type="http://schemas.openxmlformats.org/officeDocument/2006/relationships/customXml" Target="../ink/ink1113.xml"/><Relationship Id="rId5" Type="http://schemas.openxmlformats.org/officeDocument/2006/relationships/image" Target="../media/image10441.png"/><Relationship Id="rId61" Type="http://schemas.openxmlformats.org/officeDocument/2006/relationships/image" Target="../media/image10721.png"/><Relationship Id="rId19" Type="http://schemas.openxmlformats.org/officeDocument/2006/relationships/image" Target="../media/image10511.png"/><Relationship Id="rId14" Type="http://schemas.openxmlformats.org/officeDocument/2006/relationships/customXml" Target="../ink/ink1091.xml"/><Relationship Id="rId22" Type="http://schemas.openxmlformats.org/officeDocument/2006/relationships/customXml" Target="../ink/ink1095.xml"/><Relationship Id="rId27" Type="http://schemas.openxmlformats.org/officeDocument/2006/relationships/image" Target="../media/image10551.png"/><Relationship Id="rId30" Type="http://schemas.openxmlformats.org/officeDocument/2006/relationships/customXml" Target="../ink/ink1099.xml"/><Relationship Id="rId35" Type="http://schemas.openxmlformats.org/officeDocument/2006/relationships/image" Target="../media/image10591.png"/><Relationship Id="rId43" Type="http://schemas.openxmlformats.org/officeDocument/2006/relationships/image" Target="../media/image10631.png"/><Relationship Id="rId48" Type="http://schemas.openxmlformats.org/officeDocument/2006/relationships/customXml" Target="../ink/ink1108.xml"/><Relationship Id="rId56" Type="http://schemas.openxmlformats.org/officeDocument/2006/relationships/customXml" Target="../ink/ink1112.xml"/><Relationship Id="rId8" Type="http://schemas.openxmlformats.org/officeDocument/2006/relationships/customXml" Target="../ink/ink1088.xml"/><Relationship Id="rId51" Type="http://schemas.openxmlformats.org/officeDocument/2006/relationships/image" Target="../media/image10671.png"/><Relationship Id="rId3" Type="http://schemas.openxmlformats.org/officeDocument/2006/relationships/image" Target="../media/image1160.png"/><Relationship Id="rId12" Type="http://schemas.openxmlformats.org/officeDocument/2006/relationships/customXml" Target="../ink/ink1090.xml"/><Relationship Id="rId17" Type="http://schemas.openxmlformats.org/officeDocument/2006/relationships/image" Target="../media/image10501.png"/><Relationship Id="rId25" Type="http://schemas.openxmlformats.org/officeDocument/2006/relationships/image" Target="../media/image10541.png"/><Relationship Id="rId33" Type="http://schemas.openxmlformats.org/officeDocument/2006/relationships/image" Target="../media/image10581.png"/><Relationship Id="rId38" Type="http://schemas.openxmlformats.org/officeDocument/2006/relationships/customXml" Target="../ink/ink1103.xml"/><Relationship Id="rId46" Type="http://schemas.openxmlformats.org/officeDocument/2006/relationships/customXml" Target="../ink/ink1107.xml"/><Relationship Id="rId59" Type="http://schemas.openxmlformats.org/officeDocument/2006/relationships/image" Target="../media/image10711.png"/><Relationship Id="rId20" Type="http://schemas.openxmlformats.org/officeDocument/2006/relationships/customXml" Target="../ink/ink1094.xml"/><Relationship Id="rId41" Type="http://schemas.openxmlformats.org/officeDocument/2006/relationships/image" Target="../media/image10621.png"/><Relationship Id="rId54" Type="http://schemas.openxmlformats.org/officeDocument/2006/relationships/customXml" Target="../ink/ink111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087.xml"/><Relationship Id="rId15" Type="http://schemas.openxmlformats.org/officeDocument/2006/relationships/image" Target="../media/image10491.png"/><Relationship Id="rId23" Type="http://schemas.openxmlformats.org/officeDocument/2006/relationships/image" Target="../media/image10531.png"/><Relationship Id="rId28" Type="http://schemas.openxmlformats.org/officeDocument/2006/relationships/customXml" Target="../ink/ink1098.xml"/><Relationship Id="rId36" Type="http://schemas.openxmlformats.org/officeDocument/2006/relationships/customXml" Target="../ink/ink1102.xml"/><Relationship Id="rId49" Type="http://schemas.openxmlformats.org/officeDocument/2006/relationships/image" Target="../media/image10661.png"/><Relationship Id="rId57" Type="http://schemas.openxmlformats.org/officeDocument/2006/relationships/image" Target="../media/image10701.png"/><Relationship Id="rId10" Type="http://schemas.openxmlformats.org/officeDocument/2006/relationships/customXml" Target="../ink/ink1089.xml"/><Relationship Id="rId31" Type="http://schemas.openxmlformats.org/officeDocument/2006/relationships/image" Target="../media/image10571.png"/><Relationship Id="rId44" Type="http://schemas.openxmlformats.org/officeDocument/2006/relationships/customXml" Target="../ink/ink1106.xml"/><Relationship Id="rId52" Type="http://schemas.openxmlformats.org/officeDocument/2006/relationships/customXml" Target="../ink/ink1110.xml"/><Relationship Id="rId60" Type="http://schemas.openxmlformats.org/officeDocument/2006/relationships/customXml" Target="../ink/ink1114.xml"/><Relationship Id="rId4" Type="http://schemas.openxmlformats.org/officeDocument/2006/relationships/customXml" Target="../ink/ink1086.xml"/><Relationship Id="rId9" Type="http://schemas.openxmlformats.org/officeDocument/2006/relationships/image" Target="../media/image10461.png"/></Relationships>
</file>

<file path=ppt/slides/_rels/slide37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26.xml"/><Relationship Id="rId21" Type="http://schemas.openxmlformats.org/officeDocument/2006/relationships/image" Target="../media/image10831.png"/><Relationship Id="rId42" Type="http://schemas.openxmlformats.org/officeDocument/2006/relationships/customXml" Target="../ink/ink1134.xml"/><Relationship Id="rId47" Type="http://schemas.openxmlformats.org/officeDocument/2006/relationships/image" Target="../media/image10961.png"/><Relationship Id="rId63" Type="http://schemas.openxmlformats.org/officeDocument/2006/relationships/image" Target="../media/image11040.png"/><Relationship Id="rId68" Type="http://schemas.openxmlformats.org/officeDocument/2006/relationships/customXml" Target="../ink/ink1147.xml"/><Relationship Id="rId7" Type="http://schemas.openxmlformats.org/officeDocument/2006/relationships/image" Target="../media/image10761.png"/><Relationship Id="rId71" Type="http://schemas.openxmlformats.org/officeDocument/2006/relationships/image" Target="../media/image11081.png"/><Relationship Id="rId2" Type="http://schemas.openxmlformats.org/officeDocument/2006/relationships/image" Target="../media/image1161.png"/><Relationship Id="rId16" Type="http://schemas.openxmlformats.org/officeDocument/2006/relationships/customXml" Target="../ink/ink1121.xml"/><Relationship Id="rId29" Type="http://schemas.openxmlformats.org/officeDocument/2006/relationships/image" Target="../media/image10871.png"/><Relationship Id="rId11" Type="http://schemas.openxmlformats.org/officeDocument/2006/relationships/image" Target="../media/image10781.png"/><Relationship Id="rId24" Type="http://schemas.openxmlformats.org/officeDocument/2006/relationships/customXml" Target="../ink/ink1125.xml"/><Relationship Id="rId32" Type="http://schemas.openxmlformats.org/officeDocument/2006/relationships/customXml" Target="../ink/ink1129.xml"/><Relationship Id="rId37" Type="http://schemas.openxmlformats.org/officeDocument/2006/relationships/image" Target="../media/image10911.png"/><Relationship Id="rId40" Type="http://schemas.openxmlformats.org/officeDocument/2006/relationships/customXml" Target="../ink/ink1133.xml"/><Relationship Id="rId45" Type="http://schemas.openxmlformats.org/officeDocument/2006/relationships/image" Target="../media/image10951.png"/><Relationship Id="rId53" Type="http://schemas.openxmlformats.org/officeDocument/2006/relationships/image" Target="../media/image10990.png"/><Relationship Id="rId58" Type="http://schemas.openxmlformats.org/officeDocument/2006/relationships/customXml" Target="../ink/ink1142.xml"/><Relationship Id="rId66" Type="http://schemas.openxmlformats.org/officeDocument/2006/relationships/customXml" Target="../ink/ink1146.xml"/><Relationship Id="rId5" Type="http://schemas.openxmlformats.org/officeDocument/2006/relationships/image" Target="../media/image10751.png"/><Relationship Id="rId61" Type="http://schemas.openxmlformats.org/officeDocument/2006/relationships/image" Target="../media/image11030.png"/><Relationship Id="rId19" Type="http://schemas.openxmlformats.org/officeDocument/2006/relationships/image" Target="../media/image10821.png"/><Relationship Id="rId14" Type="http://schemas.openxmlformats.org/officeDocument/2006/relationships/customXml" Target="../ink/ink1120.xml"/><Relationship Id="rId22" Type="http://schemas.openxmlformats.org/officeDocument/2006/relationships/customXml" Target="../ink/ink1124.xml"/><Relationship Id="rId27" Type="http://schemas.openxmlformats.org/officeDocument/2006/relationships/image" Target="../media/image10861.png"/><Relationship Id="rId30" Type="http://schemas.openxmlformats.org/officeDocument/2006/relationships/customXml" Target="../ink/ink1128.xml"/><Relationship Id="rId35" Type="http://schemas.openxmlformats.org/officeDocument/2006/relationships/image" Target="../media/image10900.png"/><Relationship Id="rId43" Type="http://schemas.openxmlformats.org/officeDocument/2006/relationships/image" Target="../media/image10941.png"/><Relationship Id="rId48" Type="http://schemas.openxmlformats.org/officeDocument/2006/relationships/customXml" Target="../ink/ink1137.xml"/><Relationship Id="rId56" Type="http://schemas.openxmlformats.org/officeDocument/2006/relationships/customXml" Target="../ink/ink1141.xml"/><Relationship Id="rId64" Type="http://schemas.openxmlformats.org/officeDocument/2006/relationships/customXml" Target="../ink/ink1145.xml"/><Relationship Id="rId69" Type="http://schemas.openxmlformats.org/officeDocument/2006/relationships/image" Target="../media/image11071.png"/><Relationship Id="rId8" Type="http://schemas.openxmlformats.org/officeDocument/2006/relationships/customXml" Target="../ink/ink1117.xml"/><Relationship Id="rId51" Type="http://schemas.openxmlformats.org/officeDocument/2006/relationships/image" Target="../media/image10980.png"/><Relationship Id="rId3" Type="http://schemas.openxmlformats.org/officeDocument/2006/relationships/image" Target="../media/image1162.png"/><Relationship Id="rId12" Type="http://schemas.openxmlformats.org/officeDocument/2006/relationships/customXml" Target="../ink/ink1119.xml"/><Relationship Id="rId17" Type="http://schemas.openxmlformats.org/officeDocument/2006/relationships/image" Target="../media/image10811.png"/><Relationship Id="rId25" Type="http://schemas.openxmlformats.org/officeDocument/2006/relationships/image" Target="../media/image10851.png"/><Relationship Id="rId33" Type="http://schemas.openxmlformats.org/officeDocument/2006/relationships/image" Target="../media/image10891.png"/><Relationship Id="rId38" Type="http://schemas.openxmlformats.org/officeDocument/2006/relationships/customXml" Target="../ink/ink1132.xml"/><Relationship Id="rId46" Type="http://schemas.openxmlformats.org/officeDocument/2006/relationships/customXml" Target="../ink/ink1136.xml"/><Relationship Id="rId59" Type="http://schemas.openxmlformats.org/officeDocument/2006/relationships/image" Target="../media/image11020.png"/><Relationship Id="rId67" Type="http://schemas.openxmlformats.org/officeDocument/2006/relationships/image" Target="../media/image11061.png"/><Relationship Id="rId20" Type="http://schemas.openxmlformats.org/officeDocument/2006/relationships/customXml" Target="../ink/ink1123.xml"/><Relationship Id="rId41" Type="http://schemas.openxmlformats.org/officeDocument/2006/relationships/image" Target="../media/image10931.png"/><Relationship Id="rId54" Type="http://schemas.openxmlformats.org/officeDocument/2006/relationships/customXml" Target="../ink/ink1140.xml"/><Relationship Id="rId62" Type="http://schemas.openxmlformats.org/officeDocument/2006/relationships/customXml" Target="../ink/ink1144.xml"/><Relationship Id="rId70" Type="http://schemas.openxmlformats.org/officeDocument/2006/relationships/customXml" Target="../ink/ink114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16.xml"/><Relationship Id="rId15" Type="http://schemas.openxmlformats.org/officeDocument/2006/relationships/image" Target="../media/image10800.png"/><Relationship Id="rId23" Type="http://schemas.openxmlformats.org/officeDocument/2006/relationships/image" Target="../media/image10841.png"/><Relationship Id="rId28" Type="http://schemas.openxmlformats.org/officeDocument/2006/relationships/customXml" Target="../ink/ink1127.xml"/><Relationship Id="rId36" Type="http://schemas.openxmlformats.org/officeDocument/2006/relationships/customXml" Target="../ink/ink1131.xml"/><Relationship Id="rId49" Type="http://schemas.openxmlformats.org/officeDocument/2006/relationships/image" Target="../media/image10971.png"/><Relationship Id="rId57" Type="http://schemas.openxmlformats.org/officeDocument/2006/relationships/image" Target="../media/image11010.png"/><Relationship Id="rId10" Type="http://schemas.openxmlformats.org/officeDocument/2006/relationships/customXml" Target="../ink/ink1118.xml"/><Relationship Id="rId31" Type="http://schemas.openxmlformats.org/officeDocument/2006/relationships/image" Target="../media/image10881.png"/><Relationship Id="rId44" Type="http://schemas.openxmlformats.org/officeDocument/2006/relationships/customXml" Target="../ink/ink1135.xml"/><Relationship Id="rId52" Type="http://schemas.openxmlformats.org/officeDocument/2006/relationships/customXml" Target="../ink/ink1139.xml"/><Relationship Id="rId60" Type="http://schemas.openxmlformats.org/officeDocument/2006/relationships/customXml" Target="../ink/ink1143.xml"/><Relationship Id="rId65" Type="http://schemas.openxmlformats.org/officeDocument/2006/relationships/image" Target="../media/image11051.png"/><Relationship Id="rId4" Type="http://schemas.openxmlformats.org/officeDocument/2006/relationships/customXml" Target="../ink/ink1115.xml"/><Relationship Id="rId9" Type="http://schemas.openxmlformats.org/officeDocument/2006/relationships/image" Target="../media/image10771.png"/><Relationship Id="rId13" Type="http://schemas.openxmlformats.org/officeDocument/2006/relationships/image" Target="../media/image10791.png"/><Relationship Id="rId18" Type="http://schemas.openxmlformats.org/officeDocument/2006/relationships/customXml" Target="../ink/ink1122.xml"/><Relationship Id="rId39" Type="http://schemas.openxmlformats.org/officeDocument/2006/relationships/image" Target="../media/image10921.png"/><Relationship Id="rId34" Type="http://schemas.openxmlformats.org/officeDocument/2006/relationships/customXml" Target="../ink/ink1130.xml"/><Relationship Id="rId50" Type="http://schemas.openxmlformats.org/officeDocument/2006/relationships/customXml" Target="../ink/ink1138.xml"/><Relationship Id="rId55" Type="http://schemas.openxmlformats.org/officeDocument/2006/relationships/image" Target="../media/image11000.png"/></Relationships>
</file>

<file path=ppt/slides/_rels/slide38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51.png"/><Relationship Id="rId18" Type="http://schemas.openxmlformats.org/officeDocument/2006/relationships/customXml" Target="../ink/ink1156.xml"/><Relationship Id="rId26" Type="http://schemas.openxmlformats.org/officeDocument/2006/relationships/customXml" Target="../ink/ink1160.xml"/><Relationship Id="rId39" Type="http://schemas.openxmlformats.org/officeDocument/2006/relationships/image" Target="../media/image11281.png"/><Relationship Id="rId21" Type="http://schemas.openxmlformats.org/officeDocument/2006/relationships/image" Target="../media/image11191.png"/><Relationship Id="rId34" Type="http://schemas.openxmlformats.org/officeDocument/2006/relationships/customXml" Target="../ink/ink1164.xml"/><Relationship Id="rId42" Type="http://schemas.openxmlformats.org/officeDocument/2006/relationships/customXml" Target="../ink/ink1168.xml"/><Relationship Id="rId47" Type="http://schemas.openxmlformats.org/officeDocument/2006/relationships/image" Target="../media/image11321.png"/><Relationship Id="rId50" Type="http://schemas.openxmlformats.org/officeDocument/2006/relationships/customXml" Target="../ink/ink1172.xml"/><Relationship Id="rId55" Type="http://schemas.openxmlformats.org/officeDocument/2006/relationships/image" Target="../media/image11361.png"/><Relationship Id="rId63" Type="http://schemas.openxmlformats.org/officeDocument/2006/relationships/image" Target="../media/image959.png"/><Relationship Id="rId7" Type="http://schemas.openxmlformats.org/officeDocument/2006/relationships/image" Target="../media/image11121.png"/><Relationship Id="rId2" Type="http://schemas.openxmlformats.org/officeDocument/2006/relationships/image" Target="../media/image1163.png"/><Relationship Id="rId16" Type="http://schemas.openxmlformats.org/officeDocument/2006/relationships/customXml" Target="../ink/ink1155.xml"/><Relationship Id="rId29" Type="http://schemas.openxmlformats.org/officeDocument/2006/relationships/image" Target="../media/image11231.png"/><Relationship Id="rId11" Type="http://schemas.openxmlformats.org/officeDocument/2006/relationships/image" Target="../media/image11141.png"/><Relationship Id="rId24" Type="http://schemas.openxmlformats.org/officeDocument/2006/relationships/customXml" Target="../ink/ink1159.xml"/><Relationship Id="rId32" Type="http://schemas.openxmlformats.org/officeDocument/2006/relationships/customXml" Target="../ink/ink1163.xml"/><Relationship Id="rId37" Type="http://schemas.openxmlformats.org/officeDocument/2006/relationships/image" Target="../media/image11271.png"/><Relationship Id="rId40" Type="http://schemas.openxmlformats.org/officeDocument/2006/relationships/customXml" Target="../ink/ink1167.xml"/><Relationship Id="rId45" Type="http://schemas.openxmlformats.org/officeDocument/2006/relationships/image" Target="../media/image11311.png"/><Relationship Id="rId53" Type="http://schemas.openxmlformats.org/officeDocument/2006/relationships/image" Target="../media/image11351.png"/><Relationship Id="rId58" Type="http://schemas.openxmlformats.org/officeDocument/2006/relationships/customXml" Target="../ink/ink1176.xml"/><Relationship Id="rId5" Type="http://schemas.openxmlformats.org/officeDocument/2006/relationships/image" Target="../media/image11111.png"/><Relationship Id="rId61" Type="http://schemas.openxmlformats.org/officeDocument/2006/relationships/image" Target="../media/image11391.png"/><Relationship Id="rId19" Type="http://schemas.openxmlformats.org/officeDocument/2006/relationships/image" Target="../media/image11181.png"/><Relationship Id="rId14" Type="http://schemas.openxmlformats.org/officeDocument/2006/relationships/customXml" Target="../ink/ink1154.xml"/><Relationship Id="rId22" Type="http://schemas.openxmlformats.org/officeDocument/2006/relationships/customXml" Target="../ink/ink1158.xml"/><Relationship Id="rId27" Type="http://schemas.openxmlformats.org/officeDocument/2006/relationships/image" Target="../media/image11221.png"/><Relationship Id="rId30" Type="http://schemas.openxmlformats.org/officeDocument/2006/relationships/customXml" Target="../ink/ink1162.xml"/><Relationship Id="rId35" Type="http://schemas.openxmlformats.org/officeDocument/2006/relationships/image" Target="../media/image11261.png"/><Relationship Id="rId43" Type="http://schemas.openxmlformats.org/officeDocument/2006/relationships/image" Target="../media/image11300.png"/><Relationship Id="rId48" Type="http://schemas.openxmlformats.org/officeDocument/2006/relationships/customXml" Target="../ink/ink1171.xml"/><Relationship Id="rId56" Type="http://schemas.openxmlformats.org/officeDocument/2006/relationships/customXml" Target="../ink/ink1175.xml"/><Relationship Id="rId8" Type="http://schemas.openxmlformats.org/officeDocument/2006/relationships/customXml" Target="../ink/ink1151.xml"/><Relationship Id="rId51" Type="http://schemas.openxmlformats.org/officeDocument/2006/relationships/image" Target="../media/image11341.png"/><Relationship Id="rId3" Type="http://schemas.openxmlformats.org/officeDocument/2006/relationships/image" Target="../media/image1164.png"/><Relationship Id="rId12" Type="http://schemas.openxmlformats.org/officeDocument/2006/relationships/customXml" Target="../ink/ink1153.xml"/><Relationship Id="rId17" Type="http://schemas.openxmlformats.org/officeDocument/2006/relationships/image" Target="../media/image11171.png"/><Relationship Id="rId25" Type="http://schemas.openxmlformats.org/officeDocument/2006/relationships/image" Target="../media/image11211.png"/><Relationship Id="rId33" Type="http://schemas.openxmlformats.org/officeDocument/2006/relationships/image" Target="../media/image11251.png"/><Relationship Id="rId38" Type="http://schemas.openxmlformats.org/officeDocument/2006/relationships/customXml" Target="../ink/ink1166.xml"/><Relationship Id="rId46" Type="http://schemas.openxmlformats.org/officeDocument/2006/relationships/customXml" Target="../ink/ink1170.xml"/><Relationship Id="rId59" Type="http://schemas.openxmlformats.org/officeDocument/2006/relationships/image" Target="../media/image11381.png"/><Relationship Id="rId20" Type="http://schemas.openxmlformats.org/officeDocument/2006/relationships/customXml" Target="../ink/ink1157.xml"/><Relationship Id="rId41" Type="http://schemas.openxmlformats.org/officeDocument/2006/relationships/image" Target="../media/image11291.png"/><Relationship Id="rId54" Type="http://schemas.openxmlformats.org/officeDocument/2006/relationships/customXml" Target="../ink/ink1174.xml"/><Relationship Id="rId62" Type="http://schemas.openxmlformats.org/officeDocument/2006/relationships/customXml" Target="../ink/ink1178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50.xml"/><Relationship Id="rId15" Type="http://schemas.openxmlformats.org/officeDocument/2006/relationships/image" Target="../media/image11160.png"/><Relationship Id="rId23" Type="http://schemas.openxmlformats.org/officeDocument/2006/relationships/image" Target="../media/image11200.png"/><Relationship Id="rId28" Type="http://schemas.openxmlformats.org/officeDocument/2006/relationships/customXml" Target="../ink/ink1161.xml"/><Relationship Id="rId36" Type="http://schemas.openxmlformats.org/officeDocument/2006/relationships/customXml" Target="../ink/ink1165.xml"/><Relationship Id="rId49" Type="http://schemas.openxmlformats.org/officeDocument/2006/relationships/image" Target="../media/image11331.png"/><Relationship Id="rId57" Type="http://schemas.openxmlformats.org/officeDocument/2006/relationships/image" Target="../media/image11371.png"/><Relationship Id="rId10" Type="http://schemas.openxmlformats.org/officeDocument/2006/relationships/customXml" Target="../ink/ink1152.xml"/><Relationship Id="rId31" Type="http://schemas.openxmlformats.org/officeDocument/2006/relationships/image" Target="../media/image11241.png"/><Relationship Id="rId44" Type="http://schemas.openxmlformats.org/officeDocument/2006/relationships/customXml" Target="../ink/ink1169.xml"/><Relationship Id="rId52" Type="http://schemas.openxmlformats.org/officeDocument/2006/relationships/customXml" Target="../ink/ink1173.xml"/><Relationship Id="rId60" Type="http://schemas.openxmlformats.org/officeDocument/2006/relationships/customXml" Target="../ink/ink1177.xml"/><Relationship Id="rId4" Type="http://schemas.openxmlformats.org/officeDocument/2006/relationships/customXml" Target="../ink/ink1149.xml"/><Relationship Id="rId9" Type="http://schemas.openxmlformats.org/officeDocument/2006/relationships/image" Target="../media/image11131.png"/></Relationships>
</file>

<file path=ppt/slides/_rels/slide39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190.xml"/><Relationship Id="rId21" Type="http://schemas.openxmlformats.org/officeDocument/2006/relationships/image" Target="../media/image11500.png"/><Relationship Id="rId42" Type="http://schemas.openxmlformats.org/officeDocument/2006/relationships/customXml" Target="../ink/ink1198.xml"/><Relationship Id="rId47" Type="http://schemas.openxmlformats.org/officeDocument/2006/relationships/image" Target="../media/image959.png"/><Relationship Id="rId63" Type="http://schemas.openxmlformats.org/officeDocument/2006/relationships/image" Target="../media/image1170.png"/><Relationship Id="rId68" Type="http://schemas.openxmlformats.org/officeDocument/2006/relationships/customXml" Target="../ink/ink1211.xml"/><Relationship Id="rId7" Type="http://schemas.openxmlformats.org/officeDocument/2006/relationships/image" Target="../media/image11431.png"/><Relationship Id="rId71" Type="http://schemas.openxmlformats.org/officeDocument/2006/relationships/image" Target="../media/image1174.png"/><Relationship Id="rId2" Type="http://schemas.openxmlformats.org/officeDocument/2006/relationships/image" Target="../media/image1165.png"/><Relationship Id="rId16" Type="http://schemas.openxmlformats.org/officeDocument/2006/relationships/customXml" Target="../ink/ink1185.xml"/><Relationship Id="rId29" Type="http://schemas.openxmlformats.org/officeDocument/2006/relationships/image" Target="../media/image11541.png"/><Relationship Id="rId11" Type="http://schemas.openxmlformats.org/officeDocument/2006/relationships/image" Target="../media/image11451.png"/><Relationship Id="rId24" Type="http://schemas.openxmlformats.org/officeDocument/2006/relationships/customXml" Target="../ink/ink1189.xml"/><Relationship Id="rId32" Type="http://schemas.openxmlformats.org/officeDocument/2006/relationships/customXml" Target="../ink/ink1193.xml"/><Relationship Id="rId37" Type="http://schemas.openxmlformats.org/officeDocument/2006/relationships/image" Target="../media/image11581.png"/><Relationship Id="rId40" Type="http://schemas.openxmlformats.org/officeDocument/2006/relationships/customXml" Target="../ink/ink1197.xml"/><Relationship Id="rId45" Type="http://schemas.openxmlformats.org/officeDocument/2006/relationships/image" Target="../media/image11621.png"/><Relationship Id="rId53" Type="http://schemas.openxmlformats.org/officeDocument/2006/relationships/image" Target="../media/image11651.png"/><Relationship Id="rId58" Type="http://schemas.openxmlformats.org/officeDocument/2006/relationships/customXml" Target="../ink/ink1206.xml"/><Relationship Id="rId66" Type="http://schemas.openxmlformats.org/officeDocument/2006/relationships/customXml" Target="../ink/ink1210.xml"/><Relationship Id="rId5" Type="http://schemas.openxmlformats.org/officeDocument/2006/relationships/image" Target="../media/image11420.png"/><Relationship Id="rId61" Type="http://schemas.openxmlformats.org/officeDocument/2006/relationships/image" Target="../media/image1169.png"/><Relationship Id="rId19" Type="http://schemas.openxmlformats.org/officeDocument/2006/relationships/image" Target="../media/image11491.png"/><Relationship Id="rId14" Type="http://schemas.openxmlformats.org/officeDocument/2006/relationships/customXml" Target="../ink/ink1184.xml"/><Relationship Id="rId22" Type="http://schemas.openxmlformats.org/officeDocument/2006/relationships/customXml" Target="../ink/ink1188.xml"/><Relationship Id="rId27" Type="http://schemas.openxmlformats.org/officeDocument/2006/relationships/image" Target="../media/image11531.png"/><Relationship Id="rId30" Type="http://schemas.openxmlformats.org/officeDocument/2006/relationships/customXml" Target="../ink/ink1192.xml"/><Relationship Id="rId35" Type="http://schemas.openxmlformats.org/officeDocument/2006/relationships/image" Target="../media/image11571.png"/><Relationship Id="rId43" Type="http://schemas.openxmlformats.org/officeDocument/2006/relationships/image" Target="../media/image11610.png"/><Relationship Id="rId48" Type="http://schemas.openxmlformats.org/officeDocument/2006/relationships/customXml" Target="../ink/ink1201.xml"/><Relationship Id="rId56" Type="http://schemas.openxmlformats.org/officeDocument/2006/relationships/customXml" Target="../ink/ink1205.xml"/><Relationship Id="rId64" Type="http://schemas.openxmlformats.org/officeDocument/2006/relationships/customXml" Target="../ink/ink1209.xml"/><Relationship Id="rId69" Type="http://schemas.openxmlformats.org/officeDocument/2006/relationships/image" Target="../media/image1173.png"/><Relationship Id="rId8" Type="http://schemas.openxmlformats.org/officeDocument/2006/relationships/customXml" Target="../ink/ink1181.xml"/><Relationship Id="rId51" Type="http://schemas.openxmlformats.org/officeDocument/2006/relationships/image" Target="../media/image11641.png"/><Relationship Id="rId3" Type="http://schemas.openxmlformats.org/officeDocument/2006/relationships/image" Target="../media/image1166.png"/><Relationship Id="rId12" Type="http://schemas.openxmlformats.org/officeDocument/2006/relationships/customXml" Target="../ink/ink1183.xml"/><Relationship Id="rId17" Type="http://schemas.openxmlformats.org/officeDocument/2006/relationships/image" Target="../media/image11481.png"/><Relationship Id="rId25" Type="http://schemas.openxmlformats.org/officeDocument/2006/relationships/image" Target="../media/image11521.png"/><Relationship Id="rId33" Type="http://schemas.openxmlformats.org/officeDocument/2006/relationships/image" Target="../media/image11561.png"/><Relationship Id="rId38" Type="http://schemas.openxmlformats.org/officeDocument/2006/relationships/customXml" Target="../ink/ink1196.xml"/><Relationship Id="rId46" Type="http://schemas.openxmlformats.org/officeDocument/2006/relationships/customXml" Target="../ink/ink1200.xml"/><Relationship Id="rId59" Type="http://schemas.openxmlformats.org/officeDocument/2006/relationships/image" Target="../media/image1168.png"/><Relationship Id="rId67" Type="http://schemas.openxmlformats.org/officeDocument/2006/relationships/image" Target="../media/image1172.png"/><Relationship Id="rId20" Type="http://schemas.openxmlformats.org/officeDocument/2006/relationships/customXml" Target="../ink/ink1187.xml"/><Relationship Id="rId41" Type="http://schemas.openxmlformats.org/officeDocument/2006/relationships/image" Target="../media/image11600.png"/><Relationship Id="rId54" Type="http://schemas.openxmlformats.org/officeDocument/2006/relationships/customXml" Target="../ink/ink1204.xml"/><Relationship Id="rId62" Type="http://schemas.openxmlformats.org/officeDocument/2006/relationships/customXml" Target="../ink/ink1208.xml"/><Relationship Id="rId70" Type="http://schemas.openxmlformats.org/officeDocument/2006/relationships/customXml" Target="../ink/ink1212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180.xml"/><Relationship Id="rId15" Type="http://schemas.openxmlformats.org/officeDocument/2006/relationships/image" Target="../media/image11471.png"/><Relationship Id="rId23" Type="http://schemas.openxmlformats.org/officeDocument/2006/relationships/image" Target="../media/image11511.png"/><Relationship Id="rId28" Type="http://schemas.openxmlformats.org/officeDocument/2006/relationships/customXml" Target="../ink/ink1191.xml"/><Relationship Id="rId36" Type="http://schemas.openxmlformats.org/officeDocument/2006/relationships/customXml" Target="../ink/ink1195.xml"/><Relationship Id="rId49" Type="http://schemas.openxmlformats.org/officeDocument/2006/relationships/image" Target="../media/image11631.png"/><Relationship Id="rId57" Type="http://schemas.openxmlformats.org/officeDocument/2006/relationships/image" Target="../media/image1167.png"/><Relationship Id="rId10" Type="http://schemas.openxmlformats.org/officeDocument/2006/relationships/customXml" Target="../ink/ink1182.xml"/><Relationship Id="rId31" Type="http://schemas.openxmlformats.org/officeDocument/2006/relationships/image" Target="../media/image11551.png"/><Relationship Id="rId44" Type="http://schemas.openxmlformats.org/officeDocument/2006/relationships/customXml" Target="../ink/ink1199.xml"/><Relationship Id="rId52" Type="http://schemas.openxmlformats.org/officeDocument/2006/relationships/customXml" Target="../ink/ink1203.xml"/><Relationship Id="rId60" Type="http://schemas.openxmlformats.org/officeDocument/2006/relationships/customXml" Target="../ink/ink1207.xml"/><Relationship Id="rId65" Type="http://schemas.openxmlformats.org/officeDocument/2006/relationships/image" Target="../media/image1171.png"/><Relationship Id="rId4" Type="http://schemas.openxmlformats.org/officeDocument/2006/relationships/customXml" Target="../ink/ink1179.xml"/><Relationship Id="rId9" Type="http://schemas.openxmlformats.org/officeDocument/2006/relationships/image" Target="../media/image11441.png"/><Relationship Id="rId13" Type="http://schemas.openxmlformats.org/officeDocument/2006/relationships/image" Target="../media/image11461.png"/><Relationship Id="rId18" Type="http://schemas.openxmlformats.org/officeDocument/2006/relationships/customXml" Target="../ink/ink1186.xml"/><Relationship Id="rId39" Type="http://schemas.openxmlformats.org/officeDocument/2006/relationships/image" Target="../media/image11591.png"/><Relationship Id="rId34" Type="http://schemas.openxmlformats.org/officeDocument/2006/relationships/customXml" Target="../ink/ink1194.xml"/><Relationship Id="rId50" Type="http://schemas.openxmlformats.org/officeDocument/2006/relationships/customXml" Target="../ink/ink1202.xml"/><Relationship Id="rId55" Type="http://schemas.openxmlformats.org/officeDocument/2006/relationships/image" Target="../media/image11661.png"/></Relationships>
</file>

<file path=ppt/slides/_rels/slide4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411.xml"/><Relationship Id="rId21" Type="http://schemas.openxmlformats.org/officeDocument/2006/relationships/image" Target="../media/image367.png"/><Relationship Id="rId42" Type="http://schemas.openxmlformats.org/officeDocument/2006/relationships/customXml" Target="../ink/ink375.xml"/><Relationship Id="rId63" Type="http://schemas.openxmlformats.org/officeDocument/2006/relationships/image" Target="../media/image388.png"/><Relationship Id="rId84" Type="http://schemas.openxmlformats.org/officeDocument/2006/relationships/customXml" Target="../ink/ink396.xml"/><Relationship Id="rId138" Type="http://schemas.openxmlformats.org/officeDocument/2006/relationships/image" Target="../media/image427.png"/><Relationship Id="rId16" Type="http://schemas.openxmlformats.org/officeDocument/2006/relationships/customXml" Target="../ink/ink362.xml"/><Relationship Id="rId107" Type="http://schemas.openxmlformats.org/officeDocument/2006/relationships/customXml" Target="../ink/ink406.xml"/><Relationship Id="rId11" Type="http://schemas.openxmlformats.org/officeDocument/2006/relationships/image" Target="../media/image362.png"/><Relationship Id="rId32" Type="http://schemas.openxmlformats.org/officeDocument/2006/relationships/customXml" Target="../ink/ink370.xml"/><Relationship Id="rId37" Type="http://schemas.openxmlformats.org/officeDocument/2006/relationships/image" Target="../media/image375.png"/><Relationship Id="rId53" Type="http://schemas.openxmlformats.org/officeDocument/2006/relationships/image" Target="../media/image383.png"/><Relationship Id="rId58" Type="http://schemas.openxmlformats.org/officeDocument/2006/relationships/customXml" Target="../ink/ink383.xml"/><Relationship Id="rId74" Type="http://schemas.openxmlformats.org/officeDocument/2006/relationships/customXml" Target="../ink/ink391.xml"/><Relationship Id="rId79" Type="http://schemas.openxmlformats.org/officeDocument/2006/relationships/image" Target="../media/image396.png"/><Relationship Id="rId102" Type="http://schemas.openxmlformats.org/officeDocument/2006/relationships/image" Target="../media/image409.png"/><Relationship Id="rId123" Type="http://schemas.openxmlformats.org/officeDocument/2006/relationships/customXml" Target="../ink/ink414.xml"/><Relationship Id="rId128" Type="http://schemas.openxmlformats.org/officeDocument/2006/relationships/image" Target="../media/image422.png"/><Relationship Id="rId5" Type="http://schemas.openxmlformats.org/officeDocument/2006/relationships/image" Target="../media/image359.png"/><Relationship Id="rId90" Type="http://schemas.openxmlformats.org/officeDocument/2006/relationships/customXml" Target="../ink/ink399.xml"/><Relationship Id="rId95" Type="http://schemas.openxmlformats.org/officeDocument/2006/relationships/image" Target="../media/image25.png"/><Relationship Id="rId22" Type="http://schemas.openxmlformats.org/officeDocument/2006/relationships/customXml" Target="../ink/ink365.xml"/><Relationship Id="rId27" Type="http://schemas.openxmlformats.org/officeDocument/2006/relationships/image" Target="../media/image370.png"/><Relationship Id="rId43" Type="http://schemas.openxmlformats.org/officeDocument/2006/relationships/image" Target="../media/image378.png"/><Relationship Id="rId48" Type="http://schemas.openxmlformats.org/officeDocument/2006/relationships/customXml" Target="../ink/ink378.xml"/><Relationship Id="rId64" Type="http://schemas.openxmlformats.org/officeDocument/2006/relationships/customXml" Target="../ink/ink386.xml"/><Relationship Id="rId69" Type="http://schemas.openxmlformats.org/officeDocument/2006/relationships/image" Target="../media/image391.png"/><Relationship Id="rId113" Type="http://schemas.openxmlformats.org/officeDocument/2006/relationships/customXml" Target="../ink/ink409.xml"/><Relationship Id="rId118" Type="http://schemas.openxmlformats.org/officeDocument/2006/relationships/image" Target="../media/image417.png"/><Relationship Id="rId134" Type="http://schemas.openxmlformats.org/officeDocument/2006/relationships/image" Target="../media/image425.png"/><Relationship Id="rId139" Type="http://schemas.openxmlformats.org/officeDocument/2006/relationships/customXml" Target="../ink/ink422.xml"/><Relationship Id="rId80" Type="http://schemas.openxmlformats.org/officeDocument/2006/relationships/customXml" Target="../ink/ink394.xml"/><Relationship Id="rId85" Type="http://schemas.openxmlformats.org/officeDocument/2006/relationships/image" Target="../media/image399.png"/><Relationship Id="rId12" Type="http://schemas.openxmlformats.org/officeDocument/2006/relationships/customXml" Target="../ink/ink360.xml"/><Relationship Id="rId17" Type="http://schemas.openxmlformats.org/officeDocument/2006/relationships/image" Target="../media/image365.png"/><Relationship Id="rId33" Type="http://schemas.openxmlformats.org/officeDocument/2006/relationships/image" Target="../media/image373.png"/><Relationship Id="rId38" Type="http://schemas.openxmlformats.org/officeDocument/2006/relationships/customXml" Target="../ink/ink373.xml"/><Relationship Id="rId59" Type="http://schemas.openxmlformats.org/officeDocument/2006/relationships/image" Target="../media/image386.png"/><Relationship Id="rId103" Type="http://schemas.openxmlformats.org/officeDocument/2006/relationships/customXml" Target="../ink/ink404.xml"/><Relationship Id="rId108" Type="http://schemas.openxmlformats.org/officeDocument/2006/relationships/image" Target="../media/image412.png"/><Relationship Id="rId124" Type="http://schemas.openxmlformats.org/officeDocument/2006/relationships/image" Target="../media/image420.png"/><Relationship Id="rId129" Type="http://schemas.openxmlformats.org/officeDocument/2006/relationships/customXml" Target="../ink/ink417.xml"/><Relationship Id="rId54" Type="http://schemas.openxmlformats.org/officeDocument/2006/relationships/customXml" Target="../ink/ink381.xml"/><Relationship Id="rId70" Type="http://schemas.openxmlformats.org/officeDocument/2006/relationships/customXml" Target="../ink/ink389.xml"/><Relationship Id="rId75" Type="http://schemas.openxmlformats.org/officeDocument/2006/relationships/image" Target="../media/image394.png"/><Relationship Id="rId91" Type="http://schemas.openxmlformats.org/officeDocument/2006/relationships/image" Target="../media/image402.png"/><Relationship Id="rId96" Type="http://schemas.openxmlformats.org/officeDocument/2006/relationships/image" Target="../media/image26.png"/><Relationship Id="rId140" Type="http://schemas.openxmlformats.org/officeDocument/2006/relationships/image" Target="../media/image42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57.xml"/><Relationship Id="rId23" Type="http://schemas.openxmlformats.org/officeDocument/2006/relationships/image" Target="../media/image368.png"/><Relationship Id="rId28" Type="http://schemas.openxmlformats.org/officeDocument/2006/relationships/customXml" Target="../ink/ink368.xml"/><Relationship Id="rId49" Type="http://schemas.openxmlformats.org/officeDocument/2006/relationships/image" Target="../media/image381.png"/><Relationship Id="rId114" Type="http://schemas.openxmlformats.org/officeDocument/2006/relationships/image" Target="../media/image415.png"/><Relationship Id="rId119" Type="http://schemas.openxmlformats.org/officeDocument/2006/relationships/customXml" Target="../ink/ink412.xml"/><Relationship Id="rId44" Type="http://schemas.openxmlformats.org/officeDocument/2006/relationships/customXml" Target="../ink/ink376.xml"/><Relationship Id="rId60" Type="http://schemas.openxmlformats.org/officeDocument/2006/relationships/customXml" Target="../ink/ink384.xml"/><Relationship Id="rId65" Type="http://schemas.openxmlformats.org/officeDocument/2006/relationships/image" Target="../media/image389.png"/><Relationship Id="rId81" Type="http://schemas.openxmlformats.org/officeDocument/2006/relationships/image" Target="../media/image397.png"/><Relationship Id="rId86" Type="http://schemas.openxmlformats.org/officeDocument/2006/relationships/customXml" Target="../ink/ink397.xml"/><Relationship Id="rId130" Type="http://schemas.openxmlformats.org/officeDocument/2006/relationships/image" Target="../media/image423.png"/><Relationship Id="rId135" Type="http://schemas.openxmlformats.org/officeDocument/2006/relationships/customXml" Target="../ink/ink420.xml"/><Relationship Id="rId13" Type="http://schemas.openxmlformats.org/officeDocument/2006/relationships/image" Target="../media/image363.png"/><Relationship Id="rId18" Type="http://schemas.openxmlformats.org/officeDocument/2006/relationships/customXml" Target="../ink/ink363.xml"/><Relationship Id="rId39" Type="http://schemas.openxmlformats.org/officeDocument/2006/relationships/image" Target="../media/image376.png"/><Relationship Id="rId109" Type="http://schemas.openxmlformats.org/officeDocument/2006/relationships/customXml" Target="../ink/ink407.xml"/><Relationship Id="rId34" Type="http://schemas.openxmlformats.org/officeDocument/2006/relationships/customXml" Target="../ink/ink371.xml"/><Relationship Id="rId50" Type="http://schemas.openxmlformats.org/officeDocument/2006/relationships/customXml" Target="../ink/ink379.xml"/><Relationship Id="rId55" Type="http://schemas.openxmlformats.org/officeDocument/2006/relationships/image" Target="../media/image384.png"/><Relationship Id="rId76" Type="http://schemas.openxmlformats.org/officeDocument/2006/relationships/customXml" Target="../ink/ink392.xml"/><Relationship Id="rId97" Type="http://schemas.openxmlformats.org/officeDocument/2006/relationships/customXml" Target="../ink/ink401.xml"/><Relationship Id="rId104" Type="http://schemas.openxmlformats.org/officeDocument/2006/relationships/image" Target="../media/image410.png"/><Relationship Id="rId120" Type="http://schemas.openxmlformats.org/officeDocument/2006/relationships/image" Target="../media/image418.png"/><Relationship Id="rId125" Type="http://schemas.openxmlformats.org/officeDocument/2006/relationships/customXml" Target="../ink/ink415.xml"/><Relationship Id="rId7" Type="http://schemas.openxmlformats.org/officeDocument/2006/relationships/image" Target="../media/image360.png"/><Relationship Id="rId71" Type="http://schemas.openxmlformats.org/officeDocument/2006/relationships/image" Target="../media/image392.png"/><Relationship Id="rId92" Type="http://schemas.openxmlformats.org/officeDocument/2006/relationships/customXml" Target="../ink/ink400.xml"/><Relationship Id="rId2" Type="http://schemas.openxmlformats.org/officeDocument/2006/relationships/customXml" Target="../ink/ink355.xml"/><Relationship Id="rId29" Type="http://schemas.openxmlformats.org/officeDocument/2006/relationships/image" Target="../media/image371.png"/><Relationship Id="rId24" Type="http://schemas.openxmlformats.org/officeDocument/2006/relationships/customXml" Target="../ink/ink366.xml"/><Relationship Id="rId40" Type="http://schemas.openxmlformats.org/officeDocument/2006/relationships/customXml" Target="../ink/ink374.xml"/><Relationship Id="rId45" Type="http://schemas.openxmlformats.org/officeDocument/2006/relationships/image" Target="../media/image379.png"/><Relationship Id="rId66" Type="http://schemas.openxmlformats.org/officeDocument/2006/relationships/customXml" Target="../ink/ink387.xml"/><Relationship Id="rId87" Type="http://schemas.openxmlformats.org/officeDocument/2006/relationships/image" Target="../media/image400.png"/><Relationship Id="rId110" Type="http://schemas.openxmlformats.org/officeDocument/2006/relationships/image" Target="../media/image413.png"/><Relationship Id="rId115" Type="http://schemas.openxmlformats.org/officeDocument/2006/relationships/customXml" Target="../ink/ink410.xml"/><Relationship Id="rId131" Type="http://schemas.openxmlformats.org/officeDocument/2006/relationships/customXml" Target="../ink/ink418.xml"/><Relationship Id="rId136" Type="http://schemas.openxmlformats.org/officeDocument/2006/relationships/image" Target="../media/image426.png"/><Relationship Id="rId61" Type="http://schemas.openxmlformats.org/officeDocument/2006/relationships/image" Target="../media/image387.png"/><Relationship Id="rId82" Type="http://schemas.openxmlformats.org/officeDocument/2006/relationships/customXml" Target="../ink/ink395.xml"/><Relationship Id="rId19" Type="http://schemas.openxmlformats.org/officeDocument/2006/relationships/image" Target="../media/image366.png"/><Relationship Id="rId14" Type="http://schemas.openxmlformats.org/officeDocument/2006/relationships/customXml" Target="../ink/ink361.xml"/><Relationship Id="rId30" Type="http://schemas.openxmlformats.org/officeDocument/2006/relationships/customXml" Target="../ink/ink369.xml"/><Relationship Id="rId35" Type="http://schemas.openxmlformats.org/officeDocument/2006/relationships/image" Target="../media/image374.png"/><Relationship Id="rId56" Type="http://schemas.openxmlformats.org/officeDocument/2006/relationships/customXml" Target="../ink/ink382.xml"/><Relationship Id="rId77" Type="http://schemas.openxmlformats.org/officeDocument/2006/relationships/image" Target="../media/image395.png"/><Relationship Id="rId100" Type="http://schemas.openxmlformats.org/officeDocument/2006/relationships/image" Target="../media/image408.png"/><Relationship Id="rId105" Type="http://schemas.openxmlformats.org/officeDocument/2006/relationships/customXml" Target="../ink/ink405.xml"/><Relationship Id="rId126" Type="http://schemas.openxmlformats.org/officeDocument/2006/relationships/image" Target="../media/image421.png"/><Relationship Id="rId8" Type="http://schemas.openxmlformats.org/officeDocument/2006/relationships/customXml" Target="../ink/ink358.xml"/><Relationship Id="rId51" Type="http://schemas.openxmlformats.org/officeDocument/2006/relationships/image" Target="../media/image382.png"/><Relationship Id="rId72" Type="http://schemas.openxmlformats.org/officeDocument/2006/relationships/customXml" Target="../ink/ink390.xml"/><Relationship Id="rId93" Type="http://schemas.openxmlformats.org/officeDocument/2006/relationships/image" Target="../media/image403.png"/><Relationship Id="rId98" Type="http://schemas.openxmlformats.org/officeDocument/2006/relationships/image" Target="../media/image407.png"/><Relationship Id="rId121" Type="http://schemas.openxmlformats.org/officeDocument/2006/relationships/customXml" Target="../ink/ink413.xml"/><Relationship Id="rId3" Type="http://schemas.openxmlformats.org/officeDocument/2006/relationships/image" Target="../media/image358.png"/><Relationship Id="rId25" Type="http://schemas.openxmlformats.org/officeDocument/2006/relationships/image" Target="../media/image369.png"/><Relationship Id="rId46" Type="http://schemas.openxmlformats.org/officeDocument/2006/relationships/customXml" Target="../ink/ink377.xml"/><Relationship Id="rId67" Type="http://schemas.openxmlformats.org/officeDocument/2006/relationships/image" Target="../media/image390.png"/><Relationship Id="rId116" Type="http://schemas.openxmlformats.org/officeDocument/2006/relationships/image" Target="../media/image416.png"/><Relationship Id="rId137" Type="http://schemas.openxmlformats.org/officeDocument/2006/relationships/customXml" Target="../ink/ink421.xml"/><Relationship Id="rId20" Type="http://schemas.openxmlformats.org/officeDocument/2006/relationships/customXml" Target="../ink/ink364.xml"/><Relationship Id="rId41" Type="http://schemas.openxmlformats.org/officeDocument/2006/relationships/image" Target="../media/image377.png"/><Relationship Id="rId62" Type="http://schemas.openxmlformats.org/officeDocument/2006/relationships/customXml" Target="../ink/ink385.xml"/><Relationship Id="rId83" Type="http://schemas.openxmlformats.org/officeDocument/2006/relationships/image" Target="../media/image398.png"/><Relationship Id="rId88" Type="http://schemas.openxmlformats.org/officeDocument/2006/relationships/customXml" Target="../ink/ink398.xml"/><Relationship Id="rId111" Type="http://schemas.openxmlformats.org/officeDocument/2006/relationships/customXml" Target="../ink/ink408.xml"/><Relationship Id="rId132" Type="http://schemas.openxmlformats.org/officeDocument/2006/relationships/image" Target="../media/image424.png"/><Relationship Id="rId15" Type="http://schemas.openxmlformats.org/officeDocument/2006/relationships/image" Target="../media/image364.png"/><Relationship Id="rId36" Type="http://schemas.openxmlformats.org/officeDocument/2006/relationships/customXml" Target="../ink/ink372.xml"/><Relationship Id="rId57" Type="http://schemas.openxmlformats.org/officeDocument/2006/relationships/image" Target="../media/image385.png"/><Relationship Id="rId106" Type="http://schemas.openxmlformats.org/officeDocument/2006/relationships/image" Target="../media/image411.png"/><Relationship Id="rId127" Type="http://schemas.openxmlformats.org/officeDocument/2006/relationships/customXml" Target="../ink/ink416.xml"/><Relationship Id="rId10" Type="http://schemas.openxmlformats.org/officeDocument/2006/relationships/customXml" Target="../ink/ink359.xml"/><Relationship Id="rId31" Type="http://schemas.openxmlformats.org/officeDocument/2006/relationships/image" Target="../media/image372.png"/><Relationship Id="rId52" Type="http://schemas.openxmlformats.org/officeDocument/2006/relationships/customXml" Target="../ink/ink380.xml"/><Relationship Id="rId73" Type="http://schemas.openxmlformats.org/officeDocument/2006/relationships/image" Target="../media/image393.png"/><Relationship Id="rId78" Type="http://schemas.openxmlformats.org/officeDocument/2006/relationships/customXml" Target="../ink/ink393.xml"/><Relationship Id="rId94" Type="http://schemas.openxmlformats.org/officeDocument/2006/relationships/image" Target="../media/image24.png"/><Relationship Id="rId99" Type="http://schemas.openxmlformats.org/officeDocument/2006/relationships/customXml" Target="../ink/ink402.xml"/><Relationship Id="rId101" Type="http://schemas.openxmlformats.org/officeDocument/2006/relationships/customXml" Target="../ink/ink403.xml"/><Relationship Id="rId122" Type="http://schemas.openxmlformats.org/officeDocument/2006/relationships/image" Target="../media/image419.png"/><Relationship Id="rId4" Type="http://schemas.openxmlformats.org/officeDocument/2006/relationships/customXml" Target="../ink/ink356.xml"/><Relationship Id="rId9" Type="http://schemas.openxmlformats.org/officeDocument/2006/relationships/image" Target="../media/image361.png"/><Relationship Id="rId26" Type="http://schemas.openxmlformats.org/officeDocument/2006/relationships/customXml" Target="../ink/ink367.xml"/><Relationship Id="rId47" Type="http://schemas.openxmlformats.org/officeDocument/2006/relationships/image" Target="../media/image380.png"/><Relationship Id="rId68" Type="http://schemas.openxmlformats.org/officeDocument/2006/relationships/customXml" Target="../ink/ink388.xml"/><Relationship Id="rId89" Type="http://schemas.openxmlformats.org/officeDocument/2006/relationships/image" Target="../media/image401.png"/><Relationship Id="rId112" Type="http://schemas.openxmlformats.org/officeDocument/2006/relationships/image" Target="../media/image414.png"/><Relationship Id="rId133" Type="http://schemas.openxmlformats.org/officeDocument/2006/relationships/customXml" Target="../ink/ink419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15.xml"/><Relationship Id="rId13" Type="http://schemas.openxmlformats.org/officeDocument/2006/relationships/image" Target="../media/image1179.png"/><Relationship Id="rId18" Type="http://schemas.openxmlformats.org/officeDocument/2006/relationships/customXml" Target="../ink/ink1220.xml"/><Relationship Id="rId26" Type="http://schemas.openxmlformats.org/officeDocument/2006/relationships/customXml" Target="../ink/ink1224.xml"/><Relationship Id="rId3" Type="http://schemas.openxmlformats.org/officeDocument/2006/relationships/image" Target="../media/image1165.png"/><Relationship Id="rId21" Type="http://schemas.openxmlformats.org/officeDocument/2006/relationships/image" Target="../media/image1183.png"/><Relationship Id="rId7" Type="http://schemas.openxmlformats.org/officeDocument/2006/relationships/image" Target="../media/image1176.png"/><Relationship Id="rId12" Type="http://schemas.openxmlformats.org/officeDocument/2006/relationships/customXml" Target="../ink/ink1217.xml"/><Relationship Id="rId17" Type="http://schemas.openxmlformats.org/officeDocument/2006/relationships/image" Target="../media/image1181.png"/><Relationship Id="rId25" Type="http://schemas.openxmlformats.org/officeDocument/2006/relationships/image" Target="../media/image1185.png"/><Relationship Id="rId2" Type="http://schemas.openxmlformats.org/officeDocument/2006/relationships/image" Target="../media/image1161.png"/><Relationship Id="rId16" Type="http://schemas.openxmlformats.org/officeDocument/2006/relationships/customXml" Target="../ink/ink1219.xml"/><Relationship Id="rId20" Type="http://schemas.openxmlformats.org/officeDocument/2006/relationships/customXml" Target="../ink/ink1221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14.xml"/><Relationship Id="rId11" Type="http://schemas.openxmlformats.org/officeDocument/2006/relationships/image" Target="../media/image1178.png"/><Relationship Id="rId24" Type="http://schemas.openxmlformats.org/officeDocument/2006/relationships/customXml" Target="../ink/ink1223.xml"/><Relationship Id="rId5" Type="http://schemas.openxmlformats.org/officeDocument/2006/relationships/image" Target="../media/image1175.png"/><Relationship Id="rId15" Type="http://schemas.openxmlformats.org/officeDocument/2006/relationships/image" Target="../media/image1180.png"/><Relationship Id="rId23" Type="http://schemas.openxmlformats.org/officeDocument/2006/relationships/image" Target="../media/image1184.png"/><Relationship Id="rId10" Type="http://schemas.openxmlformats.org/officeDocument/2006/relationships/customXml" Target="../ink/ink1216.xml"/><Relationship Id="rId19" Type="http://schemas.openxmlformats.org/officeDocument/2006/relationships/image" Target="../media/image1182.png"/><Relationship Id="rId4" Type="http://schemas.openxmlformats.org/officeDocument/2006/relationships/customXml" Target="../ink/ink1213.xml"/><Relationship Id="rId9" Type="http://schemas.openxmlformats.org/officeDocument/2006/relationships/image" Target="../media/image1177.png"/><Relationship Id="rId14" Type="http://schemas.openxmlformats.org/officeDocument/2006/relationships/customXml" Target="../ink/ink1218.xml"/><Relationship Id="rId22" Type="http://schemas.openxmlformats.org/officeDocument/2006/relationships/customXml" Target="../ink/ink1222.xml"/><Relationship Id="rId27" Type="http://schemas.openxmlformats.org/officeDocument/2006/relationships/image" Target="../media/image1186.png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93.png"/><Relationship Id="rId18" Type="http://schemas.openxmlformats.org/officeDocument/2006/relationships/customXml" Target="../ink/ink1232.xml"/><Relationship Id="rId26" Type="http://schemas.openxmlformats.org/officeDocument/2006/relationships/customXml" Target="../ink/ink1236.xml"/><Relationship Id="rId39" Type="http://schemas.openxmlformats.org/officeDocument/2006/relationships/image" Target="../media/image1221.png"/><Relationship Id="rId21" Type="http://schemas.openxmlformats.org/officeDocument/2006/relationships/image" Target="../media/image1212.png"/><Relationship Id="rId34" Type="http://schemas.openxmlformats.org/officeDocument/2006/relationships/customXml" Target="../ink/ink1240.xml"/><Relationship Id="rId42" Type="http://schemas.openxmlformats.org/officeDocument/2006/relationships/customXml" Target="../ink/ink1244.xml"/><Relationship Id="rId47" Type="http://schemas.openxmlformats.org/officeDocument/2006/relationships/image" Target="../media/image1225.png"/><Relationship Id="rId50" Type="http://schemas.openxmlformats.org/officeDocument/2006/relationships/customXml" Target="../ink/ink1248.xml"/><Relationship Id="rId55" Type="http://schemas.openxmlformats.org/officeDocument/2006/relationships/image" Target="../media/image1229.png"/><Relationship Id="rId7" Type="http://schemas.openxmlformats.org/officeDocument/2006/relationships/image" Target="../media/image1190.png"/><Relationship Id="rId2" Type="http://schemas.openxmlformats.org/officeDocument/2006/relationships/image" Target="../media/image1187.png"/><Relationship Id="rId16" Type="http://schemas.openxmlformats.org/officeDocument/2006/relationships/customXml" Target="../ink/ink1231.xml"/><Relationship Id="rId29" Type="http://schemas.openxmlformats.org/officeDocument/2006/relationships/image" Target="../media/image1216.png"/><Relationship Id="rId11" Type="http://schemas.openxmlformats.org/officeDocument/2006/relationships/image" Target="../media/image1192.png"/><Relationship Id="rId24" Type="http://schemas.openxmlformats.org/officeDocument/2006/relationships/customXml" Target="../ink/ink1235.xml"/><Relationship Id="rId32" Type="http://schemas.openxmlformats.org/officeDocument/2006/relationships/customXml" Target="../ink/ink1239.xml"/><Relationship Id="rId37" Type="http://schemas.openxmlformats.org/officeDocument/2006/relationships/image" Target="../media/image1220.png"/><Relationship Id="rId40" Type="http://schemas.openxmlformats.org/officeDocument/2006/relationships/customXml" Target="../ink/ink1243.xml"/><Relationship Id="rId45" Type="http://schemas.openxmlformats.org/officeDocument/2006/relationships/image" Target="../media/image1224.png"/><Relationship Id="rId53" Type="http://schemas.openxmlformats.org/officeDocument/2006/relationships/image" Target="../media/image1228.png"/><Relationship Id="rId5" Type="http://schemas.openxmlformats.org/officeDocument/2006/relationships/image" Target="../media/image1189.png"/><Relationship Id="rId19" Type="http://schemas.openxmlformats.org/officeDocument/2006/relationships/image" Target="../media/image1211.png"/><Relationship Id="rId4" Type="http://schemas.openxmlformats.org/officeDocument/2006/relationships/customXml" Target="../ink/ink1225.xml"/><Relationship Id="rId9" Type="http://schemas.openxmlformats.org/officeDocument/2006/relationships/image" Target="../media/image1191.png"/><Relationship Id="rId14" Type="http://schemas.openxmlformats.org/officeDocument/2006/relationships/customXml" Target="../ink/ink1230.xml"/><Relationship Id="rId22" Type="http://schemas.openxmlformats.org/officeDocument/2006/relationships/customXml" Target="../ink/ink1234.xml"/><Relationship Id="rId27" Type="http://schemas.openxmlformats.org/officeDocument/2006/relationships/image" Target="../media/image1215.png"/><Relationship Id="rId30" Type="http://schemas.openxmlformats.org/officeDocument/2006/relationships/customXml" Target="../ink/ink1238.xml"/><Relationship Id="rId35" Type="http://schemas.openxmlformats.org/officeDocument/2006/relationships/image" Target="../media/image1219.png"/><Relationship Id="rId43" Type="http://schemas.openxmlformats.org/officeDocument/2006/relationships/image" Target="../media/image1223.png"/><Relationship Id="rId48" Type="http://schemas.openxmlformats.org/officeDocument/2006/relationships/customXml" Target="../ink/ink1247.xml"/><Relationship Id="rId56" Type="http://schemas.openxmlformats.org/officeDocument/2006/relationships/customXml" Target="../ink/ink1251.xml"/><Relationship Id="rId8" Type="http://schemas.openxmlformats.org/officeDocument/2006/relationships/customXml" Target="../ink/ink1227.xml"/><Relationship Id="rId51" Type="http://schemas.openxmlformats.org/officeDocument/2006/relationships/image" Target="../media/image1227.png"/><Relationship Id="rId3" Type="http://schemas.openxmlformats.org/officeDocument/2006/relationships/image" Target="../media/image1188.png"/><Relationship Id="rId12" Type="http://schemas.openxmlformats.org/officeDocument/2006/relationships/customXml" Target="../ink/ink1229.xml"/><Relationship Id="rId17" Type="http://schemas.openxmlformats.org/officeDocument/2006/relationships/image" Target="../media/image1195.png"/><Relationship Id="rId25" Type="http://schemas.openxmlformats.org/officeDocument/2006/relationships/image" Target="../media/image1214.png"/><Relationship Id="rId33" Type="http://schemas.openxmlformats.org/officeDocument/2006/relationships/image" Target="../media/image1218.png"/><Relationship Id="rId38" Type="http://schemas.openxmlformats.org/officeDocument/2006/relationships/customXml" Target="../ink/ink1242.xml"/><Relationship Id="rId46" Type="http://schemas.openxmlformats.org/officeDocument/2006/relationships/customXml" Target="../ink/ink1246.xml"/><Relationship Id="rId20" Type="http://schemas.openxmlformats.org/officeDocument/2006/relationships/customXml" Target="../ink/ink1233.xml"/><Relationship Id="rId41" Type="http://schemas.openxmlformats.org/officeDocument/2006/relationships/image" Target="../media/image1222.png"/><Relationship Id="rId54" Type="http://schemas.openxmlformats.org/officeDocument/2006/relationships/customXml" Target="../ink/ink1250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26.xml"/><Relationship Id="rId15" Type="http://schemas.openxmlformats.org/officeDocument/2006/relationships/image" Target="../media/image1194.png"/><Relationship Id="rId23" Type="http://schemas.openxmlformats.org/officeDocument/2006/relationships/image" Target="../media/image1213.png"/><Relationship Id="rId28" Type="http://schemas.openxmlformats.org/officeDocument/2006/relationships/customXml" Target="../ink/ink1237.xml"/><Relationship Id="rId36" Type="http://schemas.openxmlformats.org/officeDocument/2006/relationships/customXml" Target="../ink/ink1241.xml"/><Relationship Id="rId49" Type="http://schemas.openxmlformats.org/officeDocument/2006/relationships/image" Target="../media/image1226.png"/><Relationship Id="rId57" Type="http://schemas.openxmlformats.org/officeDocument/2006/relationships/image" Target="../media/image1230.png"/><Relationship Id="rId10" Type="http://schemas.openxmlformats.org/officeDocument/2006/relationships/customXml" Target="../ink/ink1228.xml"/><Relationship Id="rId31" Type="http://schemas.openxmlformats.org/officeDocument/2006/relationships/image" Target="../media/image1217.png"/><Relationship Id="rId44" Type="http://schemas.openxmlformats.org/officeDocument/2006/relationships/customXml" Target="../ink/ink1245.xml"/><Relationship Id="rId52" Type="http://schemas.openxmlformats.org/officeDocument/2006/relationships/customXml" Target="../ink/ink1249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237.png"/><Relationship Id="rId18" Type="http://schemas.openxmlformats.org/officeDocument/2006/relationships/customXml" Target="../ink/ink1259.xml"/><Relationship Id="rId26" Type="http://schemas.openxmlformats.org/officeDocument/2006/relationships/customXml" Target="../ink/ink1263.xml"/><Relationship Id="rId39" Type="http://schemas.openxmlformats.org/officeDocument/2006/relationships/image" Target="../media/image1250.png"/><Relationship Id="rId21" Type="http://schemas.openxmlformats.org/officeDocument/2006/relationships/image" Target="../media/image1241.png"/><Relationship Id="rId34" Type="http://schemas.openxmlformats.org/officeDocument/2006/relationships/customXml" Target="../ink/ink1267.xml"/><Relationship Id="rId42" Type="http://schemas.openxmlformats.org/officeDocument/2006/relationships/customXml" Target="../ink/ink1271.xml"/><Relationship Id="rId47" Type="http://schemas.openxmlformats.org/officeDocument/2006/relationships/image" Target="../media/image1254.png"/><Relationship Id="rId50" Type="http://schemas.openxmlformats.org/officeDocument/2006/relationships/customXml" Target="../ink/ink1275.xml"/><Relationship Id="rId7" Type="http://schemas.openxmlformats.org/officeDocument/2006/relationships/image" Target="../media/image1234.png"/><Relationship Id="rId2" Type="http://schemas.openxmlformats.org/officeDocument/2006/relationships/image" Target="../media/image1196.png"/><Relationship Id="rId16" Type="http://schemas.openxmlformats.org/officeDocument/2006/relationships/customXml" Target="../ink/ink1258.xml"/><Relationship Id="rId29" Type="http://schemas.openxmlformats.org/officeDocument/2006/relationships/image" Target="../media/image1245.png"/><Relationship Id="rId11" Type="http://schemas.openxmlformats.org/officeDocument/2006/relationships/image" Target="../media/image1236.png"/><Relationship Id="rId24" Type="http://schemas.openxmlformats.org/officeDocument/2006/relationships/customXml" Target="../ink/ink1262.xml"/><Relationship Id="rId32" Type="http://schemas.openxmlformats.org/officeDocument/2006/relationships/customXml" Target="../ink/ink1266.xml"/><Relationship Id="rId37" Type="http://schemas.openxmlformats.org/officeDocument/2006/relationships/image" Target="../media/image1249.png"/><Relationship Id="rId40" Type="http://schemas.openxmlformats.org/officeDocument/2006/relationships/customXml" Target="../ink/ink1270.xml"/><Relationship Id="rId45" Type="http://schemas.openxmlformats.org/officeDocument/2006/relationships/image" Target="../media/image1253.png"/><Relationship Id="rId5" Type="http://schemas.openxmlformats.org/officeDocument/2006/relationships/image" Target="../media/image1233.png"/><Relationship Id="rId15" Type="http://schemas.openxmlformats.org/officeDocument/2006/relationships/image" Target="../media/image1238.png"/><Relationship Id="rId23" Type="http://schemas.openxmlformats.org/officeDocument/2006/relationships/image" Target="../media/image1242.png"/><Relationship Id="rId28" Type="http://schemas.openxmlformats.org/officeDocument/2006/relationships/customXml" Target="../ink/ink1264.xml"/><Relationship Id="rId36" Type="http://schemas.openxmlformats.org/officeDocument/2006/relationships/customXml" Target="../ink/ink1268.xml"/><Relationship Id="rId49" Type="http://schemas.openxmlformats.org/officeDocument/2006/relationships/image" Target="../media/image1255.png"/><Relationship Id="rId10" Type="http://schemas.openxmlformats.org/officeDocument/2006/relationships/customXml" Target="../ink/ink1255.xml"/><Relationship Id="rId19" Type="http://schemas.openxmlformats.org/officeDocument/2006/relationships/image" Target="../media/image1240.png"/><Relationship Id="rId31" Type="http://schemas.openxmlformats.org/officeDocument/2006/relationships/image" Target="../media/image1246.png"/><Relationship Id="rId44" Type="http://schemas.openxmlformats.org/officeDocument/2006/relationships/customXml" Target="../ink/ink1272.xml"/><Relationship Id="rId4" Type="http://schemas.openxmlformats.org/officeDocument/2006/relationships/customXml" Target="../ink/ink1252.xml"/><Relationship Id="rId9" Type="http://schemas.openxmlformats.org/officeDocument/2006/relationships/image" Target="../media/image1235.png"/><Relationship Id="rId14" Type="http://schemas.openxmlformats.org/officeDocument/2006/relationships/customXml" Target="../ink/ink1257.xml"/><Relationship Id="rId22" Type="http://schemas.openxmlformats.org/officeDocument/2006/relationships/customXml" Target="../ink/ink1261.xml"/><Relationship Id="rId27" Type="http://schemas.openxmlformats.org/officeDocument/2006/relationships/image" Target="../media/image1244.png"/><Relationship Id="rId30" Type="http://schemas.openxmlformats.org/officeDocument/2006/relationships/customXml" Target="../ink/ink1265.xml"/><Relationship Id="rId35" Type="http://schemas.openxmlformats.org/officeDocument/2006/relationships/image" Target="../media/image1248.png"/><Relationship Id="rId43" Type="http://schemas.openxmlformats.org/officeDocument/2006/relationships/image" Target="../media/image1252.png"/><Relationship Id="rId48" Type="http://schemas.openxmlformats.org/officeDocument/2006/relationships/customXml" Target="../ink/ink1274.xml"/><Relationship Id="rId8" Type="http://schemas.openxmlformats.org/officeDocument/2006/relationships/customXml" Target="../ink/ink1254.xml"/><Relationship Id="rId51" Type="http://schemas.openxmlformats.org/officeDocument/2006/relationships/image" Target="../media/image1256.png"/><Relationship Id="rId3" Type="http://schemas.openxmlformats.org/officeDocument/2006/relationships/image" Target="../media/image1197.png"/><Relationship Id="rId12" Type="http://schemas.openxmlformats.org/officeDocument/2006/relationships/customXml" Target="../ink/ink1256.xml"/><Relationship Id="rId17" Type="http://schemas.openxmlformats.org/officeDocument/2006/relationships/image" Target="../media/image1239.png"/><Relationship Id="rId25" Type="http://schemas.openxmlformats.org/officeDocument/2006/relationships/image" Target="../media/image1243.png"/><Relationship Id="rId33" Type="http://schemas.openxmlformats.org/officeDocument/2006/relationships/image" Target="../media/image1247.png"/><Relationship Id="rId38" Type="http://schemas.openxmlformats.org/officeDocument/2006/relationships/customXml" Target="../ink/ink1269.xml"/><Relationship Id="rId46" Type="http://schemas.openxmlformats.org/officeDocument/2006/relationships/customXml" Target="../ink/ink1273.xml"/><Relationship Id="rId20" Type="http://schemas.openxmlformats.org/officeDocument/2006/relationships/customXml" Target="../ink/ink1260.xml"/><Relationship Id="rId41" Type="http://schemas.openxmlformats.org/officeDocument/2006/relationships/image" Target="../media/image125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25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99.png"/><Relationship Id="rId13" Type="http://schemas.openxmlformats.org/officeDocument/2006/relationships/image" Target="../media/image1204.emf"/><Relationship Id="rId3" Type="http://schemas.openxmlformats.org/officeDocument/2006/relationships/tags" Target="../tags/tag76.xml"/><Relationship Id="rId7" Type="http://schemas.openxmlformats.org/officeDocument/2006/relationships/image" Target="../media/image1198.png"/><Relationship Id="rId12" Type="http://schemas.openxmlformats.org/officeDocument/2006/relationships/image" Target="../media/image1203.emf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02.emf"/><Relationship Id="rId5" Type="http://schemas.openxmlformats.org/officeDocument/2006/relationships/tags" Target="../tags/tag78.xml"/><Relationship Id="rId10" Type="http://schemas.openxmlformats.org/officeDocument/2006/relationships/image" Target="../media/image1201.emf"/><Relationship Id="rId4" Type="http://schemas.openxmlformats.org/officeDocument/2006/relationships/tags" Target="../tags/tag77.xml"/><Relationship Id="rId9" Type="http://schemas.openxmlformats.org/officeDocument/2006/relationships/image" Target="../media/image1200.png"/><Relationship Id="rId14" Type="http://schemas.openxmlformats.org/officeDocument/2006/relationships/image" Target="../media/image1205.emf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customXml" Target="../ink/ink1276.xml"/><Relationship Id="rId13" Type="http://schemas.openxmlformats.org/officeDocument/2006/relationships/image" Target="../media/image1232.png"/><Relationship Id="rId18" Type="http://schemas.openxmlformats.org/officeDocument/2006/relationships/customXml" Target="../ink/ink1281.xml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209.emf"/><Relationship Id="rId12" Type="http://schemas.openxmlformats.org/officeDocument/2006/relationships/customXml" Target="../ink/ink1278.xml"/><Relationship Id="rId17" Type="http://schemas.openxmlformats.org/officeDocument/2006/relationships/image" Target="../media/image1258.png"/><Relationship Id="rId2" Type="http://schemas.openxmlformats.org/officeDocument/2006/relationships/tags" Target="../tags/tag80.xml"/><Relationship Id="rId16" Type="http://schemas.openxmlformats.org/officeDocument/2006/relationships/customXml" Target="../ink/ink1280.xml"/><Relationship Id="rId1" Type="http://schemas.openxmlformats.org/officeDocument/2006/relationships/tags" Target="../tags/tag79.xml"/><Relationship Id="rId6" Type="http://schemas.openxmlformats.org/officeDocument/2006/relationships/image" Target="../media/image1208.emf"/><Relationship Id="rId11" Type="http://schemas.openxmlformats.org/officeDocument/2006/relationships/image" Target="../media/image1231.png"/><Relationship Id="rId5" Type="http://schemas.openxmlformats.org/officeDocument/2006/relationships/image" Target="../media/image1207.png"/><Relationship Id="rId15" Type="http://schemas.openxmlformats.org/officeDocument/2006/relationships/image" Target="../media/image1257.png"/><Relationship Id="rId10" Type="http://schemas.openxmlformats.org/officeDocument/2006/relationships/customXml" Target="../ink/ink1277.xml"/><Relationship Id="rId19" Type="http://schemas.openxmlformats.org/officeDocument/2006/relationships/image" Target="../media/image1259.png"/><Relationship Id="rId4" Type="http://schemas.openxmlformats.org/officeDocument/2006/relationships/image" Target="../media/image1206.png"/><Relationship Id="rId9" Type="http://schemas.openxmlformats.org/officeDocument/2006/relationships/image" Target="../media/image1210.png"/><Relationship Id="rId14" Type="http://schemas.openxmlformats.org/officeDocument/2006/relationships/customXml" Target="../ink/ink1279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2.emf"/><Relationship Id="rId3" Type="http://schemas.openxmlformats.org/officeDocument/2006/relationships/tags" Target="../tags/tag83.xml"/><Relationship Id="rId7" Type="http://schemas.openxmlformats.org/officeDocument/2006/relationships/image" Target="../media/image1261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image" Target="../media/image1260.png"/><Relationship Id="rId5" Type="http://schemas.openxmlformats.org/officeDocument/2006/relationships/image" Target="../media/image1206.png"/><Relationship Id="rId10" Type="http://schemas.openxmlformats.org/officeDocument/2006/relationships/image" Target="../media/image1208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1263.e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5.png"/><Relationship Id="rId13" Type="http://schemas.openxmlformats.org/officeDocument/2006/relationships/image" Target="../media/image1269.emf"/><Relationship Id="rId3" Type="http://schemas.openxmlformats.org/officeDocument/2006/relationships/tags" Target="../tags/tag86.xml"/><Relationship Id="rId7" Type="http://schemas.openxmlformats.org/officeDocument/2006/relationships/image" Target="../media/image1264.png"/><Relationship Id="rId12" Type="http://schemas.openxmlformats.org/officeDocument/2006/relationships/image" Target="../media/image1268.emf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267.emf"/><Relationship Id="rId5" Type="http://schemas.openxmlformats.org/officeDocument/2006/relationships/tags" Target="../tags/tag88.xml"/><Relationship Id="rId10" Type="http://schemas.openxmlformats.org/officeDocument/2006/relationships/image" Target="../media/image1208.emf"/><Relationship Id="rId4" Type="http://schemas.openxmlformats.org/officeDocument/2006/relationships/tags" Target="../tags/tag87.xml"/><Relationship Id="rId9" Type="http://schemas.openxmlformats.org/officeDocument/2006/relationships/image" Target="../media/image1266.png"/><Relationship Id="rId14" Type="http://schemas.openxmlformats.org/officeDocument/2006/relationships/image" Target="../media/image1270.emf"/></Relationships>
</file>

<file path=ppt/slides/_rels/slide48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291.xml"/><Relationship Id="rId21" Type="http://schemas.openxmlformats.org/officeDocument/2006/relationships/image" Target="../media/image1280.png"/><Relationship Id="rId34" Type="http://schemas.openxmlformats.org/officeDocument/2006/relationships/customXml" Target="../ink/ink1295.xml"/><Relationship Id="rId42" Type="http://schemas.openxmlformats.org/officeDocument/2006/relationships/customXml" Target="../ink/ink1299.xml"/><Relationship Id="rId47" Type="http://schemas.openxmlformats.org/officeDocument/2006/relationships/image" Target="../media/image1293.png"/><Relationship Id="rId50" Type="http://schemas.openxmlformats.org/officeDocument/2006/relationships/customXml" Target="../ink/ink1303.xml"/><Relationship Id="rId55" Type="http://schemas.openxmlformats.org/officeDocument/2006/relationships/image" Target="../media/image1297.png"/><Relationship Id="rId63" Type="http://schemas.openxmlformats.org/officeDocument/2006/relationships/image" Target="../media/image1301.png"/><Relationship Id="rId7" Type="http://schemas.openxmlformats.org/officeDocument/2006/relationships/image" Target="../media/image1273.emf"/><Relationship Id="rId2" Type="http://schemas.openxmlformats.org/officeDocument/2006/relationships/tags" Target="../tags/tag90.xml"/><Relationship Id="rId16" Type="http://schemas.openxmlformats.org/officeDocument/2006/relationships/customXml" Target="../ink/ink1286.xml"/><Relationship Id="rId29" Type="http://schemas.openxmlformats.org/officeDocument/2006/relationships/image" Target="../media/image1284.png"/><Relationship Id="rId11" Type="http://schemas.openxmlformats.org/officeDocument/2006/relationships/image" Target="../media/image1275.png"/><Relationship Id="rId24" Type="http://schemas.openxmlformats.org/officeDocument/2006/relationships/customXml" Target="../ink/ink1290.xml"/><Relationship Id="rId32" Type="http://schemas.openxmlformats.org/officeDocument/2006/relationships/customXml" Target="../ink/ink1294.xml"/><Relationship Id="rId37" Type="http://schemas.openxmlformats.org/officeDocument/2006/relationships/image" Target="../media/image1288.png"/><Relationship Id="rId40" Type="http://schemas.openxmlformats.org/officeDocument/2006/relationships/customXml" Target="../ink/ink1298.xml"/><Relationship Id="rId45" Type="http://schemas.openxmlformats.org/officeDocument/2006/relationships/image" Target="../media/image1292.png"/><Relationship Id="rId53" Type="http://schemas.openxmlformats.org/officeDocument/2006/relationships/image" Target="../media/image1296.png"/><Relationship Id="rId58" Type="http://schemas.openxmlformats.org/officeDocument/2006/relationships/customXml" Target="../ink/ink1307.xml"/><Relationship Id="rId5" Type="http://schemas.openxmlformats.org/officeDocument/2006/relationships/image" Target="../media/image1272.png"/><Relationship Id="rId61" Type="http://schemas.openxmlformats.org/officeDocument/2006/relationships/image" Target="../media/image1300.png"/><Relationship Id="rId19" Type="http://schemas.openxmlformats.org/officeDocument/2006/relationships/image" Target="../media/image1279.png"/><Relationship Id="rId14" Type="http://schemas.openxmlformats.org/officeDocument/2006/relationships/customXml" Target="../ink/ink1285.xml"/><Relationship Id="rId22" Type="http://schemas.openxmlformats.org/officeDocument/2006/relationships/customXml" Target="../ink/ink1289.xml"/><Relationship Id="rId27" Type="http://schemas.openxmlformats.org/officeDocument/2006/relationships/image" Target="../media/image1283.png"/><Relationship Id="rId30" Type="http://schemas.openxmlformats.org/officeDocument/2006/relationships/customXml" Target="../ink/ink1293.xml"/><Relationship Id="rId35" Type="http://schemas.openxmlformats.org/officeDocument/2006/relationships/image" Target="../media/image1287.png"/><Relationship Id="rId43" Type="http://schemas.openxmlformats.org/officeDocument/2006/relationships/image" Target="../media/image1291.png"/><Relationship Id="rId48" Type="http://schemas.openxmlformats.org/officeDocument/2006/relationships/customXml" Target="../ink/ink1302.xml"/><Relationship Id="rId56" Type="http://schemas.openxmlformats.org/officeDocument/2006/relationships/customXml" Target="../ink/ink1306.xml"/><Relationship Id="rId64" Type="http://schemas.openxmlformats.org/officeDocument/2006/relationships/customXml" Target="../ink/ink1310.xml"/><Relationship Id="rId8" Type="http://schemas.openxmlformats.org/officeDocument/2006/relationships/customXml" Target="../ink/ink1282.xml"/><Relationship Id="rId51" Type="http://schemas.openxmlformats.org/officeDocument/2006/relationships/image" Target="../media/image1295.png"/><Relationship Id="rId3" Type="http://schemas.openxmlformats.org/officeDocument/2006/relationships/slideLayout" Target="../slideLayouts/slideLayout7.xml"/><Relationship Id="rId12" Type="http://schemas.openxmlformats.org/officeDocument/2006/relationships/customXml" Target="../ink/ink1284.xml"/><Relationship Id="rId17" Type="http://schemas.openxmlformats.org/officeDocument/2006/relationships/image" Target="../media/image1278.png"/><Relationship Id="rId25" Type="http://schemas.openxmlformats.org/officeDocument/2006/relationships/image" Target="../media/image1282.png"/><Relationship Id="rId33" Type="http://schemas.openxmlformats.org/officeDocument/2006/relationships/image" Target="../media/image1286.png"/><Relationship Id="rId38" Type="http://schemas.openxmlformats.org/officeDocument/2006/relationships/customXml" Target="../ink/ink1297.xml"/><Relationship Id="rId46" Type="http://schemas.openxmlformats.org/officeDocument/2006/relationships/customXml" Target="../ink/ink1301.xml"/><Relationship Id="rId59" Type="http://schemas.openxmlformats.org/officeDocument/2006/relationships/image" Target="../media/image1299.png"/><Relationship Id="rId20" Type="http://schemas.openxmlformats.org/officeDocument/2006/relationships/customXml" Target="../ink/ink1288.xml"/><Relationship Id="rId41" Type="http://schemas.openxmlformats.org/officeDocument/2006/relationships/image" Target="../media/image1290.png"/><Relationship Id="rId54" Type="http://schemas.openxmlformats.org/officeDocument/2006/relationships/customXml" Target="../ink/ink1305.xml"/><Relationship Id="rId62" Type="http://schemas.openxmlformats.org/officeDocument/2006/relationships/customXml" Target="../ink/ink1309.xml"/><Relationship Id="rId1" Type="http://schemas.openxmlformats.org/officeDocument/2006/relationships/tags" Target="../tags/tag89.xml"/><Relationship Id="rId6" Type="http://schemas.openxmlformats.org/officeDocument/2006/relationships/image" Target="../media/image1204.emf"/><Relationship Id="rId15" Type="http://schemas.openxmlformats.org/officeDocument/2006/relationships/image" Target="../media/image1277.png"/><Relationship Id="rId23" Type="http://schemas.openxmlformats.org/officeDocument/2006/relationships/image" Target="../media/image1281.png"/><Relationship Id="rId28" Type="http://schemas.openxmlformats.org/officeDocument/2006/relationships/customXml" Target="../ink/ink1292.xml"/><Relationship Id="rId36" Type="http://schemas.openxmlformats.org/officeDocument/2006/relationships/customXml" Target="../ink/ink1296.xml"/><Relationship Id="rId49" Type="http://schemas.openxmlformats.org/officeDocument/2006/relationships/image" Target="../media/image1294.png"/><Relationship Id="rId57" Type="http://schemas.openxmlformats.org/officeDocument/2006/relationships/image" Target="../media/image1298.png"/><Relationship Id="rId10" Type="http://schemas.openxmlformats.org/officeDocument/2006/relationships/customXml" Target="../ink/ink1283.xml"/><Relationship Id="rId31" Type="http://schemas.openxmlformats.org/officeDocument/2006/relationships/image" Target="../media/image1285.png"/><Relationship Id="rId44" Type="http://schemas.openxmlformats.org/officeDocument/2006/relationships/customXml" Target="../ink/ink1300.xml"/><Relationship Id="rId52" Type="http://schemas.openxmlformats.org/officeDocument/2006/relationships/customXml" Target="../ink/ink1304.xml"/><Relationship Id="rId60" Type="http://schemas.openxmlformats.org/officeDocument/2006/relationships/customXml" Target="../ink/ink1308.xml"/><Relationship Id="rId65" Type="http://schemas.openxmlformats.org/officeDocument/2006/relationships/image" Target="../media/image1302.png"/><Relationship Id="rId4" Type="http://schemas.openxmlformats.org/officeDocument/2006/relationships/image" Target="../media/image1271.png"/><Relationship Id="rId9" Type="http://schemas.openxmlformats.org/officeDocument/2006/relationships/image" Target="../media/image1274.png"/><Relationship Id="rId13" Type="http://schemas.openxmlformats.org/officeDocument/2006/relationships/image" Target="../media/image1276.png"/><Relationship Id="rId18" Type="http://schemas.openxmlformats.org/officeDocument/2006/relationships/customXml" Target="../ink/ink1287.xml"/><Relationship Id="rId39" Type="http://schemas.openxmlformats.org/officeDocument/2006/relationships/image" Target="../media/image1289.png"/></Relationships>
</file>

<file path=ppt/slides/_rels/slide49.xml.rels><?xml version="1.0" encoding="UTF-8" standalone="yes"?>
<Relationships xmlns="http://schemas.openxmlformats.org/package/2006/relationships"><Relationship Id="rId13" Type="http://schemas.openxmlformats.org/officeDocument/2006/relationships/customXml" Target="../ink/ink1313.xml"/><Relationship Id="rId18" Type="http://schemas.openxmlformats.org/officeDocument/2006/relationships/image" Target="../media/image1310.png"/><Relationship Id="rId26" Type="http://schemas.openxmlformats.org/officeDocument/2006/relationships/image" Target="../media/image1314.png"/><Relationship Id="rId39" Type="http://schemas.openxmlformats.org/officeDocument/2006/relationships/customXml" Target="../ink/ink1326.xml"/><Relationship Id="rId21" Type="http://schemas.openxmlformats.org/officeDocument/2006/relationships/customXml" Target="../ink/ink1317.xml"/><Relationship Id="rId34" Type="http://schemas.openxmlformats.org/officeDocument/2006/relationships/image" Target="../media/image1318.png"/><Relationship Id="rId42" Type="http://schemas.openxmlformats.org/officeDocument/2006/relationships/image" Target="../media/image1322.png"/><Relationship Id="rId7" Type="http://schemas.openxmlformats.org/officeDocument/2006/relationships/image" Target="../media/image1273.emf"/><Relationship Id="rId2" Type="http://schemas.openxmlformats.org/officeDocument/2006/relationships/tags" Target="../tags/tag92.xml"/><Relationship Id="rId16" Type="http://schemas.openxmlformats.org/officeDocument/2006/relationships/image" Target="../media/image1309.png"/><Relationship Id="rId20" Type="http://schemas.openxmlformats.org/officeDocument/2006/relationships/image" Target="../media/image1311.png"/><Relationship Id="rId29" Type="http://schemas.openxmlformats.org/officeDocument/2006/relationships/customXml" Target="../ink/ink1321.xml"/><Relationship Id="rId41" Type="http://schemas.openxmlformats.org/officeDocument/2006/relationships/customXml" Target="../ink/ink1327.xml"/><Relationship Id="rId1" Type="http://schemas.openxmlformats.org/officeDocument/2006/relationships/tags" Target="../tags/tag91.xml"/><Relationship Id="rId6" Type="http://schemas.openxmlformats.org/officeDocument/2006/relationships/image" Target="../media/image1304.png"/><Relationship Id="rId11" Type="http://schemas.openxmlformats.org/officeDocument/2006/relationships/customXml" Target="../ink/ink1312.xml"/><Relationship Id="rId24" Type="http://schemas.openxmlformats.org/officeDocument/2006/relationships/image" Target="../media/image1313.png"/><Relationship Id="rId32" Type="http://schemas.openxmlformats.org/officeDocument/2006/relationships/image" Target="../media/image1317.png"/><Relationship Id="rId37" Type="http://schemas.openxmlformats.org/officeDocument/2006/relationships/customXml" Target="../ink/ink1325.xml"/><Relationship Id="rId40" Type="http://schemas.openxmlformats.org/officeDocument/2006/relationships/image" Target="../media/image1321.png"/><Relationship Id="rId5" Type="http://schemas.openxmlformats.org/officeDocument/2006/relationships/image" Target="../media/image1303.png"/><Relationship Id="rId15" Type="http://schemas.openxmlformats.org/officeDocument/2006/relationships/customXml" Target="../ink/ink1314.xml"/><Relationship Id="rId23" Type="http://schemas.openxmlformats.org/officeDocument/2006/relationships/customXml" Target="../ink/ink1318.xml"/><Relationship Id="rId28" Type="http://schemas.openxmlformats.org/officeDocument/2006/relationships/image" Target="../media/image1315.png"/><Relationship Id="rId36" Type="http://schemas.openxmlformats.org/officeDocument/2006/relationships/image" Target="../media/image1319.png"/><Relationship Id="rId10" Type="http://schemas.openxmlformats.org/officeDocument/2006/relationships/image" Target="../media/image1306.png"/><Relationship Id="rId19" Type="http://schemas.openxmlformats.org/officeDocument/2006/relationships/customXml" Target="../ink/ink1316.xml"/><Relationship Id="rId31" Type="http://schemas.openxmlformats.org/officeDocument/2006/relationships/customXml" Target="../ink/ink1322.xml"/><Relationship Id="rId4" Type="http://schemas.openxmlformats.org/officeDocument/2006/relationships/slideLayout" Target="../slideLayouts/slideLayout7.xml"/><Relationship Id="rId9" Type="http://schemas.openxmlformats.org/officeDocument/2006/relationships/customXml" Target="../ink/ink1311.xml"/><Relationship Id="rId14" Type="http://schemas.openxmlformats.org/officeDocument/2006/relationships/image" Target="../media/image1308.png"/><Relationship Id="rId22" Type="http://schemas.openxmlformats.org/officeDocument/2006/relationships/image" Target="../media/image1312.png"/><Relationship Id="rId27" Type="http://schemas.openxmlformats.org/officeDocument/2006/relationships/customXml" Target="../ink/ink1320.xml"/><Relationship Id="rId30" Type="http://schemas.openxmlformats.org/officeDocument/2006/relationships/image" Target="../media/image1316.png"/><Relationship Id="rId35" Type="http://schemas.openxmlformats.org/officeDocument/2006/relationships/customXml" Target="../ink/ink1324.xml"/><Relationship Id="rId8" Type="http://schemas.openxmlformats.org/officeDocument/2006/relationships/image" Target="../media/image1305.emf"/><Relationship Id="rId3" Type="http://schemas.openxmlformats.org/officeDocument/2006/relationships/tags" Target="../tags/tag93.xml"/><Relationship Id="rId12" Type="http://schemas.openxmlformats.org/officeDocument/2006/relationships/image" Target="../media/image1307.png"/><Relationship Id="rId17" Type="http://schemas.openxmlformats.org/officeDocument/2006/relationships/customXml" Target="../ink/ink1315.xml"/><Relationship Id="rId25" Type="http://schemas.openxmlformats.org/officeDocument/2006/relationships/customXml" Target="../ink/ink1319.xml"/><Relationship Id="rId33" Type="http://schemas.openxmlformats.org/officeDocument/2006/relationships/customXml" Target="../ink/ink1323.xml"/><Relationship Id="rId38" Type="http://schemas.openxmlformats.org/officeDocument/2006/relationships/image" Target="../media/image1320.png"/></Relationships>
</file>

<file path=ppt/slides/_rels/slide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6.emf"/><Relationship Id="rId18" Type="http://schemas.openxmlformats.org/officeDocument/2006/relationships/image" Target="../media/image440.png"/><Relationship Id="rId26" Type="http://schemas.openxmlformats.org/officeDocument/2006/relationships/image" Target="../media/image444.png"/><Relationship Id="rId3" Type="http://schemas.openxmlformats.org/officeDocument/2006/relationships/tags" Target="../tags/tag11.xml"/><Relationship Id="rId21" Type="http://schemas.openxmlformats.org/officeDocument/2006/relationships/customXml" Target="../ink/ink425.xml"/><Relationship Id="rId34" Type="http://schemas.openxmlformats.org/officeDocument/2006/relationships/image" Target="../media/image448.png"/><Relationship Id="rId7" Type="http://schemas.openxmlformats.org/officeDocument/2006/relationships/image" Target="../media/image28.png"/><Relationship Id="rId12" Type="http://schemas.openxmlformats.org/officeDocument/2006/relationships/image" Target="../media/image405.png"/><Relationship Id="rId17" Type="http://schemas.openxmlformats.org/officeDocument/2006/relationships/customXml" Target="../ink/ink423.xml"/><Relationship Id="rId25" Type="http://schemas.openxmlformats.org/officeDocument/2006/relationships/customXml" Target="../ink/ink427.xml"/><Relationship Id="rId33" Type="http://schemas.openxmlformats.org/officeDocument/2006/relationships/customXml" Target="../ink/ink431.xml"/><Relationship Id="rId2" Type="http://schemas.openxmlformats.org/officeDocument/2006/relationships/tags" Target="../tags/tag10.xml"/><Relationship Id="rId16" Type="http://schemas.openxmlformats.org/officeDocument/2006/relationships/image" Target="../media/image409.emf"/><Relationship Id="rId20" Type="http://schemas.openxmlformats.org/officeDocument/2006/relationships/image" Target="../media/image441.png"/><Relationship Id="rId29" Type="http://schemas.openxmlformats.org/officeDocument/2006/relationships/customXml" Target="../ink/ink429.xml"/><Relationship Id="rId1" Type="http://schemas.openxmlformats.org/officeDocument/2006/relationships/tags" Target="../tags/tag9.xml"/><Relationship Id="rId6" Type="http://schemas.openxmlformats.org/officeDocument/2006/relationships/image" Target="../media/image27.png"/><Relationship Id="rId11" Type="http://schemas.openxmlformats.org/officeDocument/2006/relationships/image" Target="../media/image404.png"/><Relationship Id="rId24" Type="http://schemas.openxmlformats.org/officeDocument/2006/relationships/image" Target="../media/image443.png"/><Relationship Id="rId32" Type="http://schemas.openxmlformats.org/officeDocument/2006/relationships/image" Target="../media/image447.png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408.emf"/><Relationship Id="rId23" Type="http://schemas.openxmlformats.org/officeDocument/2006/relationships/customXml" Target="../ink/ink426.xml"/><Relationship Id="rId28" Type="http://schemas.openxmlformats.org/officeDocument/2006/relationships/image" Target="../media/image445.png"/><Relationship Id="rId10" Type="http://schemas.openxmlformats.org/officeDocument/2006/relationships/image" Target="../media/image31.png"/><Relationship Id="rId19" Type="http://schemas.openxmlformats.org/officeDocument/2006/relationships/customXml" Target="../ink/ink424.xml"/><Relationship Id="rId31" Type="http://schemas.openxmlformats.org/officeDocument/2006/relationships/customXml" Target="../ink/ink430.xml"/><Relationship Id="rId4" Type="http://schemas.openxmlformats.org/officeDocument/2006/relationships/tags" Target="../tags/tag12.xml"/><Relationship Id="rId9" Type="http://schemas.openxmlformats.org/officeDocument/2006/relationships/image" Target="../media/image30.png"/><Relationship Id="rId14" Type="http://schemas.openxmlformats.org/officeDocument/2006/relationships/image" Target="../media/image407.emf"/><Relationship Id="rId22" Type="http://schemas.openxmlformats.org/officeDocument/2006/relationships/image" Target="../media/image442.png"/><Relationship Id="rId27" Type="http://schemas.openxmlformats.org/officeDocument/2006/relationships/customXml" Target="../ink/ink428.xml"/><Relationship Id="rId30" Type="http://schemas.openxmlformats.org/officeDocument/2006/relationships/image" Target="../media/image446.png"/><Relationship Id="rId8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379.png"/><Relationship Id="rId21" Type="http://schemas.openxmlformats.org/officeDocument/2006/relationships/image" Target="../media/image1332.png"/><Relationship Id="rId42" Type="http://schemas.openxmlformats.org/officeDocument/2006/relationships/customXml" Target="../ink/ink1348.xml"/><Relationship Id="rId63" Type="http://schemas.openxmlformats.org/officeDocument/2006/relationships/image" Target="../media/image1352.png"/><Relationship Id="rId84" Type="http://schemas.openxmlformats.org/officeDocument/2006/relationships/customXml" Target="../ink/ink1369.xml"/><Relationship Id="rId138" Type="http://schemas.openxmlformats.org/officeDocument/2006/relationships/customXml" Target="../ink/ink1396.xml"/><Relationship Id="rId159" Type="http://schemas.openxmlformats.org/officeDocument/2006/relationships/customXml" Target="../ink/ink1406.xml"/><Relationship Id="rId170" Type="http://schemas.openxmlformats.org/officeDocument/2006/relationships/image" Target="../media/image1405.png"/><Relationship Id="rId191" Type="http://schemas.openxmlformats.org/officeDocument/2006/relationships/customXml" Target="../ink/ink1422.xml"/><Relationship Id="rId107" Type="http://schemas.openxmlformats.org/officeDocument/2006/relationships/image" Target="../media/image1374.png"/><Relationship Id="rId11" Type="http://schemas.openxmlformats.org/officeDocument/2006/relationships/image" Target="../media/image1327.png"/><Relationship Id="rId32" Type="http://schemas.openxmlformats.org/officeDocument/2006/relationships/customXml" Target="../ink/ink1343.xml"/><Relationship Id="rId53" Type="http://schemas.openxmlformats.org/officeDocument/2006/relationships/image" Target="../media/image1347.png"/><Relationship Id="rId74" Type="http://schemas.openxmlformats.org/officeDocument/2006/relationships/customXml" Target="../ink/ink1364.xml"/><Relationship Id="rId128" Type="http://schemas.openxmlformats.org/officeDocument/2006/relationships/customXml" Target="../ink/ink1391.xml"/><Relationship Id="rId149" Type="http://schemas.openxmlformats.org/officeDocument/2006/relationships/customXml" Target="../ink/ink1402.xml"/><Relationship Id="rId5" Type="http://schemas.openxmlformats.org/officeDocument/2006/relationships/image" Target="../media/image1324.png"/><Relationship Id="rId95" Type="http://schemas.openxmlformats.org/officeDocument/2006/relationships/image" Target="../media/image1368.png"/><Relationship Id="rId160" Type="http://schemas.openxmlformats.org/officeDocument/2006/relationships/image" Target="../media/image1400.png"/><Relationship Id="rId181" Type="http://schemas.openxmlformats.org/officeDocument/2006/relationships/customXml" Target="../ink/ink1417.xml"/><Relationship Id="rId22" Type="http://schemas.openxmlformats.org/officeDocument/2006/relationships/customXml" Target="../ink/ink1338.xml"/><Relationship Id="rId43" Type="http://schemas.openxmlformats.org/officeDocument/2006/relationships/image" Target="../media/image1342.png"/><Relationship Id="rId64" Type="http://schemas.openxmlformats.org/officeDocument/2006/relationships/customXml" Target="../ink/ink1359.xml"/><Relationship Id="rId118" Type="http://schemas.openxmlformats.org/officeDocument/2006/relationships/customXml" Target="../ink/ink1386.xml"/><Relationship Id="rId139" Type="http://schemas.openxmlformats.org/officeDocument/2006/relationships/image" Target="../media/image1390.png"/><Relationship Id="rId85" Type="http://schemas.openxmlformats.org/officeDocument/2006/relationships/image" Target="../media/image1363.png"/><Relationship Id="rId150" Type="http://schemas.openxmlformats.org/officeDocument/2006/relationships/image" Target="../media/image1395.png"/><Relationship Id="rId171" Type="http://schemas.openxmlformats.org/officeDocument/2006/relationships/customXml" Target="../ink/ink1412.xml"/><Relationship Id="rId192" Type="http://schemas.openxmlformats.org/officeDocument/2006/relationships/image" Target="../media/image1416.png"/><Relationship Id="rId12" Type="http://schemas.openxmlformats.org/officeDocument/2006/relationships/customXml" Target="../ink/ink1333.xml"/><Relationship Id="rId33" Type="http://schemas.openxmlformats.org/officeDocument/2006/relationships/image" Target="../media/image1338.png"/><Relationship Id="rId108" Type="http://schemas.openxmlformats.org/officeDocument/2006/relationships/customXml" Target="../ink/ink1381.xml"/><Relationship Id="rId129" Type="http://schemas.openxmlformats.org/officeDocument/2006/relationships/image" Target="../media/image1385.png"/><Relationship Id="rId54" Type="http://schemas.openxmlformats.org/officeDocument/2006/relationships/customXml" Target="../ink/ink1354.xml"/><Relationship Id="rId75" Type="http://schemas.openxmlformats.org/officeDocument/2006/relationships/image" Target="../media/image1358.png"/><Relationship Id="rId96" Type="http://schemas.openxmlformats.org/officeDocument/2006/relationships/customXml" Target="../ink/ink1375.xml"/><Relationship Id="rId140" Type="http://schemas.openxmlformats.org/officeDocument/2006/relationships/customXml" Target="../ink/ink1397.xml"/><Relationship Id="rId161" Type="http://schemas.openxmlformats.org/officeDocument/2006/relationships/customXml" Target="../ink/ink1407.xml"/><Relationship Id="rId182" Type="http://schemas.openxmlformats.org/officeDocument/2006/relationships/image" Target="../media/image1411.png"/><Relationship Id="rId6" Type="http://schemas.openxmlformats.org/officeDocument/2006/relationships/customXml" Target="../ink/ink1330.xml"/><Relationship Id="rId23" Type="http://schemas.openxmlformats.org/officeDocument/2006/relationships/image" Target="../media/image1333.png"/><Relationship Id="rId119" Type="http://schemas.openxmlformats.org/officeDocument/2006/relationships/image" Target="../media/image1380.png"/><Relationship Id="rId44" Type="http://schemas.openxmlformats.org/officeDocument/2006/relationships/customXml" Target="../ink/ink1349.xml"/><Relationship Id="rId65" Type="http://schemas.openxmlformats.org/officeDocument/2006/relationships/image" Target="../media/image1353.png"/><Relationship Id="rId86" Type="http://schemas.openxmlformats.org/officeDocument/2006/relationships/customXml" Target="../ink/ink1370.xml"/><Relationship Id="rId130" Type="http://schemas.openxmlformats.org/officeDocument/2006/relationships/customXml" Target="../ink/ink1392.xml"/><Relationship Id="rId151" Type="http://schemas.openxmlformats.org/officeDocument/2006/relationships/image" Target="../media/image958.png"/><Relationship Id="rId172" Type="http://schemas.openxmlformats.org/officeDocument/2006/relationships/image" Target="../media/image1406.png"/><Relationship Id="rId13" Type="http://schemas.openxmlformats.org/officeDocument/2006/relationships/image" Target="../media/image1328.png"/><Relationship Id="rId18" Type="http://schemas.openxmlformats.org/officeDocument/2006/relationships/customXml" Target="../ink/ink1336.xml"/><Relationship Id="rId39" Type="http://schemas.openxmlformats.org/officeDocument/2006/relationships/image" Target="../media/image1079.png"/><Relationship Id="rId109" Type="http://schemas.openxmlformats.org/officeDocument/2006/relationships/image" Target="../media/image1375.png"/><Relationship Id="rId34" Type="http://schemas.openxmlformats.org/officeDocument/2006/relationships/customXml" Target="../ink/ink1344.xml"/><Relationship Id="rId50" Type="http://schemas.openxmlformats.org/officeDocument/2006/relationships/customXml" Target="../ink/ink1352.xml"/><Relationship Id="rId55" Type="http://schemas.openxmlformats.org/officeDocument/2006/relationships/image" Target="../media/image1348.png"/><Relationship Id="rId76" Type="http://schemas.openxmlformats.org/officeDocument/2006/relationships/customXml" Target="../ink/ink1365.xml"/><Relationship Id="rId97" Type="http://schemas.openxmlformats.org/officeDocument/2006/relationships/image" Target="../media/image1369.png"/><Relationship Id="rId104" Type="http://schemas.openxmlformats.org/officeDocument/2006/relationships/customXml" Target="../ink/ink1379.xml"/><Relationship Id="rId120" Type="http://schemas.openxmlformats.org/officeDocument/2006/relationships/customXml" Target="../ink/ink1387.xml"/><Relationship Id="rId125" Type="http://schemas.openxmlformats.org/officeDocument/2006/relationships/image" Target="../media/image1383.png"/><Relationship Id="rId141" Type="http://schemas.openxmlformats.org/officeDocument/2006/relationships/customXml" Target="../ink/ink1398.xml"/><Relationship Id="rId146" Type="http://schemas.openxmlformats.org/officeDocument/2006/relationships/image" Target="../media/image1393.png"/><Relationship Id="rId167" Type="http://schemas.openxmlformats.org/officeDocument/2006/relationships/customXml" Target="../ink/ink1410.xml"/><Relationship Id="rId188" Type="http://schemas.openxmlformats.org/officeDocument/2006/relationships/image" Target="../media/image1414.png"/><Relationship Id="rId7" Type="http://schemas.openxmlformats.org/officeDocument/2006/relationships/image" Target="../media/image1325.png"/><Relationship Id="rId71" Type="http://schemas.openxmlformats.org/officeDocument/2006/relationships/image" Target="../media/image1356.png"/><Relationship Id="rId92" Type="http://schemas.openxmlformats.org/officeDocument/2006/relationships/customXml" Target="../ink/ink1373.xml"/><Relationship Id="rId162" Type="http://schemas.openxmlformats.org/officeDocument/2006/relationships/image" Target="../media/image1401.png"/><Relationship Id="rId183" Type="http://schemas.openxmlformats.org/officeDocument/2006/relationships/customXml" Target="../ink/ink1418.xml"/><Relationship Id="rId2" Type="http://schemas.openxmlformats.org/officeDocument/2006/relationships/customXml" Target="../ink/ink1328.xml"/><Relationship Id="rId29" Type="http://schemas.openxmlformats.org/officeDocument/2006/relationships/image" Target="../media/image1336.png"/><Relationship Id="rId24" Type="http://schemas.openxmlformats.org/officeDocument/2006/relationships/customXml" Target="../ink/ink1339.xml"/><Relationship Id="rId40" Type="http://schemas.openxmlformats.org/officeDocument/2006/relationships/customXml" Target="../ink/ink1347.xml"/><Relationship Id="rId45" Type="http://schemas.openxmlformats.org/officeDocument/2006/relationships/image" Target="../media/image1343.png"/><Relationship Id="rId66" Type="http://schemas.openxmlformats.org/officeDocument/2006/relationships/customXml" Target="../ink/ink1360.xml"/><Relationship Id="rId87" Type="http://schemas.openxmlformats.org/officeDocument/2006/relationships/image" Target="../media/image1364.png"/><Relationship Id="rId110" Type="http://schemas.openxmlformats.org/officeDocument/2006/relationships/customXml" Target="../ink/ink1382.xml"/><Relationship Id="rId115" Type="http://schemas.openxmlformats.org/officeDocument/2006/relationships/image" Target="../media/image1378.png"/><Relationship Id="rId131" Type="http://schemas.openxmlformats.org/officeDocument/2006/relationships/image" Target="../media/image1386.png"/><Relationship Id="rId136" Type="http://schemas.openxmlformats.org/officeDocument/2006/relationships/customXml" Target="../ink/ink1395.xml"/><Relationship Id="rId157" Type="http://schemas.openxmlformats.org/officeDocument/2006/relationships/customXml" Target="../ink/ink1405.xml"/><Relationship Id="rId178" Type="http://schemas.openxmlformats.org/officeDocument/2006/relationships/image" Target="../media/image1409.png"/><Relationship Id="rId61" Type="http://schemas.openxmlformats.org/officeDocument/2006/relationships/image" Target="../media/image1351.png"/><Relationship Id="rId82" Type="http://schemas.openxmlformats.org/officeDocument/2006/relationships/customXml" Target="../ink/ink1368.xml"/><Relationship Id="rId152" Type="http://schemas.openxmlformats.org/officeDocument/2006/relationships/image" Target="../media/image1396.png"/><Relationship Id="rId173" Type="http://schemas.openxmlformats.org/officeDocument/2006/relationships/customXml" Target="../ink/ink1413.xml"/><Relationship Id="rId19" Type="http://schemas.openxmlformats.org/officeDocument/2006/relationships/image" Target="../media/image1331.png"/><Relationship Id="rId14" Type="http://schemas.openxmlformats.org/officeDocument/2006/relationships/customXml" Target="../ink/ink1334.xml"/><Relationship Id="rId30" Type="http://schemas.openxmlformats.org/officeDocument/2006/relationships/customXml" Target="../ink/ink1342.xml"/><Relationship Id="rId35" Type="http://schemas.openxmlformats.org/officeDocument/2006/relationships/image" Target="../media/image1339.png"/><Relationship Id="rId56" Type="http://schemas.openxmlformats.org/officeDocument/2006/relationships/customXml" Target="../ink/ink1355.xml"/><Relationship Id="rId77" Type="http://schemas.openxmlformats.org/officeDocument/2006/relationships/image" Target="../media/image1359.png"/><Relationship Id="rId100" Type="http://schemas.openxmlformats.org/officeDocument/2006/relationships/customXml" Target="../ink/ink1377.xml"/><Relationship Id="rId105" Type="http://schemas.openxmlformats.org/officeDocument/2006/relationships/image" Target="../media/image1373.png"/><Relationship Id="rId126" Type="http://schemas.openxmlformats.org/officeDocument/2006/relationships/customXml" Target="../ink/ink1390.xml"/><Relationship Id="rId147" Type="http://schemas.openxmlformats.org/officeDocument/2006/relationships/customXml" Target="../ink/ink1401.xml"/><Relationship Id="rId168" Type="http://schemas.openxmlformats.org/officeDocument/2006/relationships/image" Target="../media/image1404.png"/><Relationship Id="rId8" Type="http://schemas.openxmlformats.org/officeDocument/2006/relationships/customXml" Target="../ink/ink1331.xml"/><Relationship Id="rId51" Type="http://schemas.openxmlformats.org/officeDocument/2006/relationships/image" Target="../media/image1346.png"/><Relationship Id="rId72" Type="http://schemas.openxmlformats.org/officeDocument/2006/relationships/customXml" Target="../ink/ink1363.xml"/><Relationship Id="rId93" Type="http://schemas.openxmlformats.org/officeDocument/2006/relationships/image" Target="../media/image1367.png"/><Relationship Id="rId98" Type="http://schemas.openxmlformats.org/officeDocument/2006/relationships/customXml" Target="../ink/ink1376.xml"/><Relationship Id="rId121" Type="http://schemas.openxmlformats.org/officeDocument/2006/relationships/image" Target="../media/image1381.png"/><Relationship Id="rId142" Type="http://schemas.openxmlformats.org/officeDocument/2006/relationships/image" Target="../media/image1391.png"/><Relationship Id="rId163" Type="http://schemas.openxmlformats.org/officeDocument/2006/relationships/customXml" Target="../ink/ink1408.xml"/><Relationship Id="rId184" Type="http://schemas.openxmlformats.org/officeDocument/2006/relationships/image" Target="../media/image1412.png"/><Relationship Id="rId189" Type="http://schemas.openxmlformats.org/officeDocument/2006/relationships/customXml" Target="../ink/ink1421.xml"/><Relationship Id="rId3" Type="http://schemas.openxmlformats.org/officeDocument/2006/relationships/image" Target="../media/image1323.png"/><Relationship Id="rId25" Type="http://schemas.openxmlformats.org/officeDocument/2006/relationships/image" Target="../media/image1334.png"/><Relationship Id="rId46" Type="http://schemas.openxmlformats.org/officeDocument/2006/relationships/customXml" Target="../ink/ink1350.xml"/><Relationship Id="rId67" Type="http://schemas.openxmlformats.org/officeDocument/2006/relationships/image" Target="../media/image1354.png"/><Relationship Id="rId116" Type="http://schemas.openxmlformats.org/officeDocument/2006/relationships/customXml" Target="../ink/ink1385.xml"/><Relationship Id="rId137" Type="http://schemas.openxmlformats.org/officeDocument/2006/relationships/image" Target="../media/image1389.png"/><Relationship Id="rId158" Type="http://schemas.openxmlformats.org/officeDocument/2006/relationships/image" Target="../media/image1399.png"/><Relationship Id="rId20" Type="http://schemas.openxmlformats.org/officeDocument/2006/relationships/customXml" Target="../ink/ink1337.xml"/><Relationship Id="rId41" Type="http://schemas.openxmlformats.org/officeDocument/2006/relationships/image" Target="../media/image1341.png"/><Relationship Id="rId62" Type="http://schemas.openxmlformats.org/officeDocument/2006/relationships/customXml" Target="../ink/ink1358.xml"/><Relationship Id="rId83" Type="http://schemas.openxmlformats.org/officeDocument/2006/relationships/image" Target="../media/image1362.png"/><Relationship Id="rId88" Type="http://schemas.openxmlformats.org/officeDocument/2006/relationships/customXml" Target="../ink/ink1371.xml"/><Relationship Id="rId111" Type="http://schemas.openxmlformats.org/officeDocument/2006/relationships/image" Target="../media/image1376.png"/><Relationship Id="rId132" Type="http://schemas.openxmlformats.org/officeDocument/2006/relationships/customXml" Target="../ink/ink1393.xml"/><Relationship Id="rId153" Type="http://schemas.openxmlformats.org/officeDocument/2006/relationships/customXml" Target="../ink/ink1403.xml"/><Relationship Id="rId174" Type="http://schemas.openxmlformats.org/officeDocument/2006/relationships/image" Target="../media/image1407.png"/><Relationship Id="rId179" Type="http://schemas.openxmlformats.org/officeDocument/2006/relationships/customXml" Target="../ink/ink1416.xml"/><Relationship Id="rId190" Type="http://schemas.openxmlformats.org/officeDocument/2006/relationships/image" Target="../media/image1415.png"/><Relationship Id="rId15" Type="http://schemas.openxmlformats.org/officeDocument/2006/relationships/image" Target="../media/image1329.png"/><Relationship Id="rId36" Type="http://schemas.openxmlformats.org/officeDocument/2006/relationships/customXml" Target="../ink/ink1345.xml"/><Relationship Id="rId57" Type="http://schemas.openxmlformats.org/officeDocument/2006/relationships/image" Target="../media/image1349.png"/><Relationship Id="rId106" Type="http://schemas.openxmlformats.org/officeDocument/2006/relationships/customXml" Target="../ink/ink1380.xml"/><Relationship Id="rId127" Type="http://schemas.openxmlformats.org/officeDocument/2006/relationships/image" Target="../media/image1384.png"/><Relationship Id="rId10" Type="http://schemas.openxmlformats.org/officeDocument/2006/relationships/customXml" Target="../ink/ink1332.xml"/><Relationship Id="rId31" Type="http://schemas.openxmlformats.org/officeDocument/2006/relationships/image" Target="../media/image1337.png"/><Relationship Id="rId52" Type="http://schemas.openxmlformats.org/officeDocument/2006/relationships/customXml" Target="../ink/ink1353.xml"/><Relationship Id="rId73" Type="http://schemas.openxmlformats.org/officeDocument/2006/relationships/image" Target="../media/image1357.png"/><Relationship Id="rId78" Type="http://schemas.openxmlformats.org/officeDocument/2006/relationships/customXml" Target="../ink/ink1366.xml"/><Relationship Id="rId94" Type="http://schemas.openxmlformats.org/officeDocument/2006/relationships/customXml" Target="../ink/ink1374.xml"/><Relationship Id="rId99" Type="http://schemas.openxmlformats.org/officeDocument/2006/relationships/image" Target="../media/image1370.png"/><Relationship Id="rId101" Type="http://schemas.openxmlformats.org/officeDocument/2006/relationships/image" Target="../media/image1371.png"/><Relationship Id="rId122" Type="http://schemas.openxmlformats.org/officeDocument/2006/relationships/customXml" Target="../ink/ink1388.xml"/><Relationship Id="rId143" Type="http://schemas.openxmlformats.org/officeDocument/2006/relationships/customXml" Target="../ink/ink1399.xml"/><Relationship Id="rId148" Type="http://schemas.openxmlformats.org/officeDocument/2006/relationships/image" Target="../media/image1394.png"/><Relationship Id="rId164" Type="http://schemas.openxmlformats.org/officeDocument/2006/relationships/image" Target="../media/image1402.png"/><Relationship Id="rId169" Type="http://schemas.openxmlformats.org/officeDocument/2006/relationships/customXml" Target="../ink/ink1411.xml"/><Relationship Id="rId185" Type="http://schemas.openxmlformats.org/officeDocument/2006/relationships/customXml" Target="../ink/ink1419.xml"/><Relationship Id="rId4" Type="http://schemas.openxmlformats.org/officeDocument/2006/relationships/customXml" Target="../ink/ink1329.xml"/><Relationship Id="rId9" Type="http://schemas.openxmlformats.org/officeDocument/2006/relationships/image" Target="../media/image1326.png"/><Relationship Id="rId180" Type="http://schemas.openxmlformats.org/officeDocument/2006/relationships/image" Target="../media/image1410.png"/><Relationship Id="rId26" Type="http://schemas.openxmlformats.org/officeDocument/2006/relationships/customXml" Target="../ink/ink1340.xml"/><Relationship Id="rId47" Type="http://schemas.openxmlformats.org/officeDocument/2006/relationships/image" Target="../media/image1344.png"/><Relationship Id="rId68" Type="http://schemas.openxmlformats.org/officeDocument/2006/relationships/customXml" Target="../ink/ink1361.xml"/><Relationship Id="rId89" Type="http://schemas.openxmlformats.org/officeDocument/2006/relationships/image" Target="../media/image1365.png"/><Relationship Id="rId112" Type="http://schemas.openxmlformats.org/officeDocument/2006/relationships/customXml" Target="../ink/ink1383.xml"/><Relationship Id="rId133" Type="http://schemas.openxmlformats.org/officeDocument/2006/relationships/image" Target="../media/image1387.png"/><Relationship Id="rId154" Type="http://schemas.openxmlformats.org/officeDocument/2006/relationships/image" Target="../media/image1397.png"/><Relationship Id="rId175" Type="http://schemas.openxmlformats.org/officeDocument/2006/relationships/customXml" Target="../ink/ink1414.xml"/><Relationship Id="rId16" Type="http://schemas.openxmlformats.org/officeDocument/2006/relationships/customXml" Target="../ink/ink1335.xml"/><Relationship Id="rId37" Type="http://schemas.openxmlformats.org/officeDocument/2006/relationships/image" Target="../media/image1340.png"/><Relationship Id="rId58" Type="http://schemas.openxmlformats.org/officeDocument/2006/relationships/customXml" Target="../ink/ink1356.xml"/><Relationship Id="rId79" Type="http://schemas.openxmlformats.org/officeDocument/2006/relationships/image" Target="../media/image1360.png"/><Relationship Id="rId102" Type="http://schemas.openxmlformats.org/officeDocument/2006/relationships/customXml" Target="../ink/ink1378.xml"/><Relationship Id="rId123" Type="http://schemas.openxmlformats.org/officeDocument/2006/relationships/image" Target="../media/image1382.png"/><Relationship Id="rId144" Type="http://schemas.openxmlformats.org/officeDocument/2006/relationships/image" Target="../media/image1392.png"/><Relationship Id="rId90" Type="http://schemas.openxmlformats.org/officeDocument/2006/relationships/customXml" Target="../ink/ink1372.xml"/><Relationship Id="rId165" Type="http://schemas.openxmlformats.org/officeDocument/2006/relationships/customXml" Target="../ink/ink1409.xml"/><Relationship Id="rId186" Type="http://schemas.openxmlformats.org/officeDocument/2006/relationships/image" Target="../media/image1413.png"/><Relationship Id="rId27" Type="http://schemas.openxmlformats.org/officeDocument/2006/relationships/image" Target="../media/image1335.png"/><Relationship Id="rId48" Type="http://schemas.openxmlformats.org/officeDocument/2006/relationships/customXml" Target="../ink/ink1351.xml"/><Relationship Id="rId69" Type="http://schemas.openxmlformats.org/officeDocument/2006/relationships/image" Target="../media/image1355.png"/><Relationship Id="rId113" Type="http://schemas.openxmlformats.org/officeDocument/2006/relationships/image" Target="../media/image1377.png"/><Relationship Id="rId134" Type="http://schemas.openxmlformats.org/officeDocument/2006/relationships/customXml" Target="../ink/ink1394.xml"/><Relationship Id="rId80" Type="http://schemas.openxmlformats.org/officeDocument/2006/relationships/customXml" Target="../ink/ink1367.xml"/><Relationship Id="rId155" Type="http://schemas.openxmlformats.org/officeDocument/2006/relationships/customXml" Target="../ink/ink1404.xml"/><Relationship Id="rId176" Type="http://schemas.openxmlformats.org/officeDocument/2006/relationships/image" Target="../media/image1408.png"/><Relationship Id="rId17" Type="http://schemas.openxmlformats.org/officeDocument/2006/relationships/image" Target="../media/image1330.png"/><Relationship Id="rId38" Type="http://schemas.openxmlformats.org/officeDocument/2006/relationships/customXml" Target="../ink/ink1346.xml"/><Relationship Id="rId59" Type="http://schemas.openxmlformats.org/officeDocument/2006/relationships/image" Target="../media/image1350.png"/><Relationship Id="rId103" Type="http://schemas.openxmlformats.org/officeDocument/2006/relationships/image" Target="../media/image1372.png"/><Relationship Id="rId124" Type="http://schemas.openxmlformats.org/officeDocument/2006/relationships/customXml" Target="../ink/ink1389.xml"/><Relationship Id="rId70" Type="http://schemas.openxmlformats.org/officeDocument/2006/relationships/customXml" Target="../ink/ink1362.xml"/><Relationship Id="rId91" Type="http://schemas.openxmlformats.org/officeDocument/2006/relationships/image" Target="../media/image1366.png"/><Relationship Id="rId145" Type="http://schemas.openxmlformats.org/officeDocument/2006/relationships/customXml" Target="../ink/ink1400.xml"/><Relationship Id="rId166" Type="http://schemas.openxmlformats.org/officeDocument/2006/relationships/image" Target="../media/image1403.png"/><Relationship Id="rId187" Type="http://schemas.openxmlformats.org/officeDocument/2006/relationships/customXml" Target="../ink/ink1420.xml"/><Relationship Id="rId1" Type="http://schemas.openxmlformats.org/officeDocument/2006/relationships/slideLayout" Target="../slideLayouts/slideLayout7.xml"/><Relationship Id="rId28" Type="http://schemas.openxmlformats.org/officeDocument/2006/relationships/customXml" Target="../ink/ink1341.xml"/><Relationship Id="rId49" Type="http://schemas.openxmlformats.org/officeDocument/2006/relationships/image" Target="../media/image1345.png"/><Relationship Id="rId114" Type="http://schemas.openxmlformats.org/officeDocument/2006/relationships/customXml" Target="../ink/ink1384.xml"/><Relationship Id="rId60" Type="http://schemas.openxmlformats.org/officeDocument/2006/relationships/customXml" Target="../ink/ink1357.xml"/><Relationship Id="rId81" Type="http://schemas.openxmlformats.org/officeDocument/2006/relationships/image" Target="../media/image1361.png"/><Relationship Id="rId135" Type="http://schemas.openxmlformats.org/officeDocument/2006/relationships/image" Target="../media/image1388.png"/><Relationship Id="rId156" Type="http://schemas.openxmlformats.org/officeDocument/2006/relationships/image" Target="../media/image1398.png"/><Relationship Id="rId177" Type="http://schemas.openxmlformats.org/officeDocument/2006/relationships/customXml" Target="../ink/ink1415.xml"/></Relationships>
</file>

<file path=ppt/slides/_rels/slide51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6500.png"/><Relationship Id="rId21" Type="http://schemas.openxmlformats.org/officeDocument/2006/relationships/image" Target="../media/image6020.png"/><Relationship Id="rId42" Type="http://schemas.openxmlformats.org/officeDocument/2006/relationships/customXml" Target="../ink/ink1442.xml"/><Relationship Id="rId63" Type="http://schemas.openxmlformats.org/officeDocument/2006/relationships/image" Target="../media/image6230.png"/><Relationship Id="rId159" Type="http://schemas.openxmlformats.org/officeDocument/2006/relationships/image" Target="../media/image6710.png"/><Relationship Id="rId170" Type="http://schemas.openxmlformats.org/officeDocument/2006/relationships/customXml" Target="../ink/ink1468.xml"/><Relationship Id="rId191" Type="http://schemas.openxmlformats.org/officeDocument/2006/relationships/customXml" Target="../ink/ink1486.xml"/><Relationship Id="rId205" Type="http://schemas.openxmlformats.org/officeDocument/2006/relationships/customXml" Target="../ink/ink1500.xml"/><Relationship Id="rId107" Type="http://schemas.openxmlformats.org/officeDocument/2006/relationships/image" Target="../media/image6450.png"/><Relationship Id="rId11" Type="http://schemas.openxmlformats.org/officeDocument/2006/relationships/image" Target="../media/image5970.png"/><Relationship Id="rId32" Type="http://schemas.openxmlformats.org/officeDocument/2006/relationships/customXml" Target="../ink/ink1437.xml"/><Relationship Id="rId53" Type="http://schemas.openxmlformats.org/officeDocument/2006/relationships/image" Target="../media/image6180.png"/><Relationship Id="rId74" Type="http://schemas.openxmlformats.org/officeDocument/2006/relationships/customXml" Target="../ink/ink1458.xml"/><Relationship Id="rId149" Type="http://schemas.openxmlformats.org/officeDocument/2006/relationships/image" Target="../media/image6660.png"/><Relationship Id="rId5" Type="http://schemas.openxmlformats.org/officeDocument/2006/relationships/image" Target="../media/image5940.png"/><Relationship Id="rId160" Type="http://schemas.openxmlformats.org/officeDocument/2006/relationships/customXml" Target="../ink/ink1463.xml"/><Relationship Id="rId181" Type="http://schemas.openxmlformats.org/officeDocument/2006/relationships/customXml" Target="../ink/ink1476.xml"/><Relationship Id="rId95" Type="http://schemas.openxmlformats.org/officeDocument/2006/relationships/image" Target="../media/image6390.png"/><Relationship Id="rId22" Type="http://schemas.openxmlformats.org/officeDocument/2006/relationships/customXml" Target="../ink/ink1432.xml"/><Relationship Id="rId43" Type="http://schemas.openxmlformats.org/officeDocument/2006/relationships/image" Target="../media/image6130.png"/><Relationship Id="rId64" Type="http://schemas.openxmlformats.org/officeDocument/2006/relationships/customXml" Target="../ink/ink1453.xml"/><Relationship Id="rId139" Type="http://schemas.openxmlformats.org/officeDocument/2006/relationships/image" Target="../media/image6610.png"/><Relationship Id="rId171" Type="http://schemas.openxmlformats.org/officeDocument/2006/relationships/image" Target="../media/image6770.png"/><Relationship Id="rId85" Type="http://schemas.openxmlformats.org/officeDocument/2006/relationships/image" Target="../media/image6340.png"/><Relationship Id="rId192" Type="http://schemas.openxmlformats.org/officeDocument/2006/relationships/customXml" Target="../ink/ink1487.xml"/><Relationship Id="rId206" Type="http://schemas.openxmlformats.org/officeDocument/2006/relationships/customXml" Target="../ink/ink1501.xml"/><Relationship Id="rId12" Type="http://schemas.openxmlformats.org/officeDocument/2006/relationships/customXml" Target="../ink/ink1427.xml"/><Relationship Id="rId33" Type="http://schemas.openxmlformats.org/officeDocument/2006/relationships/image" Target="../media/image6080.png"/><Relationship Id="rId129" Type="http://schemas.openxmlformats.org/officeDocument/2006/relationships/image" Target="../media/image6560.png"/><Relationship Id="rId54" Type="http://schemas.openxmlformats.org/officeDocument/2006/relationships/customXml" Target="../ink/ink1448.xml"/><Relationship Id="rId75" Type="http://schemas.openxmlformats.org/officeDocument/2006/relationships/image" Target="../media/image6290.png"/><Relationship Id="rId161" Type="http://schemas.openxmlformats.org/officeDocument/2006/relationships/image" Target="../media/image6720.png"/><Relationship Id="rId182" Type="http://schemas.openxmlformats.org/officeDocument/2006/relationships/customXml" Target="../ink/ink1477.xml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424.xml"/><Relationship Id="rId212" Type="http://schemas.openxmlformats.org/officeDocument/2006/relationships/customXml" Target="../ink/ink1507.xml"/><Relationship Id="rId23" Type="http://schemas.openxmlformats.org/officeDocument/2006/relationships/image" Target="../media/image6030.png"/><Relationship Id="rId28" Type="http://schemas.openxmlformats.org/officeDocument/2006/relationships/customXml" Target="../ink/ink1435.xml"/><Relationship Id="rId49" Type="http://schemas.openxmlformats.org/officeDocument/2006/relationships/image" Target="../media/image6160.png"/><Relationship Id="rId119" Type="http://schemas.openxmlformats.org/officeDocument/2006/relationships/image" Target="../media/image6510.png"/><Relationship Id="rId44" Type="http://schemas.openxmlformats.org/officeDocument/2006/relationships/customXml" Target="../ink/ink1443.xml"/><Relationship Id="rId60" Type="http://schemas.openxmlformats.org/officeDocument/2006/relationships/customXml" Target="../ink/ink1451.xml"/><Relationship Id="rId65" Type="http://schemas.openxmlformats.org/officeDocument/2006/relationships/image" Target="../media/image6240.png"/><Relationship Id="rId156" Type="http://schemas.openxmlformats.org/officeDocument/2006/relationships/customXml" Target="../ink/ink1461.xml"/><Relationship Id="rId177" Type="http://schemas.openxmlformats.org/officeDocument/2006/relationships/customXml" Target="../ink/ink1472.xml"/><Relationship Id="rId81" Type="http://schemas.openxmlformats.org/officeDocument/2006/relationships/image" Target="../media/image6320.png"/><Relationship Id="rId198" Type="http://schemas.openxmlformats.org/officeDocument/2006/relationships/customXml" Target="../ink/ink1493.xml"/><Relationship Id="rId135" Type="http://schemas.openxmlformats.org/officeDocument/2006/relationships/image" Target="../media/image6590.png"/><Relationship Id="rId151" Type="http://schemas.openxmlformats.org/officeDocument/2006/relationships/image" Target="../media/image6670.png"/><Relationship Id="rId172" Type="http://schemas.openxmlformats.org/officeDocument/2006/relationships/customXml" Target="../ink/ink1469.xml"/><Relationship Id="rId193" Type="http://schemas.openxmlformats.org/officeDocument/2006/relationships/customXml" Target="../ink/ink1488.xml"/><Relationship Id="rId202" Type="http://schemas.openxmlformats.org/officeDocument/2006/relationships/customXml" Target="../ink/ink1497.xml"/><Relationship Id="rId207" Type="http://schemas.openxmlformats.org/officeDocument/2006/relationships/customXml" Target="../ink/ink1502.xml"/><Relationship Id="rId13" Type="http://schemas.openxmlformats.org/officeDocument/2006/relationships/image" Target="../media/image5980.png"/><Relationship Id="rId18" Type="http://schemas.openxmlformats.org/officeDocument/2006/relationships/customXml" Target="../ink/ink1430.xml"/><Relationship Id="rId39" Type="http://schemas.openxmlformats.org/officeDocument/2006/relationships/image" Target="../media/image6110.png"/><Relationship Id="rId109" Type="http://schemas.openxmlformats.org/officeDocument/2006/relationships/image" Target="../media/image6460.png"/><Relationship Id="rId34" Type="http://schemas.openxmlformats.org/officeDocument/2006/relationships/customXml" Target="../ink/ink1438.xml"/><Relationship Id="rId50" Type="http://schemas.openxmlformats.org/officeDocument/2006/relationships/customXml" Target="../ink/ink1446.xml"/><Relationship Id="rId55" Type="http://schemas.openxmlformats.org/officeDocument/2006/relationships/image" Target="../media/image6190.png"/><Relationship Id="rId76" Type="http://schemas.openxmlformats.org/officeDocument/2006/relationships/customXml" Target="../ink/ink1459.xml"/><Relationship Id="rId167" Type="http://schemas.openxmlformats.org/officeDocument/2006/relationships/image" Target="../media/image675.png"/><Relationship Id="rId97" Type="http://schemas.openxmlformats.org/officeDocument/2006/relationships/image" Target="../media/image6400.png"/><Relationship Id="rId188" Type="http://schemas.openxmlformats.org/officeDocument/2006/relationships/customXml" Target="../ink/ink1483.xml"/><Relationship Id="rId125" Type="http://schemas.openxmlformats.org/officeDocument/2006/relationships/image" Target="../media/image6540.png"/><Relationship Id="rId141" Type="http://schemas.openxmlformats.org/officeDocument/2006/relationships/image" Target="../media/image6620.png"/><Relationship Id="rId7" Type="http://schemas.openxmlformats.org/officeDocument/2006/relationships/image" Target="../media/image5950.png"/><Relationship Id="rId71" Type="http://schemas.openxmlformats.org/officeDocument/2006/relationships/image" Target="../media/image6270.png"/><Relationship Id="rId162" Type="http://schemas.openxmlformats.org/officeDocument/2006/relationships/customXml" Target="../ink/ink1464.xml"/><Relationship Id="rId183" Type="http://schemas.openxmlformats.org/officeDocument/2006/relationships/customXml" Target="../ink/ink1478.xml"/><Relationship Id="rId213" Type="http://schemas.openxmlformats.org/officeDocument/2006/relationships/customXml" Target="../ink/ink1508.xml"/><Relationship Id="rId2" Type="http://schemas.openxmlformats.org/officeDocument/2006/relationships/customXml" Target="../ink/ink1423.xml"/><Relationship Id="rId29" Type="http://schemas.openxmlformats.org/officeDocument/2006/relationships/image" Target="../media/image6060.png"/><Relationship Id="rId24" Type="http://schemas.openxmlformats.org/officeDocument/2006/relationships/customXml" Target="../ink/ink1433.xml"/><Relationship Id="rId40" Type="http://schemas.openxmlformats.org/officeDocument/2006/relationships/customXml" Target="../ink/ink1441.xml"/><Relationship Id="rId45" Type="http://schemas.openxmlformats.org/officeDocument/2006/relationships/image" Target="../media/image6140.png"/><Relationship Id="rId66" Type="http://schemas.openxmlformats.org/officeDocument/2006/relationships/customXml" Target="../ink/ink1454.xml"/><Relationship Id="rId157" Type="http://schemas.openxmlformats.org/officeDocument/2006/relationships/image" Target="../media/image6700.png"/><Relationship Id="rId178" Type="http://schemas.openxmlformats.org/officeDocument/2006/relationships/customXml" Target="../ink/ink1473.xml"/><Relationship Id="rId87" Type="http://schemas.openxmlformats.org/officeDocument/2006/relationships/image" Target="../media/image6350.png"/><Relationship Id="rId115" Type="http://schemas.openxmlformats.org/officeDocument/2006/relationships/image" Target="../media/image6490.png"/><Relationship Id="rId131" Type="http://schemas.openxmlformats.org/officeDocument/2006/relationships/image" Target="../media/image6570.png"/><Relationship Id="rId61" Type="http://schemas.openxmlformats.org/officeDocument/2006/relationships/image" Target="../media/image6220.png"/><Relationship Id="rId173" Type="http://schemas.openxmlformats.org/officeDocument/2006/relationships/image" Target="../media/image6780.png"/><Relationship Id="rId194" Type="http://schemas.openxmlformats.org/officeDocument/2006/relationships/customXml" Target="../ink/ink1489.xml"/><Relationship Id="rId199" Type="http://schemas.openxmlformats.org/officeDocument/2006/relationships/customXml" Target="../ink/ink1494.xml"/><Relationship Id="rId203" Type="http://schemas.openxmlformats.org/officeDocument/2006/relationships/customXml" Target="../ink/ink1498.xml"/><Relationship Id="rId208" Type="http://schemas.openxmlformats.org/officeDocument/2006/relationships/customXml" Target="../ink/ink1503.xml"/><Relationship Id="rId19" Type="http://schemas.openxmlformats.org/officeDocument/2006/relationships/image" Target="../media/image6010.png"/><Relationship Id="rId14" Type="http://schemas.openxmlformats.org/officeDocument/2006/relationships/customXml" Target="../ink/ink1428.xml"/><Relationship Id="rId30" Type="http://schemas.openxmlformats.org/officeDocument/2006/relationships/customXml" Target="../ink/ink1436.xml"/><Relationship Id="rId35" Type="http://schemas.openxmlformats.org/officeDocument/2006/relationships/image" Target="../media/image6090.png"/><Relationship Id="rId56" Type="http://schemas.openxmlformats.org/officeDocument/2006/relationships/customXml" Target="../ink/ink1449.xml"/><Relationship Id="rId168" Type="http://schemas.openxmlformats.org/officeDocument/2006/relationships/customXml" Target="../ink/ink1467.xml"/><Relationship Id="rId77" Type="http://schemas.openxmlformats.org/officeDocument/2006/relationships/image" Target="../media/image6300.png"/><Relationship Id="rId105" Type="http://schemas.openxmlformats.org/officeDocument/2006/relationships/image" Target="../media/image6440.png"/><Relationship Id="rId147" Type="http://schemas.openxmlformats.org/officeDocument/2006/relationships/image" Target="../media/image6650.png"/><Relationship Id="rId8" Type="http://schemas.openxmlformats.org/officeDocument/2006/relationships/customXml" Target="../ink/ink1425.xml"/><Relationship Id="rId51" Type="http://schemas.openxmlformats.org/officeDocument/2006/relationships/image" Target="../media/image6170.png"/><Relationship Id="rId72" Type="http://schemas.openxmlformats.org/officeDocument/2006/relationships/customXml" Target="../ink/ink1457.xml"/><Relationship Id="rId163" Type="http://schemas.openxmlformats.org/officeDocument/2006/relationships/image" Target="../media/image6730.png"/><Relationship Id="rId184" Type="http://schemas.openxmlformats.org/officeDocument/2006/relationships/customXml" Target="../ink/ink1479.xml"/><Relationship Id="rId93" Type="http://schemas.openxmlformats.org/officeDocument/2006/relationships/image" Target="../media/image6380.png"/><Relationship Id="rId189" Type="http://schemas.openxmlformats.org/officeDocument/2006/relationships/customXml" Target="../ink/ink1484.xml"/><Relationship Id="rId121" Type="http://schemas.openxmlformats.org/officeDocument/2006/relationships/image" Target="../media/image6520.png"/><Relationship Id="rId214" Type="http://schemas.openxmlformats.org/officeDocument/2006/relationships/image" Target="../media/image1417.png"/><Relationship Id="rId25" Type="http://schemas.openxmlformats.org/officeDocument/2006/relationships/image" Target="../media/image6040.png"/><Relationship Id="rId46" Type="http://schemas.openxmlformats.org/officeDocument/2006/relationships/customXml" Target="../ink/ink1444.xml"/><Relationship Id="rId67" Type="http://schemas.openxmlformats.org/officeDocument/2006/relationships/image" Target="../media/image6250.png"/><Relationship Id="rId158" Type="http://schemas.openxmlformats.org/officeDocument/2006/relationships/customXml" Target="../ink/ink1462.xml"/><Relationship Id="rId137" Type="http://schemas.openxmlformats.org/officeDocument/2006/relationships/image" Target="../media/image6600.png"/><Relationship Id="rId20" Type="http://schemas.openxmlformats.org/officeDocument/2006/relationships/customXml" Target="../ink/ink1431.xml"/><Relationship Id="rId41" Type="http://schemas.openxmlformats.org/officeDocument/2006/relationships/image" Target="../media/image6120.png"/><Relationship Id="rId62" Type="http://schemas.openxmlformats.org/officeDocument/2006/relationships/customXml" Target="../ink/ink1452.xml"/><Relationship Id="rId153" Type="http://schemas.openxmlformats.org/officeDocument/2006/relationships/image" Target="../media/image6680.png"/><Relationship Id="rId174" Type="http://schemas.openxmlformats.org/officeDocument/2006/relationships/customXml" Target="../ink/ink1470.xml"/><Relationship Id="rId179" Type="http://schemas.openxmlformats.org/officeDocument/2006/relationships/customXml" Target="../ink/ink1474.xml"/><Relationship Id="rId83" Type="http://schemas.openxmlformats.org/officeDocument/2006/relationships/image" Target="../media/image6330.png"/><Relationship Id="rId111" Type="http://schemas.openxmlformats.org/officeDocument/2006/relationships/image" Target="../media/image6470.png"/><Relationship Id="rId195" Type="http://schemas.openxmlformats.org/officeDocument/2006/relationships/customXml" Target="../ink/ink1490.xml"/><Relationship Id="rId209" Type="http://schemas.openxmlformats.org/officeDocument/2006/relationships/customXml" Target="../ink/ink1504.xml"/><Relationship Id="rId190" Type="http://schemas.openxmlformats.org/officeDocument/2006/relationships/customXml" Target="../ink/ink1485.xml"/><Relationship Id="rId204" Type="http://schemas.openxmlformats.org/officeDocument/2006/relationships/customXml" Target="../ink/ink1499.xml"/><Relationship Id="rId15" Type="http://schemas.openxmlformats.org/officeDocument/2006/relationships/image" Target="../media/image5990.png"/><Relationship Id="rId36" Type="http://schemas.openxmlformats.org/officeDocument/2006/relationships/customXml" Target="../ink/ink1439.xml"/><Relationship Id="rId57" Type="http://schemas.openxmlformats.org/officeDocument/2006/relationships/image" Target="../media/image6200.png"/><Relationship Id="rId127" Type="http://schemas.openxmlformats.org/officeDocument/2006/relationships/image" Target="../media/image6550.png"/><Relationship Id="rId10" Type="http://schemas.openxmlformats.org/officeDocument/2006/relationships/customXml" Target="../ink/ink1426.xml"/><Relationship Id="rId31" Type="http://schemas.openxmlformats.org/officeDocument/2006/relationships/image" Target="../media/image6070.png"/><Relationship Id="rId52" Type="http://schemas.openxmlformats.org/officeDocument/2006/relationships/customXml" Target="../ink/ink1447.xml"/><Relationship Id="rId73" Type="http://schemas.openxmlformats.org/officeDocument/2006/relationships/image" Target="../media/image6280.png"/><Relationship Id="rId164" Type="http://schemas.openxmlformats.org/officeDocument/2006/relationships/customXml" Target="../ink/ink1465.xml"/><Relationship Id="rId169" Type="http://schemas.openxmlformats.org/officeDocument/2006/relationships/image" Target="../media/image676.png"/><Relationship Id="rId185" Type="http://schemas.openxmlformats.org/officeDocument/2006/relationships/customXml" Target="../ink/ink1480.xml"/><Relationship Id="rId99" Type="http://schemas.openxmlformats.org/officeDocument/2006/relationships/image" Target="../media/image6410.png"/><Relationship Id="rId101" Type="http://schemas.openxmlformats.org/officeDocument/2006/relationships/image" Target="../media/image6420.png"/><Relationship Id="rId143" Type="http://schemas.openxmlformats.org/officeDocument/2006/relationships/image" Target="../media/image6630.png"/><Relationship Id="rId9" Type="http://schemas.openxmlformats.org/officeDocument/2006/relationships/image" Target="../media/image5960.png"/><Relationship Id="rId180" Type="http://schemas.openxmlformats.org/officeDocument/2006/relationships/customXml" Target="../ink/ink1475.xml"/><Relationship Id="rId210" Type="http://schemas.openxmlformats.org/officeDocument/2006/relationships/customXml" Target="../ink/ink1505.xml"/><Relationship Id="rId215" Type="http://schemas.openxmlformats.org/officeDocument/2006/relationships/image" Target="../media/image1418.png"/><Relationship Id="rId26" Type="http://schemas.openxmlformats.org/officeDocument/2006/relationships/customXml" Target="../ink/ink1434.xml"/><Relationship Id="rId47" Type="http://schemas.openxmlformats.org/officeDocument/2006/relationships/image" Target="../media/image6150.png"/><Relationship Id="rId68" Type="http://schemas.openxmlformats.org/officeDocument/2006/relationships/customXml" Target="../ink/ink1455.xml"/><Relationship Id="rId154" Type="http://schemas.openxmlformats.org/officeDocument/2006/relationships/customXml" Target="../ink/ink1460.xml"/><Relationship Id="rId175" Type="http://schemas.openxmlformats.org/officeDocument/2006/relationships/image" Target="../media/image5370.png"/><Relationship Id="rId89" Type="http://schemas.openxmlformats.org/officeDocument/2006/relationships/image" Target="../media/image6360.png"/><Relationship Id="rId133" Type="http://schemas.openxmlformats.org/officeDocument/2006/relationships/image" Target="../media/image6580.png"/><Relationship Id="rId196" Type="http://schemas.openxmlformats.org/officeDocument/2006/relationships/customXml" Target="../ink/ink1491.xml"/><Relationship Id="rId200" Type="http://schemas.openxmlformats.org/officeDocument/2006/relationships/customXml" Target="../ink/ink1495.xml"/><Relationship Id="rId16" Type="http://schemas.openxmlformats.org/officeDocument/2006/relationships/customXml" Target="../ink/ink1429.xml"/><Relationship Id="rId37" Type="http://schemas.openxmlformats.org/officeDocument/2006/relationships/image" Target="../media/image6100.png"/><Relationship Id="rId58" Type="http://schemas.openxmlformats.org/officeDocument/2006/relationships/customXml" Target="../ink/ink1450.xml"/><Relationship Id="rId79" Type="http://schemas.openxmlformats.org/officeDocument/2006/relationships/image" Target="../media/image6310.png"/><Relationship Id="rId123" Type="http://schemas.openxmlformats.org/officeDocument/2006/relationships/image" Target="../media/image6530.png"/><Relationship Id="rId165" Type="http://schemas.openxmlformats.org/officeDocument/2006/relationships/image" Target="../media/image674.png"/><Relationship Id="rId186" Type="http://schemas.openxmlformats.org/officeDocument/2006/relationships/customXml" Target="../ink/ink1481.xml"/><Relationship Id="rId211" Type="http://schemas.openxmlformats.org/officeDocument/2006/relationships/customXml" Target="../ink/ink1506.xml"/><Relationship Id="rId27" Type="http://schemas.openxmlformats.org/officeDocument/2006/relationships/image" Target="../media/image6050.png"/><Relationship Id="rId48" Type="http://schemas.openxmlformats.org/officeDocument/2006/relationships/customXml" Target="../ink/ink1445.xml"/><Relationship Id="rId69" Type="http://schemas.openxmlformats.org/officeDocument/2006/relationships/image" Target="../media/image6260.png"/><Relationship Id="rId113" Type="http://schemas.openxmlformats.org/officeDocument/2006/relationships/image" Target="../media/image6480.png"/><Relationship Id="rId155" Type="http://schemas.openxmlformats.org/officeDocument/2006/relationships/image" Target="../media/image6690.png"/><Relationship Id="rId176" Type="http://schemas.openxmlformats.org/officeDocument/2006/relationships/customXml" Target="../ink/ink1471.xml"/><Relationship Id="rId197" Type="http://schemas.openxmlformats.org/officeDocument/2006/relationships/customXml" Target="../ink/ink1492.xml"/><Relationship Id="rId201" Type="http://schemas.openxmlformats.org/officeDocument/2006/relationships/customXml" Target="../ink/ink1496.xml"/><Relationship Id="rId17" Type="http://schemas.openxmlformats.org/officeDocument/2006/relationships/image" Target="../media/image6000.png"/><Relationship Id="rId38" Type="http://schemas.openxmlformats.org/officeDocument/2006/relationships/customXml" Target="../ink/ink1440.xml"/><Relationship Id="rId59" Type="http://schemas.openxmlformats.org/officeDocument/2006/relationships/image" Target="../media/image6210.png"/><Relationship Id="rId103" Type="http://schemas.openxmlformats.org/officeDocument/2006/relationships/image" Target="../media/image6430.png"/><Relationship Id="rId70" Type="http://schemas.openxmlformats.org/officeDocument/2006/relationships/customXml" Target="../ink/ink1456.xml"/><Relationship Id="rId166" Type="http://schemas.openxmlformats.org/officeDocument/2006/relationships/customXml" Target="../ink/ink1466.xml"/><Relationship Id="rId91" Type="http://schemas.openxmlformats.org/officeDocument/2006/relationships/image" Target="../media/image6370.png"/><Relationship Id="rId187" Type="http://schemas.openxmlformats.org/officeDocument/2006/relationships/customXml" Target="../ink/ink1482.xml"/><Relationship Id="rId145" Type="http://schemas.openxmlformats.org/officeDocument/2006/relationships/image" Target="../media/image664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9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515.xml"/><Relationship Id="rId21" Type="http://schemas.openxmlformats.org/officeDocument/2006/relationships/image" Target="../media/image8470.png"/><Relationship Id="rId34" Type="http://schemas.openxmlformats.org/officeDocument/2006/relationships/customXml" Target="../ink/ink1519.xml"/><Relationship Id="rId42" Type="http://schemas.openxmlformats.org/officeDocument/2006/relationships/customXml" Target="../ink/ink1523.xml"/><Relationship Id="rId47" Type="http://schemas.openxmlformats.org/officeDocument/2006/relationships/image" Target="../media/image10190.png"/><Relationship Id="rId50" Type="http://schemas.openxmlformats.org/officeDocument/2006/relationships/customXml" Target="../ink/ink1527.xml"/><Relationship Id="rId55" Type="http://schemas.openxmlformats.org/officeDocument/2006/relationships/image" Target="../media/image10230.png"/><Relationship Id="rId63" Type="http://schemas.openxmlformats.org/officeDocument/2006/relationships/image" Target="../media/image10270.png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95.xml"/><Relationship Id="rId16" Type="http://schemas.openxmlformats.org/officeDocument/2006/relationships/customXml" Target="../ink/ink1510.xml"/><Relationship Id="rId29" Type="http://schemas.openxmlformats.org/officeDocument/2006/relationships/image" Target="../media/image8510.png"/><Relationship Id="rId11" Type="http://schemas.openxmlformats.org/officeDocument/2006/relationships/image" Target="../media/image1423.emf"/><Relationship Id="rId24" Type="http://schemas.openxmlformats.org/officeDocument/2006/relationships/customXml" Target="../ink/ink1514.xml"/><Relationship Id="rId32" Type="http://schemas.openxmlformats.org/officeDocument/2006/relationships/customXml" Target="../ink/ink1518.xml"/><Relationship Id="rId37" Type="http://schemas.openxmlformats.org/officeDocument/2006/relationships/image" Target="../media/image9790.png"/><Relationship Id="rId40" Type="http://schemas.openxmlformats.org/officeDocument/2006/relationships/customXml" Target="../ink/ink1522.xml"/><Relationship Id="rId45" Type="http://schemas.openxmlformats.org/officeDocument/2006/relationships/image" Target="../media/image10180.png"/><Relationship Id="rId53" Type="http://schemas.openxmlformats.org/officeDocument/2006/relationships/image" Target="../media/image10220.png"/><Relationship Id="rId58" Type="http://schemas.openxmlformats.org/officeDocument/2006/relationships/customXml" Target="../ink/ink1531.xml"/><Relationship Id="rId5" Type="http://schemas.openxmlformats.org/officeDocument/2006/relationships/tags" Target="../tags/tag98.xml"/><Relationship Id="rId61" Type="http://schemas.openxmlformats.org/officeDocument/2006/relationships/image" Target="../media/image10260.png"/><Relationship Id="rId19" Type="http://schemas.openxmlformats.org/officeDocument/2006/relationships/image" Target="../media/image6800.png"/><Relationship Id="rId14" Type="http://schemas.openxmlformats.org/officeDocument/2006/relationships/customXml" Target="../ink/ink1509.xml"/><Relationship Id="rId22" Type="http://schemas.openxmlformats.org/officeDocument/2006/relationships/customXml" Target="../ink/ink1513.xml"/><Relationship Id="rId27" Type="http://schemas.openxmlformats.org/officeDocument/2006/relationships/image" Target="../media/image8500.png"/><Relationship Id="rId30" Type="http://schemas.openxmlformats.org/officeDocument/2006/relationships/customXml" Target="../ink/ink1517.xml"/><Relationship Id="rId35" Type="http://schemas.openxmlformats.org/officeDocument/2006/relationships/image" Target="../media/image8800.png"/><Relationship Id="rId43" Type="http://schemas.openxmlformats.org/officeDocument/2006/relationships/image" Target="../media/image10170.png"/><Relationship Id="rId48" Type="http://schemas.openxmlformats.org/officeDocument/2006/relationships/customXml" Target="../ink/ink1526.xml"/><Relationship Id="rId56" Type="http://schemas.openxmlformats.org/officeDocument/2006/relationships/customXml" Target="../ink/ink1530.xml"/><Relationship Id="rId64" Type="http://schemas.openxmlformats.org/officeDocument/2006/relationships/customXml" Target="../ink/ink1534.xml"/><Relationship Id="rId8" Type="http://schemas.openxmlformats.org/officeDocument/2006/relationships/image" Target="../media/image1420.emf"/><Relationship Id="rId51" Type="http://schemas.openxmlformats.org/officeDocument/2006/relationships/image" Target="../media/image10210.png"/><Relationship Id="rId3" Type="http://schemas.openxmlformats.org/officeDocument/2006/relationships/tags" Target="../tags/tag96.xml"/><Relationship Id="rId12" Type="http://schemas.openxmlformats.org/officeDocument/2006/relationships/image" Target="../media/image1424.emf"/><Relationship Id="rId17" Type="http://schemas.openxmlformats.org/officeDocument/2006/relationships/image" Target="../media/image5930.png"/><Relationship Id="rId25" Type="http://schemas.openxmlformats.org/officeDocument/2006/relationships/image" Target="../media/image8490.png"/><Relationship Id="rId33" Type="http://schemas.openxmlformats.org/officeDocument/2006/relationships/image" Target="../media/image8790.png"/><Relationship Id="rId38" Type="http://schemas.openxmlformats.org/officeDocument/2006/relationships/customXml" Target="../ink/ink1521.xml"/><Relationship Id="rId46" Type="http://schemas.openxmlformats.org/officeDocument/2006/relationships/customXml" Target="../ink/ink1525.xml"/><Relationship Id="rId59" Type="http://schemas.openxmlformats.org/officeDocument/2006/relationships/image" Target="../media/image10250.png"/><Relationship Id="rId20" Type="http://schemas.openxmlformats.org/officeDocument/2006/relationships/customXml" Target="../ink/ink1512.xml"/><Relationship Id="rId41" Type="http://schemas.openxmlformats.org/officeDocument/2006/relationships/image" Target="../media/image10160.png"/><Relationship Id="rId54" Type="http://schemas.openxmlformats.org/officeDocument/2006/relationships/customXml" Target="../ink/ink1529.xml"/><Relationship Id="rId62" Type="http://schemas.openxmlformats.org/officeDocument/2006/relationships/customXml" Target="../ink/ink1533.xml"/><Relationship Id="rId1" Type="http://schemas.openxmlformats.org/officeDocument/2006/relationships/tags" Target="../tags/tag94.xml"/><Relationship Id="rId6" Type="http://schemas.openxmlformats.org/officeDocument/2006/relationships/tags" Target="../tags/tag99.xml"/><Relationship Id="rId15" Type="http://schemas.openxmlformats.org/officeDocument/2006/relationships/image" Target="../media/image5460.png"/><Relationship Id="rId23" Type="http://schemas.openxmlformats.org/officeDocument/2006/relationships/image" Target="../media/image8480.png"/><Relationship Id="rId28" Type="http://schemas.openxmlformats.org/officeDocument/2006/relationships/customXml" Target="../ink/ink1516.xml"/><Relationship Id="rId36" Type="http://schemas.openxmlformats.org/officeDocument/2006/relationships/customXml" Target="../ink/ink1520.xml"/><Relationship Id="rId49" Type="http://schemas.openxmlformats.org/officeDocument/2006/relationships/image" Target="../media/image10200.png"/><Relationship Id="rId57" Type="http://schemas.openxmlformats.org/officeDocument/2006/relationships/image" Target="../media/image10240.png"/><Relationship Id="rId10" Type="http://schemas.openxmlformats.org/officeDocument/2006/relationships/image" Target="../media/image1422.emf"/><Relationship Id="rId31" Type="http://schemas.openxmlformats.org/officeDocument/2006/relationships/image" Target="../media/image8520.png"/><Relationship Id="rId44" Type="http://schemas.openxmlformats.org/officeDocument/2006/relationships/customXml" Target="../ink/ink1524.xml"/><Relationship Id="rId52" Type="http://schemas.openxmlformats.org/officeDocument/2006/relationships/customXml" Target="../ink/ink1528.xml"/><Relationship Id="rId60" Type="http://schemas.openxmlformats.org/officeDocument/2006/relationships/customXml" Target="../ink/ink1532.xml"/><Relationship Id="rId65" Type="http://schemas.openxmlformats.org/officeDocument/2006/relationships/image" Target="../media/image10280.png"/><Relationship Id="rId4" Type="http://schemas.openxmlformats.org/officeDocument/2006/relationships/tags" Target="../tags/tag97.xml"/><Relationship Id="rId9" Type="http://schemas.openxmlformats.org/officeDocument/2006/relationships/image" Target="../media/image1421.emf"/><Relationship Id="rId13" Type="http://schemas.openxmlformats.org/officeDocument/2006/relationships/image" Target="../media/image1425.emf"/><Relationship Id="rId18" Type="http://schemas.openxmlformats.org/officeDocument/2006/relationships/customXml" Target="../ink/ink1511.xml"/><Relationship Id="rId39" Type="http://schemas.openxmlformats.org/officeDocument/2006/relationships/image" Target="../media/image10150.png"/></Relationships>
</file>

<file path=ppt/slides/_rels/slide54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0870.png"/><Relationship Id="rId21" Type="http://schemas.openxmlformats.org/officeDocument/2006/relationships/image" Target="../media/image10380.png"/><Relationship Id="rId42" Type="http://schemas.openxmlformats.org/officeDocument/2006/relationships/customXml" Target="../ink/ink1550.xml"/><Relationship Id="rId63" Type="http://schemas.openxmlformats.org/officeDocument/2006/relationships/image" Target="../media/image10590.png"/><Relationship Id="rId84" Type="http://schemas.openxmlformats.org/officeDocument/2006/relationships/customXml" Target="../ink/ink1571.xml"/><Relationship Id="rId16" Type="http://schemas.openxmlformats.org/officeDocument/2006/relationships/customXml" Target="../ink/ink1537.xml"/><Relationship Id="rId107" Type="http://schemas.openxmlformats.org/officeDocument/2006/relationships/image" Target="../media/image10820.png"/><Relationship Id="rId11" Type="http://schemas.openxmlformats.org/officeDocument/2006/relationships/image" Target="../media/image1430.emf"/><Relationship Id="rId32" Type="http://schemas.openxmlformats.org/officeDocument/2006/relationships/customXml" Target="../ink/ink1545.xml"/><Relationship Id="rId37" Type="http://schemas.openxmlformats.org/officeDocument/2006/relationships/image" Target="../media/image10460.png"/><Relationship Id="rId53" Type="http://schemas.openxmlformats.org/officeDocument/2006/relationships/image" Target="../media/image10540.png"/><Relationship Id="rId58" Type="http://schemas.openxmlformats.org/officeDocument/2006/relationships/customXml" Target="../ink/ink1558.xml"/><Relationship Id="rId74" Type="http://schemas.openxmlformats.org/officeDocument/2006/relationships/customXml" Target="../ink/ink1566.xml"/><Relationship Id="rId79" Type="http://schemas.openxmlformats.org/officeDocument/2006/relationships/image" Target="../media/image10670.png"/><Relationship Id="rId102" Type="http://schemas.openxmlformats.org/officeDocument/2006/relationships/customXml" Target="../ink/ink1580.xml"/><Relationship Id="rId123" Type="http://schemas.openxmlformats.org/officeDocument/2006/relationships/image" Target="../media/image10910.png"/><Relationship Id="rId128" Type="http://schemas.openxmlformats.org/officeDocument/2006/relationships/customXml" Target="../ink/ink1593.xml"/><Relationship Id="rId5" Type="http://schemas.openxmlformats.org/officeDocument/2006/relationships/tags" Target="../tags/tag104.xml"/><Relationship Id="rId90" Type="http://schemas.openxmlformats.org/officeDocument/2006/relationships/customXml" Target="../ink/ink1574.xml"/><Relationship Id="rId95" Type="http://schemas.openxmlformats.org/officeDocument/2006/relationships/image" Target="../media/image10750.png"/><Relationship Id="rId22" Type="http://schemas.openxmlformats.org/officeDocument/2006/relationships/customXml" Target="../ink/ink1540.xml"/><Relationship Id="rId27" Type="http://schemas.openxmlformats.org/officeDocument/2006/relationships/image" Target="../media/image10410.png"/><Relationship Id="rId43" Type="http://schemas.openxmlformats.org/officeDocument/2006/relationships/image" Target="../media/image10490.png"/><Relationship Id="rId48" Type="http://schemas.openxmlformats.org/officeDocument/2006/relationships/customXml" Target="../ink/ink1553.xml"/><Relationship Id="rId64" Type="http://schemas.openxmlformats.org/officeDocument/2006/relationships/customXml" Target="../ink/ink1561.xml"/><Relationship Id="rId69" Type="http://schemas.openxmlformats.org/officeDocument/2006/relationships/image" Target="../media/image10620.png"/><Relationship Id="rId113" Type="http://schemas.openxmlformats.org/officeDocument/2006/relationships/image" Target="../media/image10850.png"/><Relationship Id="rId118" Type="http://schemas.openxmlformats.org/officeDocument/2006/relationships/customXml" Target="../ink/ink1588.xml"/><Relationship Id="rId134" Type="http://schemas.openxmlformats.org/officeDocument/2006/relationships/customXml" Target="../ink/ink1596.xml"/><Relationship Id="rId80" Type="http://schemas.openxmlformats.org/officeDocument/2006/relationships/customXml" Target="../ink/ink1569.xml"/><Relationship Id="rId85" Type="http://schemas.openxmlformats.org/officeDocument/2006/relationships/image" Target="../media/image10700.png"/><Relationship Id="rId12" Type="http://schemas.openxmlformats.org/officeDocument/2006/relationships/customXml" Target="../ink/ink1535.xml"/><Relationship Id="rId17" Type="http://schemas.openxmlformats.org/officeDocument/2006/relationships/image" Target="../media/image10360.png"/><Relationship Id="rId33" Type="http://schemas.openxmlformats.org/officeDocument/2006/relationships/image" Target="../media/image10440.png"/><Relationship Id="rId38" Type="http://schemas.openxmlformats.org/officeDocument/2006/relationships/customXml" Target="../ink/ink1548.xml"/><Relationship Id="rId59" Type="http://schemas.openxmlformats.org/officeDocument/2006/relationships/image" Target="../media/image10570.png"/><Relationship Id="rId103" Type="http://schemas.openxmlformats.org/officeDocument/2006/relationships/image" Target="../media/image10790.png"/><Relationship Id="rId108" Type="http://schemas.openxmlformats.org/officeDocument/2006/relationships/customXml" Target="../ink/ink1583.xml"/><Relationship Id="rId124" Type="http://schemas.openxmlformats.org/officeDocument/2006/relationships/customXml" Target="../ink/ink1591.xml"/><Relationship Id="rId129" Type="http://schemas.openxmlformats.org/officeDocument/2006/relationships/image" Target="../media/image10940.png"/><Relationship Id="rId54" Type="http://schemas.openxmlformats.org/officeDocument/2006/relationships/customXml" Target="../ink/ink1556.xml"/><Relationship Id="rId70" Type="http://schemas.openxmlformats.org/officeDocument/2006/relationships/customXml" Target="../ink/ink1564.xml"/><Relationship Id="rId75" Type="http://schemas.openxmlformats.org/officeDocument/2006/relationships/image" Target="../media/image10650.png"/><Relationship Id="rId91" Type="http://schemas.openxmlformats.org/officeDocument/2006/relationships/image" Target="../media/image10730.png"/><Relationship Id="rId96" Type="http://schemas.openxmlformats.org/officeDocument/2006/relationships/customXml" Target="../ink/ink1577.xml"/><Relationship Id="rId1" Type="http://schemas.openxmlformats.org/officeDocument/2006/relationships/tags" Target="../tags/tag100.xml"/><Relationship Id="rId6" Type="http://schemas.openxmlformats.org/officeDocument/2006/relationships/slideLayout" Target="../slideLayouts/slideLayout7.xml"/><Relationship Id="rId23" Type="http://schemas.openxmlformats.org/officeDocument/2006/relationships/image" Target="../media/image10390.png"/><Relationship Id="rId28" Type="http://schemas.openxmlformats.org/officeDocument/2006/relationships/customXml" Target="../ink/ink1543.xml"/><Relationship Id="rId49" Type="http://schemas.openxmlformats.org/officeDocument/2006/relationships/image" Target="../media/image10520.png"/><Relationship Id="rId114" Type="http://schemas.openxmlformats.org/officeDocument/2006/relationships/customXml" Target="../ink/ink1586.xml"/><Relationship Id="rId119" Type="http://schemas.openxmlformats.org/officeDocument/2006/relationships/image" Target="../media/image10880.png"/><Relationship Id="rId44" Type="http://schemas.openxmlformats.org/officeDocument/2006/relationships/customXml" Target="../ink/ink1551.xml"/><Relationship Id="rId60" Type="http://schemas.openxmlformats.org/officeDocument/2006/relationships/customXml" Target="../ink/ink1559.xml"/><Relationship Id="rId65" Type="http://schemas.openxmlformats.org/officeDocument/2006/relationships/image" Target="../media/image10600.png"/><Relationship Id="rId81" Type="http://schemas.openxmlformats.org/officeDocument/2006/relationships/image" Target="../media/image10680.png"/><Relationship Id="rId86" Type="http://schemas.openxmlformats.org/officeDocument/2006/relationships/customXml" Target="../ink/ink1572.xml"/><Relationship Id="rId130" Type="http://schemas.openxmlformats.org/officeDocument/2006/relationships/customXml" Target="../ink/ink1594.xml"/><Relationship Id="rId135" Type="http://schemas.openxmlformats.org/officeDocument/2006/relationships/image" Target="../media/image10970.png"/><Relationship Id="rId13" Type="http://schemas.openxmlformats.org/officeDocument/2006/relationships/image" Target="../media/image10340.png"/><Relationship Id="rId18" Type="http://schemas.openxmlformats.org/officeDocument/2006/relationships/customXml" Target="../ink/ink1538.xml"/><Relationship Id="rId39" Type="http://schemas.openxmlformats.org/officeDocument/2006/relationships/image" Target="../media/image10470.png"/><Relationship Id="rId109" Type="http://schemas.openxmlformats.org/officeDocument/2006/relationships/image" Target="../media/image10830.png"/><Relationship Id="rId34" Type="http://schemas.openxmlformats.org/officeDocument/2006/relationships/customXml" Target="../ink/ink1546.xml"/><Relationship Id="rId50" Type="http://schemas.openxmlformats.org/officeDocument/2006/relationships/customXml" Target="../ink/ink1554.xml"/><Relationship Id="rId55" Type="http://schemas.openxmlformats.org/officeDocument/2006/relationships/image" Target="../media/image10550.png"/><Relationship Id="rId76" Type="http://schemas.openxmlformats.org/officeDocument/2006/relationships/customXml" Target="../ink/ink1567.xml"/><Relationship Id="rId97" Type="http://schemas.openxmlformats.org/officeDocument/2006/relationships/image" Target="../media/image10760.png"/><Relationship Id="rId104" Type="http://schemas.openxmlformats.org/officeDocument/2006/relationships/customXml" Target="../ink/ink1581.xml"/><Relationship Id="rId120" Type="http://schemas.openxmlformats.org/officeDocument/2006/relationships/customXml" Target="../ink/ink1589.xml"/><Relationship Id="rId125" Type="http://schemas.openxmlformats.org/officeDocument/2006/relationships/image" Target="../media/image10920.png"/><Relationship Id="rId7" Type="http://schemas.openxmlformats.org/officeDocument/2006/relationships/image" Target="../media/image1426.emf"/><Relationship Id="rId71" Type="http://schemas.openxmlformats.org/officeDocument/2006/relationships/image" Target="../media/image10630.png"/><Relationship Id="rId92" Type="http://schemas.openxmlformats.org/officeDocument/2006/relationships/customXml" Target="../ink/ink1575.xml"/><Relationship Id="rId2" Type="http://schemas.openxmlformats.org/officeDocument/2006/relationships/tags" Target="../tags/tag101.xml"/><Relationship Id="rId29" Type="http://schemas.openxmlformats.org/officeDocument/2006/relationships/image" Target="../media/image10420.png"/><Relationship Id="rId24" Type="http://schemas.openxmlformats.org/officeDocument/2006/relationships/customXml" Target="../ink/ink1541.xml"/><Relationship Id="rId40" Type="http://schemas.openxmlformats.org/officeDocument/2006/relationships/customXml" Target="../ink/ink1549.xml"/><Relationship Id="rId45" Type="http://schemas.openxmlformats.org/officeDocument/2006/relationships/image" Target="../media/image10500.png"/><Relationship Id="rId66" Type="http://schemas.openxmlformats.org/officeDocument/2006/relationships/customXml" Target="../ink/ink1562.xml"/><Relationship Id="rId87" Type="http://schemas.openxmlformats.org/officeDocument/2006/relationships/image" Target="../media/image10710.png"/><Relationship Id="rId110" Type="http://schemas.openxmlformats.org/officeDocument/2006/relationships/customXml" Target="../ink/ink1584.xml"/><Relationship Id="rId115" Type="http://schemas.openxmlformats.org/officeDocument/2006/relationships/image" Target="../media/image10860.png"/><Relationship Id="rId131" Type="http://schemas.openxmlformats.org/officeDocument/2006/relationships/image" Target="../media/image10950.png"/><Relationship Id="rId61" Type="http://schemas.openxmlformats.org/officeDocument/2006/relationships/image" Target="../media/image10580.png"/><Relationship Id="rId82" Type="http://schemas.openxmlformats.org/officeDocument/2006/relationships/customXml" Target="../ink/ink1570.xml"/><Relationship Id="rId19" Type="http://schemas.openxmlformats.org/officeDocument/2006/relationships/image" Target="../media/image10370.png"/><Relationship Id="rId14" Type="http://schemas.openxmlformats.org/officeDocument/2006/relationships/customXml" Target="../ink/ink1536.xml"/><Relationship Id="rId30" Type="http://schemas.openxmlformats.org/officeDocument/2006/relationships/customXml" Target="../ink/ink1544.xml"/><Relationship Id="rId35" Type="http://schemas.openxmlformats.org/officeDocument/2006/relationships/image" Target="../media/image10450.png"/><Relationship Id="rId56" Type="http://schemas.openxmlformats.org/officeDocument/2006/relationships/customXml" Target="../ink/ink1557.xml"/><Relationship Id="rId77" Type="http://schemas.openxmlformats.org/officeDocument/2006/relationships/image" Target="../media/image10660.png"/><Relationship Id="rId100" Type="http://schemas.openxmlformats.org/officeDocument/2006/relationships/customXml" Target="../ink/ink1579.xml"/><Relationship Id="rId105" Type="http://schemas.openxmlformats.org/officeDocument/2006/relationships/image" Target="../media/image10810.png"/><Relationship Id="rId126" Type="http://schemas.openxmlformats.org/officeDocument/2006/relationships/customXml" Target="../ink/ink1592.xml"/><Relationship Id="rId8" Type="http://schemas.openxmlformats.org/officeDocument/2006/relationships/image" Target="../media/image1427.emf"/><Relationship Id="rId51" Type="http://schemas.openxmlformats.org/officeDocument/2006/relationships/image" Target="../media/image10530.png"/><Relationship Id="rId72" Type="http://schemas.openxmlformats.org/officeDocument/2006/relationships/customXml" Target="../ink/ink1565.xml"/><Relationship Id="rId93" Type="http://schemas.openxmlformats.org/officeDocument/2006/relationships/image" Target="../media/image10740.png"/><Relationship Id="rId98" Type="http://schemas.openxmlformats.org/officeDocument/2006/relationships/customXml" Target="../ink/ink1578.xml"/><Relationship Id="rId121" Type="http://schemas.openxmlformats.org/officeDocument/2006/relationships/image" Target="../media/image10890.png"/><Relationship Id="rId3" Type="http://schemas.openxmlformats.org/officeDocument/2006/relationships/tags" Target="../tags/tag102.xml"/><Relationship Id="rId25" Type="http://schemas.openxmlformats.org/officeDocument/2006/relationships/image" Target="../media/image10400.png"/><Relationship Id="rId46" Type="http://schemas.openxmlformats.org/officeDocument/2006/relationships/customXml" Target="../ink/ink1552.xml"/><Relationship Id="rId67" Type="http://schemas.openxmlformats.org/officeDocument/2006/relationships/image" Target="../media/image10610.png"/><Relationship Id="rId116" Type="http://schemas.openxmlformats.org/officeDocument/2006/relationships/customXml" Target="../ink/ink1587.xml"/><Relationship Id="rId20" Type="http://schemas.openxmlformats.org/officeDocument/2006/relationships/customXml" Target="../ink/ink1539.xml"/><Relationship Id="rId41" Type="http://schemas.openxmlformats.org/officeDocument/2006/relationships/image" Target="../media/image10480.png"/><Relationship Id="rId62" Type="http://schemas.openxmlformats.org/officeDocument/2006/relationships/customXml" Target="../ink/ink1560.xml"/><Relationship Id="rId83" Type="http://schemas.openxmlformats.org/officeDocument/2006/relationships/image" Target="../media/image10690.png"/><Relationship Id="rId88" Type="http://schemas.openxmlformats.org/officeDocument/2006/relationships/customXml" Target="../ink/ink1573.xml"/><Relationship Id="rId111" Type="http://schemas.openxmlformats.org/officeDocument/2006/relationships/image" Target="../media/image10840.png"/><Relationship Id="rId132" Type="http://schemas.openxmlformats.org/officeDocument/2006/relationships/customXml" Target="../ink/ink1595.xml"/><Relationship Id="rId15" Type="http://schemas.openxmlformats.org/officeDocument/2006/relationships/image" Target="../media/image10350.png"/><Relationship Id="rId36" Type="http://schemas.openxmlformats.org/officeDocument/2006/relationships/customXml" Target="../ink/ink1547.xml"/><Relationship Id="rId57" Type="http://schemas.openxmlformats.org/officeDocument/2006/relationships/image" Target="../media/image10560.png"/><Relationship Id="rId106" Type="http://schemas.openxmlformats.org/officeDocument/2006/relationships/customXml" Target="../ink/ink1582.xml"/><Relationship Id="rId127" Type="http://schemas.openxmlformats.org/officeDocument/2006/relationships/image" Target="../media/image10930.png"/><Relationship Id="rId10" Type="http://schemas.openxmlformats.org/officeDocument/2006/relationships/image" Target="../media/image1429.emf"/><Relationship Id="rId31" Type="http://schemas.openxmlformats.org/officeDocument/2006/relationships/image" Target="../media/image10430.png"/><Relationship Id="rId52" Type="http://schemas.openxmlformats.org/officeDocument/2006/relationships/customXml" Target="../ink/ink1555.xml"/><Relationship Id="rId73" Type="http://schemas.openxmlformats.org/officeDocument/2006/relationships/image" Target="../media/image10640.png"/><Relationship Id="rId78" Type="http://schemas.openxmlformats.org/officeDocument/2006/relationships/customXml" Target="../ink/ink1568.xml"/><Relationship Id="rId94" Type="http://schemas.openxmlformats.org/officeDocument/2006/relationships/customXml" Target="../ink/ink1576.xml"/><Relationship Id="rId99" Type="http://schemas.openxmlformats.org/officeDocument/2006/relationships/image" Target="../media/image10770.png"/><Relationship Id="rId101" Type="http://schemas.openxmlformats.org/officeDocument/2006/relationships/image" Target="../media/image10780.png"/><Relationship Id="rId122" Type="http://schemas.openxmlformats.org/officeDocument/2006/relationships/customXml" Target="../ink/ink1590.xml"/><Relationship Id="rId4" Type="http://schemas.openxmlformats.org/officeDocument/2006/relationships/tags" Target="../tags/tag103.xml"/><Relationship Id="rId9" Type="http://schemas.openxmlformats.org/officeDocument/2006/relationships/image" Target="../media/image1428.emf"/><Relationship Id="rId26" Type="http://schemas.openxmlformats.org/officeDocument/2006/relationships/customXml" Target="../ink/ink1542.xml"/><Relationship Id="rId47" Type="http://schemas.openxmlformats.org/officeDocument/2006/relationships/image" Target="../media/image10510.png"/><Relationship Id="rId68" Type="http://schemas.openxmlformats.org/officeDocument/2006/relationships/customXml" Target="../ink/ink1563.xml"/><Relationship Id="rId89" Type="http://schemas.openxmlformats.org/officeDocument/2006/relationships/image" Target="../media/image10720.png"/><Relationship Id="rId112" Type="http://schemas.openxmlformats.org/officeDocument/2006/relationships/customXml" Target="../ink/ink1585.xml"/><Relationship Id="rId133" Type="http://schemas.openxmlformats.org/officeDocument/2006/relationships/image" Target="../media/image10960.png"/></Relationships>
</file>

<file path=ppt/slides/_rels/slide55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1648.xml"/><Relationship Id="rId21" Type="http://schemas.openxmlformats.org/officeDocument/2006/relationships/customXml" Target="../ink/ink1600.xml"/><Relationship Id="rId42" Type="http://schemas.openxmlformats.org/officeDocument/2006/relationships/image" Target="../media/image11190.png"/><Relationship Id="rId63" Type="http://schemas.openxmlformats.org/officeDocument/2006/relationships/customXml" Target="../ink/ink1621.xml"/><Relationship Id="rId84" Type="http://schemas.openxmlformats.org/officeDocument/2006/relationships/image" Target="../media/image11430.png"/><Relationship Id="rId138" Type="http://schemas.openxmlformats.org/officeDocument/2006/relationships/image" Target="../media/image6820.png"/><Relationship Id="rId159" Type="http://schemas.openxmlformats.org/officeDocument/2006/relationships/customXml" Target="../ink/ink1669.xml"/><Relationship Id="rId170" Type="http://schemas.openxmlformats.org/officeDocument/2006/relationships/image" Target="../media/image11890.png"/><Relationship Id="rId191" Type="http://schemas.openxmlformats.org/officeDocument/2006/relationships/image" Target="../media/image12000.png"/><Relationship Id="rId205" Type="http://schemas.openxmlformats.org/officeDocument/2006/relationships/image" Target="../media/image12070.png"/><Relationship Id="rId226" Type="http://schemas.openxmlformats.org/officeDocument/2006/relationships/customXml" Target="../ink/ink1702.xml"/><Relationship Id="rId247" Type="http://schemas.openxmlformats.org/officeDocument/2006/relationships/image" Target="../media/image1436.png"/><Relationship Id="rId107" Type="http://schemas.openxmlformats.org/officeDocument/2006/relationships/customXml" Target="../ink/ink1643.xml"/><Relationship Id="rId11" Type="http://schemas.openxmlformats.org/officeDocument/2006/relationships/image" Target="../media/image1435.emf"/><Relationship Id="rId32" Type="http://schemas.openxmlformats.org/officeDocument/2006/relationships/image" Target="../media/image11140.png"/><Relationship Id="rId53" Type="http://schemas.openxmlformats.org/officeDocument/2006/relationships/customXml" Target="../ink/ink1616.xml"/><Relationship Id="rId74" Type="http://schemas.openxmlformats.org/officeDocument/2006/relationships/image" Target="../media/image11370.png"/><Relationship Id="rId128" Type="http://schemas.openxmlformats.org/officeDocument/2006/relationships/image" Target="../media/image11670.png"/><Relationship Id="rId149" Type="http://schemas.openxmlformats.org/officeDocument/2006/relationships/customXml" Target="../ink/ink1664.xml"/><Relationship Id="rId5" Type="http://schemas.openxmlformats.org/officeDocument/2006/relationships/tags" Target="../tags/tag109.xml"/><Relationship Id="rId95" Type="http://schemas.openxmlformats.org/officeDocument/2006/relationships/customXml" Target="../ink/ink1637.xml"/><Relationship Id="rId160" Type="http://schemas.openxmlformats.org/officeDocument/2006/relationships/image" Target="../media/image11840.png"/><Relationship Id="rId181" Type="http://schemas.openxmlformats.org/officeDocument/2006/relationships/customXml" Target="../ink/ink1680.xml"/><Relationship Id="rId216" Type="http://schemas.openxmlformats.org/officeDocument/2006/relationships/customXml" Target="../ink/ink1697.xml"/><Relationship Id="rId237" Type="http://schemas.openxmlformats.org/officeDocument/2006/relationships/image" Target="../media/image12230.png"/><Relationship Id="rId22" Type="http://schemas.openxmlformats.org/officeDocument/2006/relationships/image" Target="../media/image11080.png"/><Relationship Id="rId43" Type="http://schemas.openxmlformats.org/officeDocument/2006/relationships/customXml" Target="../ink/ink1611.xml"/><Relationship Id="rId64" Type="http://schemas.openxmlformats.org/officeDocument/2006/relationships/image" Target="../media/image11320.png"/><Relationship Id="rId118" Type="http://schemas.openxmlformats.org/officeDocument/2006/relationships/image" Target="../media/image11620.png"/><Relationship Id="rId139" Type="http://schemas.openxmlformats.org/officeDocument/2006/relationships/customXml" Target="../ink/ink1659.xml"/><Relationship Id="rId85" Type="http://schemas.openxmlformats.org/officeDocument/2006/relationships/customXml" Target="../ink/ink1632.xml"/><Relationship Id="rId150" Type="http://schemas.openxmlformats.org/officeDocument/2006/relationships/image" Target="../media/image11780.png"/><Relationship Id="rId171" Type="http://schemas.openxmlformats.org/officeDocument/2006/relationships/customXml" Target="../ink/ink1675.xml"/><Relationship Id="rId192" Type="http://schemas.openxmlformats.org/officeDocument/2006/relationships/customXml" Target="../ink/ink1685.xml"/><Relationship Id="rId206" Type="http://schemas.openxmlformats.org/officeDocument/2006/relationships/customXml" Target="../ink/ink1692.xml"/><Relationship Id="rId227" Type="http://schemas.openxmlformats.org/officeDocument/2006/relationships/image" Target="../media/image12180.png"/><Relationship Id="rId12" Type="http://schemas.openxmlformats.org/officeDocument/2006/relationships/customXml" Target="../ink/ink1597.xml"/><Relationship Id="rId33" Type="http://schemas.openxmlformats.org/officeDocument/2006/relationships/customXml" Target="../ink/ink1606.xml"/><Relationship Id="rId108" Type="http://schemas.openxmlformats.org/officeDocument/2006/relationships/image" Target="../media/image11560.png"/><Relationship Id="rId129" Type="http://schemas.openxmlformats.org/officeDocument/2006/relationships/customXml" Target="../ink/ink1654.xml"/><Relationship Id="rId54" Type="http://schemas.openxmlformats.org/officeDocument/2006/relationships/image" Target="../media/image11260.png"/><Relationship Id="rId75" Type="http://schemas.openxmlformats.org/officeDocument/2006/relationships/customXml" Target="../ink/ink1627.xml"/><Relationship Id="rId96" Type="http://schemas.openxmlformats.org/officeDocument/2006/relationships/image" Target="../media/image11490.png"/><Relationship Id="rId140" Type="http://schemas.openxmlformats.org/officeDocument/2006/relationships/image" Target="../media/image11740.png"/><Relationship Id="rId161" Type="http://schemas.openxmlformats.org/officeDocument/2006/relationships/customXml" Target="../ink/ink1670.xml"/><Relationship Id="rId217" Type="http://schemas.openxmlformats.org/officeDocument/2006/relationships/image" Target="../media/image12130.png"/><Relationship Id="rId6" Type="http://schemas.openxmlformats.org/officeDocument/2006/relationships/slideLayout" Target="../slideLayouts/slideLayout7.xml"/><Relationship Id="rId238" Type="http://schemas.openxmlformats.org/officeDocument/2006/relationships/customXml" Target="../ink/ink1708.xml"/><Relationship Id="rId23" Type="http://schemas.openxmlformats.org/officeDocument/2006/relationships/customXml" Target="../ink/ink1601.xml"/><Relationship Id="rId119" Type="http://schemas.openxmlformats.org/officeDocument/2006/relationships/customXml" Target="../ink/ink1649.xml"/><Relationship Id="rId44" Type="http://schemas.openxmlformats.org/officeDocument/2006/relationships/image" Target="../media/image11210.png"/><Relationship Id="rId65" Type="http://schemas.openxmlformats.org/officeDocument/2006/relationships/customXml" Target="../ink/ink1622.xml"/><Relationship Id="rId86" Type="http://schemas.openxmlformats.org/officeDocument/2006/relationships/image" Target="../media/image11440.png"/><Relationship Id="rId130" Type="http://schemas.openxmlformats.org/officeDocument/2006/relationships/image" Target="../media/image11680.png"/><Relationship Id="rId151" Type="http://schemas.openxmlformats.org/officeDocument/2006/relationships/customXml" Target="../ink/ink1665.xml"/><Relationship Id="rId172" Type="http://schemas.openxmlformats.org/officeDocument/2006/relationships/image" Target="../media/image11900.png"/><Relationship Id="rId193" Type="http://schemas.openxmlformats.org/officeDocument/2006/relationships/image" Target="../media/image1201.png"/><Relationship Id="rId207" Type="http://schemas.openxmlformats.org/officeDocument/2006/relationships/image" Target="../media/image1208.png"/><Relationship Id="rId228" Type="http://schemas.openxmlformats.org/officeDocument/2006/relationships/customXml" Target="../ink/ink1703.xml"/><Relationship Id="rId109" Type="http://schemas.openxmlformats.org/officeDocument/2006/relationships/customXml" Target="../ink/ink1644.xml"/><Relationship Id="rId34" Type="http://schemas.openxmlformats.org/officeDocument/2006/relationships/image" Target="../media/image11150.png"/><Relationship Id="rId55" Type="http://schemas.openxmlformats.org/officeDocument/2006/relationships/customXml" Target="../ink/ink1617.xml"/><Relationship Id="rId76" Type="http://schemas.openxmlformats.org/officeDocument/2006/relationships/image" Target="../media/image11380.png"/><Relationship Id="rId97" Type="http://schemas.openxmlformats.org/officeDocument/2006/relationships/customXml" Target="../ink/ink1638.xml"/><Relationship Id="rId120" Type="http://schemas.openxmlformats.org/officeDocument/2006/relationships/image" Target="../media/image11630.png"/><Relationship Id="rId141" Type="http://schemas.openxmlformats.org/officeDocument/2006/relationships/customXml" Target="../ink/ink1660.xml"/><Relationship Id="rId7" Type="http://schemas.openxmlformats.org/officeDocument/2006/relationships/image" Target="../media/image1431.emf"/><Relationship Id="rId162" Type="http://schemas.openxmlformats.org/officeDocument/2006/relationships/image" Target="../media/image11850.png"/><Relationship Id="rId183" Type="http://schemas.openxmlformats.org/officeDocument/2006/relationships/image" Target="../media/image11960.png"/><Relationship Id="rId218" Type="http://schemas.openxmlformats.org/officeDocument/2006/relationships/customXml" Target="../ink/ink1698.xml"/><Relationship Id="rId239" Type="http://schemas.openxmlformats.org/officeDocument/2006/relationships/image" Target="../media/image12240.png"/><Relationship Id="rId24" Type="http://schemas.openxmlformats.org/officeDocument/2006/relationships/image" Target="../media/image11090.png"/><Relationship Id="rId45" Type="http://schemas.openxmlformats.org/officeDocument/2006/relationships/customXml" Target="../ink/ink1612.xml"/><Relationship Id="rId66" Type="http://schemas.openxmlformats.org/officeDocument/2006/relationships/image" Target="../media/image11330.png"/><Relationship Id="rId87" Type="http://schemas.openxmlformats.org/officeDocument/2006/relationships/customXml" Target="../ink/ink1633.xml"/><Relationship Id="rId110" Type="http://schemas.openxmlformats.org/officeDocument/2006/relationships/image" Target="../media/image11570.png"/><Relationship Id="rId131" Type="http://schemas.openxmlformats.org/officeDocument/2006/relationships/customXml" Target="../ink/ink1655.xml"/><Relationship Id="rId152" Type="http://schemas.openxmlformats.org/officeDocument/2006/relationships/image" Target="../media/image11790.png"/><Relationship Id="rId173" Type="http://schemas.openxmlformats.org/officeDocument/2006/relationships/customXml" Target="../ink/ink1676.xml"/><Relationship Id="rId194" Type="http://schemas.openxmlformats.org/officeDocument/2006/relationships/customXml" Target="../ink/ink1686.xml"/><Relationship Id="rId208" Type="http://schemas.openxmlformats.org/officeDocument/2006/relationships/customXml" Target="../ink/ink1693.xml"/><Relationship Id="rId229" Type="http://schemas.openxmlformats.org/officeDocument/2006/relationships/image" Target="../media/image12190.png"/><Relationship Id="rId240" Type="http://schemas.openxmlformats.org/officeDocument/2006/relationships/customXml" Target="../ink/ink1709.xml"/><Relationship Id="rId35" Type="http://schemas.openxmlformats.org/officeDocument/2006/relationships/customXml" Target="../ink/ink1607.xml"/><Relationship Id="rId56" Type="http://schemas.openxmlformats.org/officeDocument/2006/relationships/image" Target="../media/image11270.png"/><Relationship Id="rId77" Type="http://schemas.openxmlformats.org/officeDocument/2006/relationships/customXml" Target="../ink/ink1628.xml"/><Relationship Id="rId100" Type="http://schemas.openxmlformats.org/officeDocument/2006/relationships/image" Target="../media/image11520.png"/><Relationship Id="rId8" Type="http://schemas.openxmlformats.org/officeDocument/2006/relationships/image" Target="../media/image1432.emf"/><Relationship Id="rId98" Type="http://schemas.openxmlformats.org/officeDocument/2006/relationships/image" Target="../media/image11510.png"/><Relationship Id="rId121" Type="http://schemas.openxmlformats.org/officeDocument/2006/relationships/customXml" Target="../ink/ink1650.xml"/><Relationship Id="rId142" Type="http://schemas.openxmlformats.org/officeDocument/2006/relationships/image" Target="../media/image11750.png"/><Relationship Id="rId163" Type="http://schemas.openxmlformats.org/officeDocument/2006/relationships/customXml" Target="../ink/ink1671.xml"/><Relationship Id="rId184" Type="http://schemas.openxmlformats.org/officeDocument/2006/relationships/customXml" Target="../ink/ink1681.xml"/><Relationship Id="rId219" Type="http://schemas.openxmlformats.org/officeDocument/2006/relationships/image" Target="../media/image12140.png"/><Relationship Id="rId230" Type="http://schemas.openxmlformats.org/officeDocument/2006/relationships/customXml" Target="../ink/ink1704.xml"/><Relationship Id="rId25" Type="http://schemas.openxmlformats.org/officeDocument/2006/relationships/customXml" Target="../ink/ink1602.xml"/><Relationship Id="rId46" Type="http://schemas.openxmlformats.org/officeDocument/2006/relationships/image" Target="../media/image11220.png"/><Relationship Id="rId67" Type="http://schemas.openxmlformats.org/officeDocument/2006/relationships/customXml" Target="../ink/ink1623.xml"/><Relationship Id="rId88" Type="http://schemas.openxmlformats.org/officeDocument/2006/relationships/image" Target="../media/image11450.png"/><Relationship Id="rId111" Type="http://schemas.openxmlformats.org/officeDocument/2006/relationships/customXml" Target="../ink/ink1645.xml"/><Relationship Id="rId132" Type="http://schemas.openxmlformats.org/officeDocument/2006/relationships/image" Target="../media/image11690.png"/><Relationship Id="rId153" Type="http://schemas.openxmlformats.org/officeDocument/2006/relationships/customXml" Target="../ink/ink1666.xml"/><Relationship Id="rId174" Type="http://schemas.openxmlformats.org/officeDocument/2006/relationships/image" Target="../media/image11910.png"/><Relationship Id="rId195" Type="http://schemas.openxmlformats.org/officeDocument/2006/relationships/image" Target="../media/image1202.png"/><Relationship Id="rId209" Type="http://schemas.openxmlformats.org/officeDocument/2006/relationships/image" Target="../media/image1209.png"/><Relationship Id="rId220" Type="http://schemas.openxmlformats.org/officeDocument/2006/relationships/customXml" Target="../ink/ink1699.xml"/><Relationship Id="rId241" Type="http://schemas.openxmlformats.org/officeDocument/2006/relationships/image" Target="../media/image12250.png"/><Relationship Id="rId36" Type="http://schemas.openxmlformats.org/officeDocument/2006/relationships/image" Target="../media/image5920.png"/><Relationship Id="rId57" Type="http://schemas.openxmlformats.org/officeDocument/2006/relationships/customXml" Target="../ink/ink1618.xml"/><Relationship Id="rId106" Type="http://schemas.openxmlformats.org/officeDocument/2006/relationships/image" Target="../media/image11550.png"/><Relationship Id="rId127" Type="http://schemas.openxmlformats.org/officeDocument/2006/relationships/customXml" Target="../ink/ink1653.xml"/><Relationship Id="rId10" Type="http://schemas.openxmlformats.org/officeDocument/2006/relationships/image" Target="../media/image1434.emf"/><Relationship Id="rId31" Type="http://schemas.openxmlformats.org/officeDocument/2006/relationships/customXml" Target="../ink/ink1605.xml"/><Relationship Id="rId52" Type="http://schemas.openxmlformats.org/officeDocument/2006/relationships/image" Target="../media/image11250.png"/><Relationship Id="rId73" Type="http://schemas.openxmlformats.org/officeDocument/2006/relationships/customXml" Target="../ink/ink1626.xml"/><Relationship Id="rId78" Type="http://schemas.openxmlformats.org/officeDocument/2006/relationships/image" Target="../media/image11390.png"/><Relationship Id="rId94" Type="http://schemas.openxmlformats.org/officeDocument/2006/relationships/image" Target="../media/image11480.png"/><Relationship Id="rId99" Type="http://schemas.openxmlformats.org/officeDocument/2006/relationships/customXml" Target="../ink/ink1639.xml"/><Relationship Id="rId101" Type="http://schemas.openxmlformats.org/officeDocument/2006/relationships/customXml" Target="../ink/ink1640.xml"/><Relationship Id="rId122" Type="http://schemas.openxmlformats.org/officeDocument/2006/relationships/image" Target="../media/image11640.png"/><Relationship Id="rId143" Type="http://schemas.openxmlformats.org/officeDocument/2006/relationships/customXml" Target="../ink/ink1661.xml"/><Relationship Id="rId148" Type="http://schemas.openxmlformats.org/officeDocument/2006/relationships/image" Target="../media/image10850.png"/><Relationship Id="rId164" Type="http://schemas.openxmlformats.org/officeDocument/2006/relationships/image" Target="../media/image11860.png"/><Relationship Id="rId169" Type="http://schemas.openxmlformats.org/officeDocument/2006/relationships/customXml" Target="../ink/ink1674.xml"/><Relationship Id="rId185" Type="http://schemas.openxmlformats.org/officeDocument/2006/relationships/image" Target="../media/image11970.png"/><Relationship Id="rId4" Type="http://schemas.openxmlformats.org/officeDocument/2006/relationships/tags" Target="../tags/tag108.xml"/><Relationship Id="rId9" Type="http://schemas.openxmlformats.org/officeDocument/2006/relationships/image" Target="../media/image1433.emf"/><Relationship Id="rId180" Type="http://schemas.openxmlformats.org/officeDocument/2006/relationships/image" Target="../media/image11940.png"/><Relationship Id="rId210" Type="http://schemas.openxmlformats.org/officeDocument/2006/relationships/customXml" Target="../ink/ink1694.xml"/><Relationship Id="rId215" Type="http://schemas.openxmlformats.org/officeDocument/2006/relationships/image" Target="../media/image12120.png"/><Relationship Id="rId236" Type="http://schemas.openxmlformats.org/officeDocument/2006/relationships/customXml" Target="../ink/ink1707.xml"/><Relationship Id="rId26" Type="http://schemas.openxmlformats.org/officeDocument/2006/relationships/image" Target="../media/image11110.png"/><Relationship Id="rId231" Type="http://schemas.openxmlformats.org/officeDocument/2006/relationships/image" Target="../media/image12200.png"/><Relationship Id="rId47" Type="http://schemas.openxmlformats.org/officeDocument/2006/relationships/customXml" Target="../ink/ink1613.xml"/><Relationship Id="rId68" Type="http://schemas.openxmlformats.org/officeDocument/2006/relationships/image" Target="../media/image11340.png"/><Relationship Id="rId89" Type="http://schemas.openxmlformats.org/officeDocument/2006/relationships/customXml" Target="../ink/ink1634.xml"/><Relationship Id="rId112" Type="http://schemas.openxmlformats.org/officeDocument/2006/relationships/image" Target="../media/image11580.png"/><Relationship Id="rId133" Type="http://schemas.openxmlformats.org/officeDocument/2006/relationships/customXml" Target="../ink/ink1656.xml"/><Relationship Id="rId154" Type="http://schemas.openxmlformats.org/officeDocument/2006/relationships/image" Target="../media/image11810.png"/><Relationship Id="rId175" Type="http://schemas.openxmlformats.org/officeDocument/2006/relationships/customXml" Target="../ink/ink1677.xml"/><Relationship Id="rId196" Type="http://schemas.openxmlformats.org/officeDocument/2006/relationships/customXml" Target="../ink/ink1687.xml"/><Relationship Id="rId200" Type="http://schemas.openxmlformats.org/officeDocument/2006/relationships/customXml" Target="../ink/ink1689.xml"/><Relationship Id="rId16" Type="http://schemas.openxmlformats.org/officeDocument/2006/relationships/image" Target="../media/image11050.png"/><Relationship Id="rId221" Type="http://schemas.openxmlformats.org/officeDocument/2006/relationships/image" Target="../media/image12150.png"/><Relationship Id="rId242" Type="http://schemas.openxmlformats.org/officeDocument/2006/relationships/customXml" Target="../ink/ink1710.xml"/><Relationship Id="rId37" Type="http://schemas.openxmlformats.org/officeDocument/2006/relationships/customXml" Target="../ink/ink1608.xml"/><Relationship Id="rId58" Type="http://schemas.openxmlformats.org/officeDocument/2006/relationships/image" Target="../media/image11280.png"/><Relationship Id="rId79" Type="http://schemas.openxmlformats.org/officeDocument/2006/relationships/customXml" Target="../ink/ink1629.xml"/><Relationship Id="rId102" Type="http://schemas.openxmlformats.org/officeDocument/2006/relationships/image" Target="../media/image11530.png"/><Relationship Id="rId123" Type="http://schemas.openxmlformats.org/officeDocument/2006/relationships/customXml" Target="../ink/ink1651.xml"/><Relationship Id="rId144" Type="http://schemas.openxmlformats.org/officeDocument/2006/relationships/image" Target="../media/image11760.png"/><Relationship Id="rId90" Type="http://schemas.openxmlformats.org/officeDocument/2006/relationships/image" Target="../media/image11460.png"/><Relationship Id="rId165" Type="http://schemas.openxmlformats.org/officeDocument/2006/relationships/customXml" Target="../ink/ink1672.xml"/><Relationship Id="rId186" Type="http://schemas.openxmlformats.org/officeDocument/2006/relationships/customXml" Target="../ink/ink1682.xml"/><Relationship Id="rId211" Type="http://schemas.openxmlformats.org/officeDocument/2006/relationships/image" Target="../media/image12100.png"/><Relationship Id="rId232" Type="http://schemas.openxmlformats.org/officeDocument/2006/relationships/customXml" Target="../ink/ink1705.xml"/><Relationship Id="rId27" Type="http://schemas.openxmlformats.org/officeDocument/2006/relationships/customXml" Target="../ink/ink1603.xml"/><Relationship Id="rId48" Type="http://schemas.openxmlformats.org/officeDocument/2006/relationships/image" Target="../media/image11230.png"/><Relationship Id="rId69" Type="http://schemas.openxmlformats.org/officeDocument/2006/relationships/customXml" Target="../ink/ink1624.xml"/><Relationship Id="rId113" Type="http://schemas.openxmlformats.org/officeDocument/2006/relationships/customXml" Target="../ink/ink1646.xml"/><Relationship Id="rId134" Type="http://schemas.openxmlformats.org/officeDocument/2006/relationships/image" Target="../media/image11710.png"/><Relationship Id="rId80" Type="http://schemas.openxmlformats.org/officeDocument/2006/relationships/image" Target="../media/image11410.png"/><Relationship Id="rId155" Type="http://schemas.openxmlformats.org/officeDocument/2006/relationships/customXml" Target="../ink/ink1667.xml"/><Relationship Id="rId176" Type="http://schemas.openxmlformats.org/officeDocument/2006/relationships/image" Target="../media/image11920.png"/><Relationship Id="rId197" Type="http://schemas.openxmlformats.org/officeDocument/2006/relationships/image" Target="../media/image1203.png"/><Relationship Id="rId201" Type="http://schemas.openxmlformats.org/officeDocument/2006/relationships/image" Target="../media/image1205.png"/><Relationship Id="rId222" Type="http://schemas.openxmlformats.org/officeDocument/2006/relationships/customXml" Target="../ink/ink1700.xml"/><Relationship Id="rId243" Type="http://schemas.openxmlformats.org/officeDocument/2006/relationships/image" Target="../media/image12260.png"/><Relationship Id="rId17" Type="http://schemas.openxmlformats.org/officeDocument/2006/relationships/customXml" Target="../ink/ink1598.xml"/><Relationship Id="rId38" Type="http://schemas.openxmlformats.org/officeDocument/2006/relationships/image" Target="../media/image11170.png"/><Relationship Id="rId59" Type="http://schemas.openxmlformats.org/officeDocument/2006/relationships/customXml" Target="../ink/ink1619.xml"/><Relationship Id="rId103" Type="http://schemas.openxmlformats.org/officeDocument/2006/relationships/customXml" Target="../ink/ink1641.xml"/><Relationship Id="rId124" Type="http://schemas.openxmlformats.org/officeDocument/2006/relationships/image" Target="../media/image11650.png"/><Relationship Id="rId70" Type="http://schemas.openxmlformats.org/officeDocument/2006/relationships/image" Target="../media/image11350.png"/><Relationship Id="rId91" Type="http://schemas.openxmlformats.org/officeDocument/2006/relationships/customXml" Target="../ink/ink1635.xml"/><Relationship Id="rId145" Type="http://schemas.openxmlformats.org/officeDocument/2006/relationships/customXml" Target="../ink/ink1662.xml"/><Relationship Id="rId166" Type="http://schemas.openxmlformats.org/officeDocument/2006/relationships/image" Target="../media/image11870.png"/><Relationship Id="rId187" Type="http://schemas.openxmlformats.org/officeDocument/2006/relationships/image" Target="../media/image11980.png"/><Relationship Id="rId1" Type="http://schemas.openxmlformats.org/officeDocument/2006/relationships/tags" Target="../tags/tag105.xml"/><Relationship Id="rId212" Type="http://schemas.openxmlformats.org/officeDocument/2006/relationships/customXml" Target="../ink/ink1695.xml"/><Relationship Id="rId233" Type="http://schemas.openxmlformats.org/officeDocument/2006/relationships/image" Target="../media/image12210.png"/><Relationship Id="rId28" Type="http://schemas.openxmlformats.org/officeDocument/2006/relationships/image" Target="../media/image11120.png"/><Relationship Id="rId49" Type="http://schemas.openxmlformats.org/officeDocument/2006/relationships/customXml" Target="../ink/ink1614.xml"/><Relationship Id="rId114" Type="http://schemas.openxmlformats.org/officeDocument/2006/relationships/image" Target="../media/image11590.png"/><Relationship Id="rId60" Type="http://schemas.openxmlformats.org/officeDocument/2006/relationships/image" Target="../media/image11290.png"/><Relationship Id="rId81" Type="http://schemas.openxmlformats.org/officeDocument/2006/relationships/customXml" Target="../ink/ink1630.xml"/><Relationship Id="rId135" Type="http://schemas.openxmlformats.org/officeDocument/2006/relationships/customXml" Target="../ink/ink1657.xml"/><Relationship Id="rId156" Type="http://schemas.openxmlformats.org/officeDocument/2006/relationships/image" Target="../media/image11820.png"/><Relationship Id="rId177" Type="http://schemas.openxmlformats.org/officeDocument/2006/relationships/customXml" Target="../ink/ink1678.xml"/><Relationship Id="rId198" Type="http://schemas.openxmlformats.org/officeDocument/2006/relationships/customXml" Target="../ink/ink1688.xml"/><Relationship Id="rId202" Type="http://schemas.openxmlformats.org/officeDocument/2006/relationships/customXml" Target="../ink/ink1690.xml"/><Relationship Id="rId223" Type="http://schemas.openxmlformats.org/officeDocument/2006/relationships/image" Target="../media/image12160.png"/><Relationship Id="rId244" Type="http://schemas.openxmlformats.org/officeDocument/2006/relationships/customXml" Target="../ink/ink1711.xml"/><Relationship Id="rId18" Type="http://schemas.openxmlformats.org/officeDocument/2006/relationships/image" Target="../media/image11060.png"/><Relationship Id="rId39" Type="http://schemas.openxmlformats.org/officeDocument/2006/relationships/customXml" Target="../ink/ink1609.xml"/><Relationship Id="rId50" Type="http://schemas.openxmlformats.org/officeDocument/2006/relationships/image" Target="../media/image11240.png"/><Relationship Id="rId104" Type="http://schemas.openxmlformats.org/officeDocument/2006/relationships/image" Target="../media/image11540.png"/><Relationship Id="rId125" Type="http://schemas.openxmlformats.org/officeDocument/2006/relationships/customXml" Target="../ink/ink1652.xml"/><Relationship Id="rId146" Type="http://schemas.openxmlformats.org/officeDocument/2006/relationships/image" Target="../media/image11770.png"/><Relationship Id="rId167" Type="http://schemas.openxmlformats.org/officeDocument/2006/relationships/customXml" Target="../ink/ink1673.xml"/><Relationship Id="rId188" Type="http://schemas.openxmlformats.org/officeDocument/2006/relationships/customXml" Target="../ink/ink1683.xml"/><Relationship Id="rId71" Type="http://schemas.openxmlformats.org/officeDocument/2006/relationships/customXml" Target="../ink/ink1625.xml"/><Relationship Id="rId92" Type="http://schemas.openxmlformats.org/officeDocument/2006/relationships/image" Target="../media/image11470.png"/><Relationship Id="rId213" Type="http://schemas.openxmlformats.org/officeDocument/2006/relationships/image" Target="../media/image12110.png"/><Relationship Id="rId234" Type="http://schemas.openxmlformats.org/officeDocument/2006/relationships/customXml" Target="../ink/ink1706.xml"/><Relationship Id="rId2" Type="http://schemas.openxmlformats.org/officeDocument/2006/relationships/tags" Target="../tags/tag106.xml"/><Relationship Id="rId29" Type="http://schemas.openxmlformats.org/officeDocument/2006/relationships/customXml" Target="../ink/ink1604.xml"/><Relationship Id="rId40" Type="http://schemas.openxmlformats.org/officeDocument/2006/relationships/image" Target="../media/image11180.png"/><Relationship Id="rId115" Type="http://schemas.openxmlformats.org/officeDocument/2006/relationships/customXml" Target="../ink/ink1647.xml"/><Relationship Id="rId136" Type="http://schemas.openxmlformats.org/officeDocument/2006/relationships/image" Target="../media/image11720.png"/><Relationship Id="rId157" Type="http://schemas.openxmlformats.org/officeDocument/2006/relationships/customXml" Target="../ink/ink1668.xml"/><Relationship Id="rId178" Type="http://schemas.openxmlformats.org/officeDocument/2006/relationships/image" Target="../media/image11930.png"/><Relationship Id="rId61" Type="http://schemas.openxmlformats.org/officeDocument/2006/relationships/customXml" Target="../ink/ink1620.xml"/><Relationship Id="rId82" Type="http://schemas.openxmlformats.org/officeDocument/2006/relationships/image" Target="../media/image6790.png"/><Relationship Id="rId199" Type="http://schemas.openxmlformats.org/officeDocument/2006/relationships/image" Target="../media/image1204.png"/><Relationship Id="rId203" Type="http://schemas.openxmlformats.org/officeDocument/2006/relationships/image" Target="../media/image12060.png"/><Relationship Id="rId19" Type="http://schemas.openxmlformats.org/officeDocument/2006/relationships/customXml" Target="../ink/ink1599.xml"/><Relationship Id="rId224" Type="http://schemas.openxmlformats.org/officeDocument/2006/relationships/customXml" Target="../ink/ink1701.xml"/><Relationship Id="rId245" Type="http://schemas.openxmlformats.org/officeDocument/2006/relationships/image" Target="../media/image12270.png"/><Relationship Id="rId30" Type="http://schemas.openxmlformats.org/officeDocument/2006/relationships/image" Target="../media/image11130.png"/><Relationship Id="rId105" Type="http://schemas.openxmlformats.org/officeDocument/2006/relationships/customXml" Target="../ink/ink1642.xml"/><Relationship Id="rId126" Type="http://schemas.openxmlformats.org/officeDocument/2006/relationships/image" Target="../media/image11660.png"/><Relationship Id="rId147" Type="http://schemas.openxmlformats.org/officeDocument/2006/relationships/customXml" Target="../ink/ink1663.xml"/><Relationship Id="rId168" Type="http://schemas.openxmlformats.org/officeDocument/2006/relationships/image" Target="../media/image11880.png"/><Relationship Id="rId51" Type="http://schemas.openxmlformats.org/officeDocument/2006/relationships/customXml" Target="../ink/ink1615.xml"/><Relationship Id="rId72" Type="http://schemas.openxmlformats.org/officeDocument/2006/relationships/image" Target="../media/image11360.png"/><Relationship Id="rId93" Type="http://schemas.openxmlformats.org/officeDocument/2006/relationships/customXml" Target="../ink/ink1636.xml"/><Relationship Id="rId189" Type="http://schemas.openxmlformats.org/officeDocument/2006/relationships/image" Target="../media/image11990.png"/><Relationship Id="rId3" Type="http://schemas.openxmlformats.org/officeDocument/2006/relationships/tags" Target="../tags/tag107.xml"/><Relationship Id="rId214" Type="http://schemas.openxmlformats.org/officeDocument/2006/relationships/customXml" Target="../ink/ink1696.xml"/><Relationship Id="rId235" Type="http://schemas.openxmlformats.org/officeDocument/2006/relationships/image" Target="../media/image12220.png"/><Relationship Id="rId116" Type="http://schemas.openxmlformats.org/officeDocument/2006/relationships/image" Target="../media/image6810.png"/><Relationship Id="rId137" Type="http://schemas.openxmlformats.org/officeDocument/2006/relationships/customXml" Target="../ink/ink1658.xml"/><Relationship Id="rId158" Type="http://schemas.openxmlformats.org/officeDocument/2006/relationships/image" Target="../media/image11830.png"/><Relationship Id="rId20" Type="http://schemas.openxmlformats.org/officeDocument/2006/relationships/image" Target="../media/image11070.png"/><Relationship Id="rId41" Type="http://schemas.openxmlformats.org/officeDocument/2006/relationships/customXml" Target="../ink/ink1610.xml"/><Relationship Id="rId62" Type="http://schemas.openxmlformats.org/officeDocument/2006/relationships/image" Target="../media/image11310.png"/><Relationship Id="rId83" Type="http://schemas.openxmlformats.org/officeDocument/2006/relationships/customXml" Target="../ink/ink1631.xml"/><Relationship Id="rId179" Type="http://schemas.openxmlformats.org/officeDocument/2006/relationships/customXml" Target="../ink/ink1679.xml"/><Relationship Id="rId190" Type="http://schemas.openxmlformats.org/officeDocument/2006/relationships/customXml" Target="../ink/ink1684.xml"/><Relationship Id="rId204" Type="http://schemas.openxmlformats.org/officeDocument/2006/relationships/customXml" Target="../ink/ink1691.xml"/><Relationship Id="rId225" Type="http://schemas.openxmlformats.org/officeDocument/2006/relationships/image" Target="../media/image12170.png"/><Relationship Id="rId246" Type="http://schemas.openxmlformats.org/officeDocument/2006/relationships/image" Target="../media/image404.png"/></Relationships>
</file>

<file path=ppt/slides/_rels/slide56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494.png"/><Relationship Id="rId299" Type="http://schemas.openxmlformats.org/officeDocument/2006/relationships/customXml" Target="../ink/ink1861.xml"/><Relationship Id="rId21" Type="http://schemas.openxmlformats.org/officeDocument/2006/relationships/image" Target="../media/image1446.png"/><Relationship Id="rId63" Type="http://schemas.openxmlformats.org/officeDocument/2006/relationships/image" Target="../media/image1467.png"/><Relationship Id="rId159" Type="http://schemas.openxmlformats.org/officeDocument/2006/relationships/image" Target="../media/image1515.png"/><Relationship Id="rId324" Type="http://schemas.openxmlformats.org/officeDocument/2006/relationships/image" Target="../media/image1597.png"/><Relationship Id="rId366" Type="http://schemas.openxmlformats.org/officeDocument/2006/relationships/customXml" Target="../ink/ink1895.xml"/><Relationship Id="rId170" Type="http://schemas.openxmlformats.org/officeDocument/2006/relationships/customXml" Target="../ink/ink1796.xml"/><Relationship Id="rId226" Type="http://schemas.openxmlformats.org/officeDocument/2006/relationships/image" Target="../media/image1548.png"/><Relationship Id="rId433" Type="http://schemas.openxmlformats.org/officeDocument/2006/relationships/customXml" Target="../ink/ink1929.xml"/><Relationship Id="rId268" Type="http://schemas.openxmlformats.org/officeDocument/2006/relationships/image" Target="../media/image1569.png"/><Relationship Id="rId475" Type="http://schemas.openxmlformats.org/officeDocument/2006/relationships/image" Target="../media/image1671.png"/><Relationship Id="rId32" Type="http://schemas.openxmlformats.org/officeDocument/2006/relationships/customXml" Target="../ink/ink1727.xml"/><Relationship Id="rId74" Type="http://schemas.openxmlformats.org/officeDocument/2006/relationships/customXml" Target="../ink/ink1748.xml"/><Relationship Id="rId128" Type="http://schemas.openxmlformats.org/officeDocument/2006/relationships/customXml" Target="../ink/ink1775.xml"/><Relationship Id="rId335" Type="http://schemas.openxmlformats.org/officeDocument/2006/relationships/customXml" Target="../ink/ink1879.xml"/><Relationship Id="rId377" Type="http://schemas.openxmlformats.org/officeDocument/2006/relationships/image" Target="../media/image1623.png"/><Relationship Id="rId5" Type="http://schemas.openxmlformats.org/officeDocument/2006/relationships/image" Target="../media/image1438.png"/><Relationship Id="rId181" Type="http://schemas.openxmlformats.org/officeDocument/2006/relationships/image" Target="../media/image1526.png"/><Relationship Id="rId237" Type="http://schemas.openxmlformats.org/officeDocument/2006/relationships/customXml" Target="../ink/ink1830.xml"/><Relationship Id="rId402" Type="http://schemas.openxmlformats.org/officeDocument/2006/relationships/image" Target="../media/image1635.png"/><Relationship Id="rId279" Type="http://schemas.openxmlformats.org/officeDocument/2006/relationships/customXml" Target="../ink/ink1851.xml"/><Relationship Id="rId444" Type="http://schemas.openxmlformats.org/officeDocument/2006/relationships/image" Target="../media/image1656.png"/><Relationship Id="rId486" Type="http://schemas.openxmlformats.org/officeDocument/2006/relationships/image" Target="../media/image1676.png"/><Relationship Id="rId43" Type="http://schemas.openxmlformats.org/officeDocument/2006/relationships/image" Target="../media/image1457.png"/><Relationship Id="rId139" Type="http://schemas.openxmlformats.org/officeDocument/2006/relationships/image" Target="../media/image1505.png"/><Relationship Id="rId290" Type="http://schemas.openxmlformats.org/officeDocument/2006/relationships/image" Target="../media/image1580.png"/><Relationship Id="rId304" Type="http://schemas.openxmlformats.org/officeDocument/2006/relationships/image" Target="../media/image1587.png"/><Relationship Id="rId346" Type="http://schemas.openxmlformats.org/officeDocument/2006/relationships/image" Target="../media/image1608.png"/><Relationship Id="rId388" Type="http://schemas.openxmlformats.org/officeDocument/2006/relationships/image" Target="../media/image1628.png"/><Relationship Id="rId85" Type="http://schemas.openxmlformats.org/officeDocument/2006/relationships/image" Target="../media/image1478.png"/><Relationship Id="rId150" Type="http://schemas.openxmlformats.org/officeDocument/2006/relationships/customXml" Target="../ink/ink1786.xml"/><Relationship Id="rId192" Type="http://schemas.openxmlformats.org/officeDocument/2006/relationships/customXml" Target="../ink/ink1807.xml"/><Relationship Id="rId206" Type="http://schemas.openxmlformats.org/officeDocument/2006/relationships/customXml" Target="../ink/ink1814.xml"/><Relationship Id="rId413" Type="http://schemas.openxmlformats.org/officeDocument/2006/relationships/customXml" Target="../ink/ink1919.xml"/><Relationship Id="rId248" Type="http://schemas.openxmlformats.org/officeDocument/2006/relationships/image" Target="../media/image1559.png"/><Relationship Id="rId455" Type="http://schemas.openxmlformats.org/officeDocument/2006/relationships/image" Target="../media/image1661.png"/><Relationship Id="rId12" Type="http://schemas.openxmlformats.org/officeDocument/2006/relationships/customXml" Target="../ink/ink1717.xml"/><Relationship Id="rId108" Type="http://schemas.openxmlformats.org/officeDocument/2006/relationships/customXml" Target="../ink/ink1765.xml"/><Relationship Id="rId315" Type="http://schemas.openxmlformats.org/officeDocument/2006/relationships/customXml" Target="../ink/ink1869.xml"/><Relationship Id="rId357" Type="http://schemas.openxmlformats.org/officeDocument/2006/relationships/customXml" Target="../ink/ink1890.xml"/><Relationship Id="rId54" Type="http://schemas.openxmlformats.org/officeDocument/2006/relationships/customXml" Target="../ink/ink1738.xml"/><Relationship Id="rId96" Type="http://schemas.openxmlformats.org/officeDocument/2006/relationships/customXml" Target="../ink/ink1759.xml"/><Relationship Id="rId161" Type="http://schemas.openxmlformats.org/officeDocument/2006/relationships/image" Target="../media/image1516.png"/><Relationship Id="rId217" Type="http://schemas.openxmlformats.org/officeDocument/2006/relationships/customXml" Target="../ink/ink1820.xml"/><Relationship Id="rId399" Type="http://schemas.openxmlformats.org/officeDocument/2006/relationships/customXml" Target="../ink/ink1912.xml"/><Relationship Id="rId259" Type="http://schemas.openxmlformats.org/officeDocument/2006/relationships/customXml" Target="../ink/ink1841.xml"/><Relationship Id="rId424" Type="http://schemas.openxmlformats.org/officeDocument/2006/relationships/image" Target="../media/image1646.png"/><Relationship Id="rId466" Type="http://schemas.openxmlformats.org/officeDocument/2006/relationships/customXml" Target="../ink/ink1946.xml"/><Relationship Id="rId23" Type="http://schemas.openxmlformats.org/officeDocument/2006/relationships/image" Target="../media/image1447.png"/><Relationship Id="rId119" Type="http://schemas.openxmlformats.org/officeDocument/2006/relationships/image" Target="../media/image1495.png"/><Relationship Id="rId270" Type="http://schemas.openxmlformats.org/officeDocument/2006/relationships/image" Target="../media/image1570.png"/><Relationship Id="rId326" Type="http://schemas.openxmlformats.org/officeDocument/2006/relationships/image" Target="../media/image1598.png"/><Relationship Id="rId65" Type="http://schemas.openxmlformats.org/officeDocument/2006/relationships/image" Target="../media/image1468.png"/><Relationship Id="rId130" Type="http://schemas.openxmlformats.org/officeDocument/2006/relationships/customXml" Target="../ink/ink1776.xml"/><Relationship Id="rId368" Type="http://schemas.openxmlformats.org/officeDocument/2006/relationships/customXml" Target="../ink/ink1896.xml"/><Relationship Id="rId172" Type="http://schemas.openxmlformats.org/officeDocument/2006/relationships/customXml" Target="../ink/ink1797.xml"/><Relationship Id="rId228" Type="http://schemas.openxmlformats.org/officeDocument/2006/relationships/image" Target="../media/image1549.png"/><Relationship Id="rId435" Type="http://schemas.openxmlformats.org/officeDocument/2006/relationships/customXml" Target="../ink/ink1930.xml"/><Relationship Id="rId477" Type="http://schemas.openxmlformats.org/officeDocument/2006/relationships/image" Target="../media/image1672.png"/><Relationship Id="rId281" Type="http://schemas.openxmlformats.org/officeDocument/2006/relationships/customXml" Target="../ink/ink1852.xml"/><Relationship Id="rId337" Type="http://schemas.openxmlformats.org/officeDocument/2006/relationships/customXml" Target="../ink/ink1880.xml"/><Relationship Id="rId34" Type="http://schemas.openxmlformats.org/officeDocument/2006/relationships/customXml" Target="../ink/ink1728.xml"/><Relationship Id="rId76" Type="http://schemas.openxmlformats.org/officeDocument/2006/relationships/customXml" Target="../ink/ink1749.xml"/><Relationship Id="rId141" Type="http://schemas.openxmlformats.org/officeDocument/2006/relationships/image" Target="../media/image1506.png"/><Relationship Id="rId379" Type="http://schemas.openxmlformats.org/officeDocument/2006/relationships/image" Target="../media/image1624.png"/><Relationship Id="rId7" Type="http://schemas.openxmlformats.org/officeDocument/2006/relationships/image" Target="../media/image1439.png"/><Relationship Id="rId183" Type="http://schemas.openxmlformats.org/officeDocument/2006/relationships/image" Target="../media/image1527.png"/><Relationship Id="rId239" Type="http://schemas.openxmlformats.org/officeDocument/2006/relationships/customXml" Target="../ink/ink1831.xml"/><Relationship Id="rId390" Type="http://schemas.openxmlformats.org/officeDocument/2006/relationships/image" Target="../media/image1629.png"/><Relationship Id="rId404" Type="http://schemas.openxmlformats.org/officeDocument/2006/relationships/image" Target="../media/image1636.png"/><Relationship Id="rId446" Type="http://schemas.openxmlformats.org/officeDocument/2006/relationships/image" Target="../media/image1657.png"/><Relationship Id="rId250" Type="http://schemas.openxmlformats.org/officeDocument/2006/relationships/image" Target="../media/image1560.png"/><Relationship Id="rId292" Type="http://schemas.openxmlformats.org/officeDocument/2006/relationships/image" Target="../media/image1581.png"/><Relationship Id="rId306" Type="http://schemas.openxmlformats.org/officeDocument/2006/relationships/image" Target="../media/image1588.png"/><Relationship Id="rId488" Type="http://schemas.openxmlformats.org/officeDocument/2006/relationships/image" Target="../media/image1677.png"/><Relationship Id="rId45" Type="http://schemas.openxmlformats.org/officeDocument/2006/relationships/image" Target="../media/image1458.png"/><Relationship Id="rId87" Type="http://schemas.openxmlformats.org/officeDocument/2006/relationships/image" Target="../media/image1479.png"/><Relationship Id="rId110" Type="http://schemas.openxmlformats.org/officeDocument/2006/relationships/customXml" Target="../ink/ink1766.xml"/><Relationship Id="rId348" Type="http://schemas.openxmlformats.org/officeDocument/2006/relationships/image" Target="../media/image1609.png"/><Relationship Id="rId152" Type="http://schemas.openxmlformats.org/officeDocument/2006/relationships/customXml" Target="../ink/ink1787.xml"/><Relationship Id="rId194" Type="http://schemas.openxmlformats.org/officeDocument/2006/relationships/customXml" Target="../ink/ink1808.xml"/><Relationship Id="rId208" Type="http://schemas.openxmlformats.org/officeDocument/2006/relationships/customXml" Target="../ink/ink1815.xml"/><Relationship Id="rId415" Type="http://schemas.openxmlformats.org/officeDocument/2006/relationships/customXml" Target="../ink/ink1920.xml"/><Relationship Id="rId457" Type="http://schemas.openxmlformats.org/officeDocument/2006/relationships/image" Target="../media/image1662.png"/><Relationship Id="rId261" Type="http://schemas.openxmlformats.org/officeDocument/2006/relationships/customXml" Target="../ink/ink1842.xml"/><Relationship Id="rId14" Type="http://schemas.openxmlformats.org/officeDocument/2006/relationships/customXml" Target="../ink/ink1718.xml"/><Relationship Id="rId56" Type="http://schemas.openxmlformats.org/officeDocument/2006/relationships/customXml" Target="../ink/ink1739.xml"/><Relationship Id="rId317" Type="http://schemas.openxmlformats.org/officeDocument/2006/relationships/customXml" Target="../ink/ink1870.xml"/><Relationship Id="rId359" Type="http://schemas.openxmlformats.org/officeDocument/2006/relationships/customXml" Target="../ink/ink1891.xml"/><Relationship Id="rId98" Type="http://schemas.openxmlformats.org/officeDocument/2006/relationships/customXml" Target="../ink/ink1760.xml"/><Relationship Id="rId121" Type="http://schemas.openxmlformats.org/officeDocument/2006/relationships/image" Target="../media/image1496.png"/><Relationship Id="rId163" Type="http://schemas.openxmlformats.org/officeDocument/2006/relationships/image" Target="../media/image1517.png"/><Relationship Id="rId219" Type="http://schemas.openxmlformats.org/officeDocument/2006/relationships/customXml" Target="../ink/ink1821.xml"/><Relationship Id="rId370" Type="http://schemas.openxmlformats.org/officeDocument/2006/relationships/customXml" Target="../ink/ink1897.xml"/><Relationship Id="rId426" Type="http://schemas.openxmlformats.org/officeDocument/2006/relationships/image" Target="../media/image1647.png"/><Relationship Id="rId230" Type="http://schemas.openxmlformats.org/officeDocument/2006/relationships/image" Target="../media/image1550.png"/><Relationship Id="rId468" Type="http://schemas.openxmlformats.org/officeDocument/2006/relationships/customXml" Target="../ink/ink1947.xml"/><Relationship Id="rId25" Type="http://schemas.openxmlformats.org/officeDocument/2006/relationships/image" Target="../media/image1448.png"/><Relationship Id="rId67" Type="http://schemas.openxmlformats.org/officeDocument/2006/relationships/image" Target="../media/image1469.png"/><Relationship Id="rId272" Type="http://schemas.openxmlformats.org/officeDocument/2006/relationships/image" Target="../media/image1571.png"/><Relationship Id="rId328" Type="http://schemas.openxmlformats.org/officeDocument/2006/relationships/image" Target="../media/image1599.png"/><Relationship Id="rId132" Type="http://schemas.openxmlformats.org/officeDocument/2006/relationships/customXml" Target="../ink/ink1777.xml"/><Relationship Id="rId174" Type="http://schemas.openxmlformats.org/officeDocument/2006/relationships/customXml" Target="../ink/ink1798.xml"/><Relationship Id="rId381" Type="http://schemas.openxmlformats.org/officeDocument/2006/relationships/customXml" Target="../ink/ink1903.xml"/><Relationship Id="rId241" Type="http://schemas.openxmlformats.org/officeDocument/2006/relationships/customXml" Target="../ink/ink1832.xml"/><Relationship Id="rId437" Type="http://schemas.openxmlformats.org/officeDocument/2006/relationships/customXml" Target="../ink/ink1931.xml"/><Relationship Id="rId479" Type="http://schemas.openxmlformats.org/officeDocument/2006/relationships/image" Target="../media/image1673.png"/><Relationship Id="rId36" Type="http://schemas.openxmlformats.org/officeDocument/2006/relationships/customXml" Target="../ink/ink1729.xml"/><Relationship Id="rId283" Type="http://schemas.openxmlformats.org/officeDocument/2006/relationships/customXml" Target="../ink/ink1853.xml"/><Relationship Id="rId339" Type="http://schemas.openxmlformats.org/officeDocument/2006/relationships/customXml" Target="../ink/ink1881.xml"/><Relationship Id="rId490" Type="http://schemas.openxmlformats.org/officeDocument/2006/relationships/image" Target="../media/image1678.png"/><Relationship Id="rId78" Type="http://schemas.openxmlformats.org/officeDocument/2006/relationships/customXml" Target="../ink/ink1750.xml"/><Relationship Id="rId101" Type="http://schemas.openxmlformats.org/officeDocument/2006/relationships/image" Target="../media/image1486.png"/><Relationship Id="rId143" Type="http://schemas.openxmlformats.org/officeDocument/2006/relationships/image" Target="../media/image1507.png"/><Relationship Id="rId185" Type="http://schemas.openxmlformats.org/officeDocument/2006/relationships/image" Target="../media/image1528.png"/><Relationship Id="rId350" Type="http://schemas.openxmlformats.org/officeDocument/2006/relationships/image" Target="../media/image1610.png"/><Relationship Id="rId406" Type="http://schemas.openxmlformats.org/officeDocument/2006/relationships/image" Target="../media/image1637.png"/><Relationship Id="rId9" Type="http://schemas.openxmlformats.org/officeDocument/2006/relationships/image" Target="../media/image1440.png"/><Relationship Id="rId210" Type="http://schemas.openxmlformats.org/officeDocument/2006/relationships/image" Target="../media/image1540.png"/><Relationship Id="rId392" Type="http://schemas.openxmlformats.org/officeDocument/2006/relationships/image" Target="../media/image1630.png"/><Relationship Id="rId448" Type="http://schemas.openxmlformats.org/officeDocument/2006/relationships/image" Target="../media/image1658.png"/><Relationship Id="rId252" Type="http://schemas.openxmlformats.org/officeDocument/2006/relationships/image" Target="../media/image1561.png"/><Relationship Id="rId294" Type="http://schemas.openxmlformats.org/officeDocument/2006/relationships/image" Target="../media/image1582.png"/><Relationship Id="rId308" Type="http://schemas.openxmlformats.org/officeDocument/2006/relationships/image" Target="../media/image1589.png"/><Relationship Id="rId47" Type="http://schemas.openxmlformats.org/officeDocument/2006/relationships/image" Target="../media/image1459.png"/><Relationship Id="rId89" Type="http://schemas.openxmlformats.org/officeDocument/2006/relationships/image" Target="../media/image1480.png"/><Relationship Id="rId112" Type="http://schemas.openxmlformats.org/officeDocument/2006/relationships/customXml" Target="../ink/ink1767.xml"/><Relationship Id="rId154" Type="http://schemas.openxmlformats.org/officeDocument/2006/relationships/customXml" Target="../ink/ink1788.xml"/><Relationship Id="rId361" Type="http://schemas.openxmlformats.org/officeDocument/2006/relationships/customXml" Target="../ink/ink1892.xml"/><Relationship Id="rId196" Type="http://schemas.openxmlformats.org/officeDocument/2006/relationships/customXml" Target="../ink/ink1809.xml"/><Relationship Id="rId417" Type="http://schemas.openxmlformats.org/officeDocument/2006/relationships/customXml" Target="../ink/ink1921.xml"/><Relationship Id="rId459" Type="http://schemas.openxmlformats.org/officeDocument/2006/relationships/image" Target="../media/image1663.png"/><Relationship Id="rId16" Type="http://schemas.openxmlformats.org/officeDocument/2006/relationships/customXml" Target="../ink/ink1719.xml"/><Relationship Id="rId221" Type="http://schemas.openxmlformats.org/officeDocument/2006/relationships/customXml" Target="../ink/ink1822.xml"/><Relationship Id="rId263" Type="http://schemas.openxmlformats.org/officeDocument/2006/relationships/customXml" Target="../ink/ink1843.xml"/><Relationship Id="rId319" Type="http://schemas.openxmlformats.org/officeDocument/2006/relationships/customXml" Target="../ink/ink1871.xml"/><Relationship Id="rId470" Type="http://schemas.openxmlformats.org/officeDocument/2006/relationships/customXml" Target="../ink/ink1948.xml"/><Relationship Id="rId58" Type="http://schemas.openxmlformats.org/officeDocument/2006/relationships/customXml" Target="../ink/ink1740.xml"/><Relationship Id="rId123" Type="http://schemas.openxmlformats.org/officeDocument/2006/relationships/image" Target="../media/image1497.png"/><Relationship Id="rId330" Type="http://schemas.openxmlformats.org/officeDocument/2006/relationships/image" Target="../media/image1600.png"/><Relationship Id="rId165" Type="http://schemas.openxmlformats.org/officeDocument/2006/relationships/image" Target="../media/image1518.png"/><Relationship Id="rId372" Type="http://schemas.openxmlformats.org/officeDocument/2006/relationships/customXml" Target="../ink/ink1898.xml"/><Relationship Id="rId428" Type="http://schemas.openxmlformats.org/officeDocument/2006/relationships/image" Target="../media/image1648.png"/><Relationship Id="rId232" Type="http://schemas.openxmlformats.org/officeDocument/2006/relationships/image" Target="../media/image1551.png"/><Relationship Id="rId274" Type="http://schemas.openxmlformats.org/officeDocument/2006/relationships/image" Target="../media/image1572.png"/><Relationship Id="rId481" Type="http://schemas.openxmlformats.org/officeDocument/2006/relationships/customXml" Target="../ink/ink1954.xml"/><Relationship Id="rId27" Type="http://schemas.openxmlformats.org/officeDocument/2006/relationships/image" Target="../media/image1449.png"/><Relationship Id="rId69" Type="http://schemas.openxmlformats.org/officeDocument/2006/relationships/image" Target="../media/image1470.png"/><Relationship Id="rId134" Type="http://schemas.openxmlformats.org/officeDocument/2006/relationships/customXml" Target="../ink/ink1778.xml"/><Relationship Id="rId80" Type="http://schemas.openxmlformats.org/officeDocument/2006/relationships/customXml" Target="../ink/ink1751.xml"/><Relationship Id="rId176" Type="http://schemas.openxmlformats.org/officeDocument/2006/relationships/customXml" Target="../ink/ink1799.xml"/><Relationship Id="rId341" Type="http://schemas.openxmlformats.org/officeDocument/2006/relationships/customXml" Target="../ink/ink1882.xml"/><Relationship Id="rId383" Type="http://schemas.openxmlformats.org/officeDocument/2006/relationships/customXml" Target="../ink/ink1904.xml"/><Relationship Id="rId439" Type="http://schemas.openxmlformats.org/officeDocument/2006/relationships/customXml" Target="../ink/ink1932.xml"/><Relationship Id="rId201" Type="http://schemas.openxmlformats.org/officeDocument/2006/relationships/image" Target="../media/image1536.png"/><Relationship Id="rId243" Type="http://schemas.openxmlformats.org/officeDocument/2006/relationships/customXml" Target="../ink/ink1833.xml"/><Relationship Id="rId285" Type="http://schemas.openxmlformats.org/officeDocument/2006/relationships/customXml" Target="../ink/ink1854.xml"/><Relationship Id="rId450" Type="http://schemas.openxmlformats.org/officeDocument/2006/relationships/image" Target="../media/image1659.png"/><Relationship Id="rId38" Type="http://schemas.openxmlformats.org/officeDocument/2006/relationships/customXml" Target="../ink/ink1730.xml"/><Relationship Id="rId103" Type="http://schemas.openxmlformats.org/officeDocument/2006/relationships/image" Target="../media/image1487.png"/><Relationship Id="rId310" Type="http://schemas.openxmlformats.org/officeDocument/2006/relationships/image" Target="../media/image1590.png"/><Relationship Id="rId492" Type="http://schemas.openxmlformats.org/officeDocument/2006/relationships/image" Target="../media/image1679.png"/><Relationship Id="rId91" Type="http://schemas.openxmlformats.org/officeDocument/2006/relationships/image" Target="../media/image1481.png"/><Relationship Id="rId145" Type="http://schemas.openxmlformats.org/officeDocument/2006/relationships/image" Target="../media/image1508.png"/><Relationship Id="rId187" Type="http://schemas.openxmlformats.org/officeDocument/2006/relationships/image" Target="../media/image1529.png"/><Relationship Id="rId352" Type="http://schemas.openxmlformats.org/officeDocument/2006/relationships/image" Target="../media/image1611.png"/><Relationship Id="rId394" Type="http://schemas.openxmlformats.org/officeDocument/2006/relationships/image" Target="../media/image1631.png"/><Relationship Id="rId408" Type="http://schemas.openxmlformats.org/officeDocument/2006/relationships/image" Target="../media/image1638.png"/><Relationship Id="rId212" Type="http://schemas.openxmlformats.org/officeDocument/2006/relationships/image" Target="../media/image1541.png"/><Relationship Id="rId254" Type="http://schemas.openxmlformats.org/officeDocument/2006/relationships/image" Target="../media/image1562.png"/><Relationship Id="rId49" Type="http://schemas.openxmlformats.org/officeDocument/2006/relationships/image" Target="../media/image1460.png"/><Relationship Id="rId114" Type="http://schemas.openxmlformats.org/officeDocument/2006/relationships/customXml" Target="../ink/ink1768.xml"/><Relationship Id="rId296" Type="http://schemas.openxmlformats.org/officeDocument/2006/relationships/image" Target="../media/image1583.png"/><Relationship Id="rId461" Type="http://schemas.openxmlformats.org/officeDocument/2006/relationships/image" Target="../media/image1664.png"/><Relationship Id="rId60" Type="http://schemas.openxmlformats.org/officeDocument/2006/relationships/customXml" Target="../ink/ink1741.xml"/><Relationship Id="rId156" Type="http://schemas.openxmlformats.org/officeDocument/2006/relationships/customXml" Target="../ink/ink1789.xml"/><Relationship Id="rId198" Type="http://schemas.openxmlformats.org/officeDocument/2006/relationships/customXml" Target="../ink/ink1810.xml"/><Relationship Id="rId321" Type="http://schemas.openxmlformats.org/officeDocument/2006/relationships/customXml" Target="../ink/ink1872.xml"/><Relationship Id="rId363" Type="http://schemas.openxmlformats.org/officeDocument/2006/relationships/image" Target="../media/image1616.png"/><Relationship Id="rId419" Type="http://schemas.openxmlformats.org/officeDocument/2006/relationships/customXml" Target="../ink/ink1922.xml"/><Relationship Id="rId223" Type="http://schemas.openxmlformats.org/officeDocument/2006/relationships/customXml" Target="../ink/ink1823.xml"/><Relationship Id="rId430" Type="http://schemas.openxmlformats.org/officeDocument/2006/relationships/image" Target="../media/image1649.png"/><Relationship Id="rId18" Type="http://schemas.openxmlformats.org/officeDocument/2006/relationships/customXml" Target="../ink/ink1720.xml"/><Relationship Id="rId265" Type="http://schemas.openxmlformats.org/officeDocument/2006/relationships/customXml" Target="../ink/ink1844.xml"/><Relationship Id="rId472" Type="http://schemas.openxmlformats.org/officeDocument/2006/relationships/customXml" Target="../ink/ink1949.xml"/><Relationship Id="rId125" Type="http://schemas.openxmlformats.org/officeDocument/2006/relationships/image" Target="../media/image1498.png"/><Relationship Id="rId167" Type="http://schemas.openxmlformats.org/officeDocument/2006/relationships/image" Target="../media/image1519.png"/><Relationship Id="rId332" Type="http://schemas.openxmlformats.org/officeDocument/2006/relationships/image" Target="../media/image1601.png"/><Relationship Id="rId374" Type="http://schemas.openxmlformats.org/officeDocument/2006/relationships/customXml" Target="../ink/ink1899.xml"/><Relationship Id="rId71" Type="http://schemas.openxmlformats.org/officeDocument/2006/relationships/image" Target="../media/image1471.png"/><Relationship Id="rId234" Type="http://schemas.openxmlformats.org/officeDocument/2006/relationships/image" Target="../media/image1552.png"/><Relationship Id="rId2" Type="http://schemas.openxmlformats.org/officeDocument/2006/relationships/customXml" Target="../ink/ink1712.xml"/><Relationship Id="rId29" Type="http://schemas.openxmlformats.org/officeDocument/2006/relationships/image" Target="../media/image1450.png"/><Relationship Id="rId276" Type="http://schemas.openxmlformats.org/officeDocument/2006/relationships/image" Target="../media/image1573.png"/><Relationship Id="rId441" Type="http://schemas.openxmlformats.org/officeDocument/2006/relationships/customXml" Target="../ink/ink1933.xml"/><Relationship Id="rId483" Type="http://schemas.openxmlformats.org/officeDocument/2006/relationships/customXml" Target="../ink/ink1955.xml"/><Relationship Id="rId40" Type="http://schemas.openxmlformats.org/officeDocument/2006/relationships/customXml" Target="../ink/ink1731.xml"/><Relationship Id="rId136" Type="http://schemas.openxmlformats.org/officeDocument/2006/relationships/customXml" Target="../ink/ink1779.xml"/><Relationship Id="rId178" Type="http://schemas.openxmlformats.org/officeDocument/2006/relationships/customXml" Target="../ink/ink1800.xml"/><Relationship Id="rId301" Type="http://schemas.openxmlformats.org/officeDocument/2006/relationships/customXml" Target="../ink/ink1862.xml"/><Relationship Id="rId343" Type="http://schemas.openxmlformats.org/officeDocument/2006/relationships/customXml" Target="../ink/ink1883.xml"/><Relationship Id="rId82" Type="http://schemas.openxmlformats.org/officeDocument/2006/relationships/customXml" Target="../ink/ink1752.xml"/><Relationship Id="rId203" Type="http://schemas.openxmlformats.org/officeDocument/2006/relationships/image" Target="../media/image1537.png"/><Relationship Id="rId385" Type="http://schemas.openxmlformats.org/officeDocument/2006/relationships/customXml" Target="../ink/ink1905.xml"/><Relationship Id="rId245" Type="http://schemas.openxmlformats.org/officeDocument/2006/relationships/customXml" Target="../ink/ink1834.xml"/><Relationship Id="rId287" Type="http://schemas.openxmlformats.org/officeDocument/2006/relationships/customXml" Target="../ink/ink1855.xml"/><Relationship Id="rId410" Type="http://schemas.openxmlformats.org/officeDocument/2006/relationships/image" Target="../media/image1639.png"/><Relationship Id="rId452" Type="http://schemas.openxmlformats.org/officeDocument/2006/relationships/image" Target="../media/image1660.png"/><Relationship Id="rId494" Type="http://schemas.openxmlformats.org/officeDocument/2006/relationships/image" Target="../media/image1680.png"/><Relationship Id="rId105" Type="http://schemas.openxmlformats.org/officeDocument/2006/relationships/image" Target="../media/image1488.png"/><Relationship Id="rId147" Type="http://schemas.openxmlformats.org/officeDocument/2006/relationships/image" Target="../media/image1509.png"/><Relationship Id="rId312" Type="http://schemas.openxmlformats.org/officeDocument/2006/relationships/image" Target="../media/image1591.png"/><Relationship Id="rId354" Type="http://schemas.openxmlformats.org/officeDocument/2006/relationships/image" Target="../media/image1612.png"/><Relationship Id="rId51" Type="http://schemas.openxmlformats.org/officeDocument/2006/relationships/image" Target="../media/image1461.png"/><Relationship Id="rId93" Type="http://schemas.openxmlformats.org/officeDocument/2006/relationships/image" Target="../media/image1482.png"/><Relationship Id="rId189" Type="http://schemas.openxmlformats.org/officeDocument/2006/relationships/image" Target="../media/image1530.png"/><Relationship Id="rId396" Type="http://schemas.openxmlformats.org/officeDocument/2006/relationships/image" Target="../media/image1632.png"/><Relationship Id="rId214" Type="http://schemas.openxmlformats.org/officeDocument/2006/relationships/image" Target="../media/image1542.png"/><Relationship Id="rId256" Type="http://schemas.openxmlformats.org/officeDocument/2006/relationships/image" Target="../media/image1563.png"/><Relationship Id="rId298" Type="http://schemas.openxmlformats.org/officeDocument/2006/relationships/image" Target="../media/image1584.png"/><Relationship Id="rId421" Type="http://schemas.openxmlformats.org/officeDocument/2006/relationships/customXml" Target="../ink/ink1923.xml"/><Relationship Id="rId463" Type="http://schemas.openxmlformats.org/officeDocument/2006/relationships/image" Target="../media/image1665.png"/><Relationship Id="rId116" Type="http://schemas.openxmlformats.org/officeDocument/2006/relationships/customXml" Target="../ink/ink1769.xml"/><Relationship Id="rId158" Type="http://schemas.openxmlformats.org/officeDocument/2006/relationships/customXml" Target="../ink/ink1790.xml"/><Relationship Id="rId323" Type="http://schemas.openxmlformats.org/officeDocument/2006/relationships/customXml" Target="../ink/ink1873.xml"/><Relationship Id="rId20" Type="http://schemas.openxmlformats.org/officeDocument/2006/relationships/customXml" Target="../ink/ink1721.xml"/><Relationship Id="rId62" Type="http://schemas.openxmlformats.org/officeDocument/2006/relationships/customXml" Target="../ink/ink1742.xml"/><Relationship Id="rId365" Type="http://schemas.openxmlformats.org/officeDocument/2006/relationships/image" Target="../media/image1617.png"/><Relationship Id="rId190" Type="http://schemas.openxmlformats.org/officeDocument/2006/relationships/customXml" Target="../ink/ink1806.xml"/><Relationship Id="rId204" Type="http://schemas.openxmlformats.org/officeDocument/2006/relationships/customXml" Target="../ink/ink1813.xml"/><Relationship Id="rId225" Type="http://schemas.openxmlformats.org/officeDocument/2006/relationships/customXml" Target="../ink/ink1824.xml"/><Relationship Id="rId246" Type="http://schemas.openxmlformats.org/officeDocument/2006/relationships/image" Target="../media/image1558.png"/><Relationship Id="rId267" Type="http://schemas.openxmlformats.org/officeDocument/2006/relationships/customXml" Target="../ink/ink1845.xml"/><Relationship Id="rId288" Type="http://schemas.openxmlformats.org/officeDocument/2006/relationships/image" Target="../media/image1579.png"/><Relationship Id="rId411" Type="http://schemas.openxmlformats.org/officeDocument/2006/relationships/customXml" Target="../ink/ink1918.xml"/><Relationship Id="rId432" Type="http://schemas.openxmlformats.org/officeDocument/2006/relationships/image" Target="../media/image1650.png"/><Relationship Id="rId453" Type="http://schemas.openxmlformats.org/officeDocument/2006/relationships/customXml" Target="../ink/ink1939.xml"/><Relationship Id="rId474" Type="http://schemas.openxmlformats.org/officeDocument/2006/relationships/customXml" Target="../ink/ink1950.xml"/><Relationship Id="rId106" Type="http://schemas.openxmlformats.org/officeDocument/2006/relationships/customXml" Target="../ink/ink1764.xml"/><Relationship Id="rId127" Type="http://schemas.openxmlformats.org/officeDocument/2006/relationships/image" Target="../media/image1499.png"/><Relationship Id="rId313" Type="http://schemas.openxmlformats.org/officeDocument/2006/relationships/customXml" Target="../ink/ink1868.xml"/><Relationship Id="rId495" Type="http://schemas.openxmlformats.org/officeDocument/2006/relationships/customXml" Target="../ink/ink1961.xml"/><Relationship Id="rId10" Type="http://schemas.openxmlformats.org/officeDocument/2006/relationships/customXml" Target="../ink/ink1716.xml"/><Relationship Id="rId31" Type="http://schemas.openxmlformats.org/officeDocument/2006/relationships/image" Target="../media/image1451.png"/><Relationship Id="rId52" Type="http://schemas.openxmlformats.org/officeDocument/2006/relationships/customXml" Target="../ink/ink1737.xml"/><Relationship Id="rId73" Type="http://schemas.openxmlformats.org/officeDocument/2006/relationships/image" Target="../media/image1472.png"/><Relationship Id="rId94" Type="http://schemas.openxmlformats.org/officeDocument/2006/relationships/customXml" Target="../ink/ink1758.xml"/><Relationship Id="rId148" Type="http://schemas.openxmlformats.org/officeDocument/2006/relationships/customXml" Target="../ink/ink1785.xml"/><Relationship Id="rId169" Type="http://schemas.openxmlformats.org/officeDocument/2006/relationships/image" Target="../media/image1520.png"/><Relationship Id="rId334" Type="http://schemas.openxmlformats.org/officeDocument/2006/relationships/image" Target="../media/image1602.png"/><Relationship Id="rId355" Type="http://schemas.openxmlformats.org/officeDocument/2006/relationships/customXml" Target="../ink/ink1889.xml"/><Relationship Id="rId376" Type="http://schemas.openxmlformats.org/officeDocument/2006/relationships/customXml" Target="../ink/ink1900.xml"/><Relationship Id="rId397" Type="http://schemas.openxmlformats.org/officeDocument/2006/relationships/customXml" Target="../ink/ink1911.xml"/><Relationship Id="rId4" Type="http://schemas.openxmlformats.org/officeDocument/2006/relationships/customXml" Target="../ink/ink1713.xml"/><Relationship Id="rId180" Type="http://schemas.openxmlformats.org/officeDocument/2006/relationships/customXml" Target="../ink/ink1801.xml"/><Relationship Id="rId215" Type="http://schemas.openxmlformats.org/officeDocument/2006/relationships/customXml" Target="../ink/ink1819.xml"/><Relationship Id="rId236" Type="http://schemas.openxmlformats.org/officeDocument/2006/relationships/image" Target="../media/image1553.png"/><Relationship Id="rId257" Type="http://schemas.openxmlformats.org/officeDocument/2006/relationships/customXml" Target="../ink/ink1840.xml"/><Relationship Id="rId278" Type="http://schemas.openxmlformats.org/officeDocument/2006/relationships/image" Target="../media/image1574.png"/><Relationship Id="rId401" Type="http://schemas.openxmlformats.org/officeDocument/2006/relationships/customXml" Target="../ink/ink1913.xml"/><Relationship Id="rId422" Type="http://schemas.openxmlformats.org/officeDocument/2006/relationships/image" Target="../media/image1645.png"/><Relationship Id="rId443" Type="http://schemas.openxmlformats.org/officeDocument/2006/relationships/customXml" Target="../ink/ink1934.xml"/><Relationship Id="rId464" Type="http://schemas.openxmlformats.org/officeDocument/2006/relationships/customXml" Target="../ink/ink1945.xml"/><Relationship Id="rId303" Type="http://schemas.openxmlformats.org/officeDocument/2006/relationships/customXml" Target="../ink/ink1863.xml"/><Relationship Id="rId485" Type="http://schemas.openxmlformats.org/officeDocument/2006/relationships/customXml" Target="../ink/ink1956.xml"/><Relationship Id="rId42" Type="http://schemas.openxmlformats.org/officeDocument/2006/relationships/customXml" Target="../ink/ink1732.xml"/><Relationship Id="rId84" Type="http://schemas.openxmlformats.org/officeDocument/2006/relationships/customXml" Target="../ink/ink1753.xml"/><Relationship Id="rId138" Type="http://schemas.openxmlformats.org/officeDocument/2006/relationships/customXml" Target="../ink/ink1780.xml"/><Relationship Id="rId345" Type="http://schemas.openxmlformats.org/officeDocument/2006/relationships/customXml" Target="../ink/ink1884.xml"/><Relationship Id="rId387" Type="http://schemas.openxmlformats.org/officeDocument/2006/relationships/customXml" Target="../ink/ink1906.xml"/><Relationship Id="rId191" Type="http://schemas.openxmlformats.org/officeDocument/2006/relationships/image" Target="../media/image1531.png"/><Relationship Id="rId205" Type="http://schemas.openxmlformats.org/officeDocument/2006/relationships/image" Target="../media/image1538.png"/><Relationship Id="rId247" Type="http://schemas.openxmlformats.org/officeDocument/2006/relationships/customXml" Target="../ink/ink1835.xml"/><Relationship Id="rId412" Type="http://schemas.openxmlformats.org/officeDocument/2006/relationships/image" Target="../media/image1640.png"/><Relationship Id="rId107" Type="http://schemas.openxmlformats.org/officeDocument/2006/relationships/image" Target="../media/image1489.png"/><Relationship Id="rId289" Type="http://schemas.openxmlformats.org/officeDocument/2006/relationships/customXml" Target="../ink/ink1856.xml"/><Relationship Id="rId454" Type="http://schemas.openxmlformats.org/officeDocument/2006/relationships/customXml" Target="../ink/ink1940.xml"/><Relationship Id="rId496" Type="http://schemas.openxmlformats.org/officeDocument/2006/relationships/image" Target="../media/image1681.png"/><Relationship Id="rId11" Type="http://schemas.openxmlformats.org/officeDocument/2006/relationships/image" Target="../media/image1441.png"/><Relationship Id="rId53" Type="http://schemas.openxmlformats.org/officeDocument/2006/relationships/image" Target="../media/image1462.png"/><Relationship Id="rId149" Type="http://schemas.openxmlformats.org/officeDocument/2006/relationships/image" Target="../media/image1510.png"/><Relationship Id="rId314" Type="http://schemas.openxmlformats.org/officeDocument/2006/relationships/image" Target="../media/image1592.png"/><Relationship Id="rId356" Type="http://schemas.openxmlformats.org/officeDocument/2006/relationships/image" Target="../media/image1613.png"/><Relationship Id="rId398" Type="http://schemas.openxmlformats.org/officeDocument/2006/relationships/image" Target="../media/image1633.png"/><Relationship Id="rId95" Type="http://schemas.openxmlformats.org/officeDocument/2006/relationships/image" Target="../media/image1483.png"/><Relationship Id="rId160" Type="http://schemas.openxmlformats.org/officeDocument/2006/relationships/customXml" Target="../ink/ink1791.xml"/><Relationship Id="rId216" Type="http://schemas.openxmlformats.org/officeDocument/2006/relationships/image" Target="../media/image1543.png"/><Relationship Id="rId423" Type="http://schemas.openxmlformats.org/officeDocument/2006/relationships/customXml" Target="../ink/ink1924.xml"/><Relationship Id="rId258" Type="http://schemas.openxmlformats.org/officeDocument/2006/relationships/image" Target="../media/image1564.png"/><Relationship Id="rId465" Type="http://schemas.openxmlformats.org/officeDocument/2006/relationships/image" Target="../media/image1666.png"/><Relationship Id="rId22" Type="http://schemas.openxmlformats.org/officeDocument/2006/relationships/customXml" Target="../ink/ink1722.xml"/><Relationship Id="rId64" Type="http://schemas.openxmlformats.org/officeDocument/2006/relationships/customXml" Target="../ink/ink1743.xml"/><Relationship Id="rId118" Type="http://schemas.openxmlformats.org/officeDocument/2006/relationships/customXml" Target="../ink/ink1770.xml"/><Relationship Id="rId325" Type="http://schemas.openxmlformats.org/officeDocument/2006/relationships/customXml" Target="../ink/ink1874.xml"/><Relationship Id="rId367" Type="http://schemas.openxmlformats.org/officeDocument/2006/relationships/image" Target="../media/image1618.png"/><Relationship Id="rId171" Type="http://schemas.openxmlformats.org/officeDocument/2006/relationships/image" Target="../media/image1521.png"/><Relationship Id="rId227" Type="http://schemas.openxmlformats.org/officeDocument/2006/relationships/customXml" Target="../ink/ink1825.xml"/><Relationship Id="rId269" Type="http://schemas.openxmlformats.org/officeDocument/2006/relationships/customXml" Target="../ink/ink1846.xml"/><Relationship Id="rId434" Type="http://schemas.openxmlformats.org/officeDocument/2006/relationships/image" Target="../media/image1651.png"/><Relationship Id="rId476" Type="http://schemas.openxmlformats.org/officeDocument/2006/relationships/customXml" Target="../ink/ink1951.xml"/><Relationship Id="rId33" Type="http://schemas.openxmlformats.org/officeDocument/2006/relationships/image" Target="../media/image1452.png"/><Relationship Id="rId129" Type="http://schemas.openxmlformats.org/officeDocument/2006/relationships/image" Target="../media/image1500.png"/><Relationship Id="rId280" Type="http://schemas.openxmlformats.org/officeDocument/2006/relationships/image" Target="../media/image1575.png"/><Relationship Id="rId336" Type="http://schemas.openxmlformats.org/officeDocument/2006/relationships/image" Target="../media/image1603.png"/><Relationship Id="rId75" Type="http://schemas.openxmlformats.org/officeDocument/2006/relationships/image" Target="../media/image1473.png"/><Relationship Id="rId140" Type="http://schemas.openxmlformats.org/officeDocument/2006/relationships/customXml" Target="../ink/ink1781.xml"/><Relationship Id="rId182" Type="http://schemas.openxmlformats.org/officeDocument/2006/relationships/customXml" Target="../ink/ink1802.xml"/><Relationship Id="rId378" Type="http://schemas.openxmlformats.org/officeDocument/2006/relationships/customXml" Target="../ink/ink1901.xml"/><Relationship Id="rId403" Type="http://schemas.openxmlformats.org/officeDocument/2006/relationships/customXml" Target="../ink/ink1914.xml"/><Relationship Id="rId6" Type="http://schemas.openxmlformats.org/officeDocument/2006/relationships/customXml" Target="../ink/ink1714.xml"/><Relationship Id="rId238" Type="http://schemas.openxmlformats.org/officeDocument/2006/relationships/image" Target="../media/image1554.png"/><Relationship Id="rId445" Type="http://schemas.openxmlformats.org/officeDocument/2006/relationships/customXml" Target="../ink/ink1935.xml"/><Relationship Id="rId487" Type="http://schemas.openxmlformats.org/officeDocument/2006/relationships/customXml" Target="../ink/ink1957.xml"/><Relationship Id="rId291" Type="http://schemas.openxmlformats.org/officeDocument/2006/relationships/customXml" Target="../ink/ink1857.xml"/><Relationship Id="rId305" Type="http://schemas.openxmlformats.org/officeDocument/2006/relationships/customXml" Target="../ink/ink1864.xml"/><Relationship Id="rId347" Type="http://schemas.openxmlformats.org/officeDocument/2006/relationships/customXml" Target="../ink/ink1885.xml"/><Relationship Id="rId44" Type="http://schemas.openxmlformats.org/officeDocument/2006/relationships/customXml" Target="../ink/ink1733.xml"/><Relationship Id="rId86" Type="http://schemas.openxmlformats.org/officeDocument/2006/relationships/customXml" Target="../ink/ink1754.xml"/><Relationship Id="rId151" Type="http://schemas.openxmlformats.org/officeDocument/2006/relationships/image" Target="../media/image1511.png"/><Relationship Id="rId389" Type="http://schemas.openxmlformats.org/officeDocument/2006/relationships/customXml" Target="../ink/ink1907.xml"/><Relationship Id="rId193" Type="http://schemas.openxmlformats.org/officeDocument/2006/relationships/image" Target="../media/image1532.png"/><Relationship Id="rId207" Type="http://schemas.openxmlformats.org/officeDocument/2006/relationships/image" Target="../media/image1539.png"/><Relationship Id="rId249" Type="http://schemas.openxmlformats.org/officeDocument/2006/relationships/customXml" Target="../ink/ink1836.xml"/><Relationship Id="rId414" Type="http://schemas.openxmlformats.org/officeDocument/2006/relationships/image" Target="../media/image1641.png"/><Relationship Id="rId456" Type="http://schemas.openxmlformats.org/officeDocument/2006/relationships/customXml" Target="../ink/ink1941.xml"/><Relationship Id="rId13" Type="http://schemas.openxmlformats.org/officeDocument/2006/relationships/image" Target="../media/image1442.png"/><Relationship Id="rId109" Type="http://schemas.openxmlformats.org/officeDocument/2006/relationships/image" Target="../media/image1490.png"/><Relationship Id="rId260" Type="http://schemas.openxmlformats.org/officeDocument/2006/relationships/image" Target="../media/image1565.png"/><Relationship Id="rId316" Type="http://schemas.openxmlformats.org/officeDocument/2006/relationships/image" Target="../media/image1593.png"/><Relationship Id="rId55" Type="http://schemas.openxmlformats.org/officeDocument/2006/relationships/image" Target="../media/image1463.png"/><Relationship Id="rId97" Type="http://schemas.openxmlformats.org/officeDocument/2006/relationships/image" Target="../media/image1484.png"/><Relationship Id="rId120" Type="http://schemas.openxmlformats.org/officeDocument/2006/relationships/customXml" Target="../ink/ink1771.xml"/><Relationship Id="rId358" Type="http://schemas.openxmlformats.org/officeDocument/2006/relationships/image" Target="../media/image1614.png"/><Relationship Id="rId162" Type="http://schemas.openxmlformats.org/officeDocument/2006/relationships/customXml" Target="../ink/ink1792.xml"/><Relationship Id="rId218" Type="http://schemas.openxmlformats.org/officeDocument/2006/relationships/image" Target="../media/image1544.png"/><Relationship Id="rId425" Type="http://schemas.openxmlformats.org/officeDocument/2006/relationships/customXml" Target="../ink/ink1925.xml"/><Relationship Id="rId467" Type="http://schemas.openxmlformats.org/officeDocument/2006/relationships/image" Target="../media/image1667.png"/><Relationship Id="rId271" Type="http://schemas.openxmlformats.org/officeDocument/2006/relationships/customXml" Target="../ink/ink1847.xml"/><Relationship Id="rId24" Type="http://schemas.openxmlformats.org/officeDocument/2006/relationships/customXml" Target="../ink/ink1723.xml"/><Relationship Id="rId66" Type="http://schemas.openxmlformats.org/officeDocument/2006/relationships/customXml" Target="../ink/ink1744.xml"/><Relationship Id="rId131" Type="http://schemas.openxmlformats.org/officeDocument/2006/relationships/image" Target="../media/image1501.png"/><Relationship Id="rId327" Type="http://schemas.openxmlformats.org/officeDocument/2006/relationships/customXml" Target="../ink/ink1875.xml"/><Relationship Id="rId369" Type="http://schemas.openxmlformats.org/officeDocument/2006/relationships/image" Target="../media/image1619.png"/><Relationship Id="rId173" Type="http://schemas.openxmlformats.org/officeDocument/2006/relationships/image" Target="../media/image1522.png"/><Relationship Id="rId229" Type="http://schemas.openxmlformats.org/officeDocument/2006/relationships/customXml" Target="../ink/ink1826.xml"/><Relationship Id="rId380" Type="http://schemas.openxmlformats.org/officeDocument/2006/relationships/customXml" Target="../ink/ink1902.xml"/><Relationship Id="rId436" Type="http://schemas.openxmlformats.org/officeDocument/2006/relationships/image" Target="../media/image1652.png"/><Relationship Id="rId240" Type="http://schemas.openxmlformats.org/officeDocument/2006/relationships/image" Target="../media/image1555.png"/><Relationship Id="rId478" Type="http://schemas.openxmlformats.org/officeDocument/2006/relationships/customXml" Target="../ink/ink1952.xml"/><Relationship Id="rId35" Type="http://schemas.openxmlformats.org/officeDocument/2006/relationships/image" Target="../media/image1453.png"/><Relationship Id="rId77" Type="http://schemas.openxmlformats.org/officeDocument/2006/relationships/image" Target="../media/image1474.png"/><Relationship Id="rId100" Type="http://schemas.openxmlformats.org/officeDocument/2006/relationships/customXml" Target="../ink/ink1761.xml"/><Relationship Id="rId282" Type="http://schemas.openxmlformats.org/officeDocument/2006/relationships/image" Target="../media/image1576.png"/><Relationship Id="rId338" Type="http://schemas.openxmlformats.org/officeDocument/2006/relationships/image" Target="../media/image1604.png"/><Relationship Id="rId8" Type="http://schemas.openxmlformats.org/officeDocument/2006/relationships/customXml" Target="../ink/ink1715.xml"/><Relationship Id="rId142" Type="http://schemas.openxmlformats.org/officeDocument/2006/relationships/customXml" Target="../ink/ink1782.xml"/><Relationship Id="rId184" Type="http://schemas.openxmlformats.org/officeDocument/2006/relationships/customXml" Target="../ink/ink1803.xml"/><Relationship Id="rId391" Type="http://schemas.openxmlformats.org/officeDocument/2006/relationships/customXml" Target="../ink/ink1908.xml"/><Relationship Id="rId405" Type="http://schemas.openxmlformats.org/officeDocument/2006/relationships/customXml" Target="../ink/ink1915.xml"/><Relationship Id="rId447" Type="http://schemas.openxmlformats.org/officeDocument/2006/relationships/customXml" Target="../ink/ink1936.xml"/><Relationship Id="rId251" Type="http://schemas.openxmlformats.org/officeDocument/2006/relationships/customXml" Target="../ink/ink1837.xml"/><Relationship Id="rId489" Type="http://schemas.openxmlformats.org/officeDocument/2006/relationships/customXml" Target="../ink/ink1958.xml"/><Relationship Id="rId46" Type="http://schemas.openxmlformats.org/officeDocument/2006/relationships/customXml" Target="../ink/ink1734.xml"/><Relationship Id="rId293" Type="http://schemas.openxmlformats.org/officeDocument/2006/relationships/customXml" Target="../ink/ink1858.xml"/><Relationship Id="rId307" Type="http://schemas.openxmlformats.org/officeDocument/2006/relationships/customXml" Target="../ink/ink1865.xml"/><Relationship Id="rId349" Type="http://schemas.openxmlformats.org/officeDocument/2006/relationships/customXml" Target="../ink/ink1886.xml"/><Relationship Id="rId88" Type="http://schemas.openxmlformats.org/officeDocument/2006/relationships/customXml" Target="../ink/ink1755.xml"/><Relationship Id="rId111" Type="http://schemas.openxmlformats.org/officeDocument/2006/relationships/image" Target="../media/image1491.png"/><Relationship Id="rId153" Type="http://schemas.openxmlformats.org/officeDocument/2006/relationships/image" Target="../media/image1512.png"/><Relationship Id="rId195" Type="http://schemas.openxmlformats.org/officeDocument/2006/relationships/image" Target="../media/image1533.png"/><Relationship Id="rId209" Type="http://schemas.openxmlformats.org/officeDocument/2006/relationships/customXml" Target="../ink/ink1816.xml"/><Relationship Id="rId360" Type="http://schemas.openxmlformats.org/officeDocument/2006/relationships/image" Target="../media/image1615.png"/><Relationship Id="rId416" Type="http://schemas.openxmlformats.org/officeDocument/2006/relationships/image" Target="../media/image1642.png"/><Relationship Id="rId220" Type="http://schemas.openxmlformats.org/officeDocument/2006/relationships/image" Target="../media/image1545.png"/><Relationship Id="rId458" Type="http://schemas.openxmlformats.org/officeDocument/2006/relationships/customXml" Target="../ink/ink1942.xml"/><Relationship Id="rId15" Type="http://schemas.openxmlformats.org/officeDocument/2006/relationships/image" Target="../media/image1443.png"/><Relationship Id="rId57" Type="http://schemas.openxmlformats.org/officeDocument/2006/relationships/image" Target="../media/image1464.png"/><Relationship Id="rId262" Type="http://schemas.openxmlformats.org/officeDocument/2006/relationships/image" Target="../media/image1566.png"/><Relationship Id="rId318" Type="http://schemas.openxmlformats.org/officeDocument/2006/relationships/image" Target="../media/image1594.png"/><Relationship Id="rId99" Type="http://schemas.openxmlformats.org/officeDocument/2006/relationships/image" Target="../media/image1485.png"/><Relationship Id="rId122" Type="http://schemas.openxmlformats.org/officeDocument/2006/relationships/customXml" Target="../ink/ink1772.xml"/><Relationship Id="rId164" Type="http://schemas.openxmlformats.org/officeDocument/2006/relationships/customXml" Target="../ink/ink1793.xml"/><Relationship Id="rId371" Type="http://schemas.openxmlformats.org/officeDocument/2006/relationships/image" Target="../media/image1620.png"/><Relationship Id="rId427" Type="http://schemas.openxmlformats.org/officeDocument/2006/relationships/customXml" Target="../ink/ink1926.xml"/><Relationship Id="rId469" Type="http://schemas.openxmlformats.org/officeDocument/2006/relationships/image" Target="../media/image1668.png"/><Relationship Id="rId26" Type="http://schemas.openxmlformats.org/officeDocument/2006/relationships/customXml" Target="../ink/ink1724.xml"/><Relationship Id="rId231" Type="http://schemas.openxmlformats.org/officeDocument/2006/relationships/customXml" Target="../ink/ink1827.xml"/><Relationship Id="rId273" Type="http://schemas.openxmlformats.org/officeDocument/2006/relationships/customXml" Target="../ink/ink1848.xml"/><Relationship Id="rId329" Type="http://schemas.openxmlformats.org/officeDocument/2006/relationships/customXml" Target="../ink/ink1876.xml"/><Relationship Id="rId480" Type="http://schemas.openxmlformats.org/officeDocument/2006/relationships/customXml" Target="../ink/ink1953.xml"/><Relationship Id="rId68" Type="http://schemas.openxmlformats.org/officeDocument/2006/relationships/customXml" Target="../ink/ink1745.xml"/><Relationship Id="rId133" Type="http://schemas.openxmlformats.org/officeDocument/2006/relationships/image" Target="../media/image1502.png"/><Relationship Id="rId175" Type="http://schemas.openxmlformats.org/officeDocument/2006/relationships/image" Target="../media/image1523.png"/><Relationship Id="rId340" Type="http://schemas.openxmlformats.org/officeDocument/2006/relationships/image" Target="../media/image1605.png"/><Relationship Id="rId200" Type="http://schemas.openxmlformats.org/officeDocument/2006/relationships/customXml" Target="../ink/ink1811.xml"/><Relationship Id="rId382" Type="http://schemas.openxmlformats.org/officeDocument/2006/relationships/image" Target="../media/image1625.png"/><Relationship Id="rId438" Type="http://schemas.openxmlformats.org/officeDocument/2006/relationships/image" Target="../media/image1653.png"/><Relationship Id="rId242" Type="http://schemas.openxmlformats.org/officeDocument/2006/relationships/image" Target="../media/image1556.png"/><Relationship Id="rId284" Type="http://schemas.openxmlformats.org/officeDocument/2006/relationships/image" Target="../media/image1577.png"/><Relationship Id="rId491" Type="http://schemas.openxmlformats.org/officeDocument/2006/relationships/customXml" Target="../ink/ink1959.xml"/><Relationship Id="rId37" Type="http://schemas.openxmlformats.org/officeDocument/2006/relationships/image" Target="../media/image1454.png"/><Relationship Id="rId79" Type="http://schemas.openxmlformats.org/officeDocument/2006/relationships/image" Target="../media/image1475.png"/><Relationship Id="rId102" Type="http://schemas.openxmlformats.org/officeDocument/2006/relationships/customXml" Target="../ink/ink1762.xml"/><Relationship Id="rId144" Type="http://schemas.openxmlformats.org/officeDocument/2006/relationships/customXml" Target="../ink/ink1783.xml"/><Relationship Id="rId90" Type="http://schemas.openxmlformats.org/officeDocument/2006/relationships/customXml" Target="../ink/ink1756.xml"/><Relationship Id="rId186" Type="http://schemas.openxmlformats.org/officeDocument/2006/relationships/customXml" Target="../ink/ink1804.xml"/><Relationship Id="rId351" Type="http://schemas.openxmlformats.org/officeDocument/2006/relationships/customXml" Target="../ink/ink1887.xml"/><Relationship Id="rId393" Type="http://schemas.openxmlformats.org/officeDocument/2006/relationships/customXml" Target="../ink/ink1909.xml"/><Relationship Id="rId407" Type="http://schemas.openxmlformats.org/officeDocument/2006/relationships/customXml" Target="../ink/ink1916.xml"/><Relationship Id="rId449" Type="http://schemas.openxmlformats.org/officeDocument/2006/relationships/customXml" Target="../ink/ink1937.xml"/><Relationship Id="rId211" Type="http://schemas.openxmlformats.org/officeDocument/2006/relationships/customXml" Target="../ink/ink1817.xml"/><Relationship Id="rId253" Type="http://schemas.openxmlformats.org/officeDocument/2006/relationships/customXml" Target="../ink/ink1838.xml"/><Relationship Id="rId295" Type="http://schemas.openxmlformats.org/officeDocument/2006/relationships/customXml" Target="../ink/ink1859.xml"/><Relationship Id="rId309" Type="http://schemas.openxmlformats.org/officeDocument/2006/relationships/customXml" Target="../ink/ink1866.xml"/><Relationship Id="rId460" Type="http://schemas.openxmlformats.org/officeDocument/2006/relationships/customXml" Target="../ink/ink1943.xml"/><Relationship Id="rId48" Type="http://schemas.openxmlformats.org/officeDocument/2006/relationships/customXml" Target="../ink/ink1735.xml"/><Relationship Id="rId113" Type="http://schemas.openxmlformats.org/officeDocument/2006/relationships/image" Target="../media/image1492.png"/><Relationship Id="rId320" Type="http://schemas.openxmlformats.org/officeDocument/2006/relationships/image" Target="../media/image1595.png"/><Relationship Id="rId155" Type="http://schemas.openxmlformats.org/officeDocument/2006/relationships/image" Target="../media/image1513.png"/><Relationship Id="rId197" Type="http://schemas.openxmlformats.org/officeDocument/2006/relationships/image" Target="../media/image1534.png"/><Relationship Id="rId362" Type="http://schemas.openxmlformats.org/officeDocument/2006/relationships/customXml" Target="../ink/ink1893.xml"/><Relationship Id="rId418" Type="http://schemas.openxmlformats.org/officeDocument/2006/relationships/image" Target="../media/image1643.png"/><Relationship Id="rId222" Type="http://schemas.openxmlformats.org/officeDocument/2006/relationships/image" Target="../media/image1546.png"/><Relationship Id="rId264" Type="http://schemas.openxmlformats.org/officeDocument/2006/relationships/image" Target="../media/image1567.png"/><Relationship Id="rId471" Type="http://schemas.openxmlformats.org/officeDocument/2006/relationships/image" Target="../media/image1669.png"/><Relationship Id="rId17" Type="http://schemas.openxmlformats.org/officeDocument/2006/relationships/image" Target="../media/image1444.png"/><Relationship Id="rId59" Type="http://schemas.openxmlformats.org/officeDocument/2006/relationships/image" Target="../media/image1465.png"/><Relationship Id="rId124" Type="http://schemas.openxmlformats.org/officeDocument/2006/relationships/customXml" Target="../ink/ink1773.xml"/><Relationship Id="rId70" Type="http://schemas.openxmlformats.org/officeDocument/2006/relationships/customXml" Target="../ink/ink1746.xml"/><Relationship Id="rId166" Type="http://schemas.openxmlformats.org/officeDocument/2006/relationships/customXml" Target="../ink/ink1794.xml"/><Relationship Id="rId331" Type="http://schemas.openxmlformats.org/officeDocument/2006/relationships/customXml" Target="../ink/ink1877.xml"/><Relationship Id="rId373" Type="http://schemas.openxmlformats.org/officeDocument/2006/relationships/image" Target="../media/image1621.png"/><Relationship Id="rId429" Type="http://schemas.openxmlformats.org/officeDocument/2006/relationships/customXml" Target="../ink/ink1927.xml"/><Relationship Id="rId1" Type="http://schemas.openxmlformats.org/officeDocument/2006/relationships/slideLayout" Target="../slideLayouts/slideLayout7.xml"/><Relationship Id="rId233" Type="http://schemas.openxmlformats.org/officeDocument/2006/relationships/customXml" Target="../ink/ink1828.xml"/><Relationship Id="rId440" Type="http://schemas.openxmlformats.org/officeDocument/2006/relationships/image" Target="../media/image1654.png"/><Relationship Id="rId28" Type="http://schemas.openxmlformats.org/officeDocument/2006/relationships/customXml" Target="../ink/ink1725.xml"/><Relationship Id="rId275" Type="http://schemas.openxmlformats.org/officeDocument/2006/relationships/customXml" Target="../ink/ink1849.xml"/><Relationship Id="rId300" Type="http://schemas.openxmlformats.org/officeDocument/2006/relationships/image" Target="../media/image1585.png"/><Relationship Id="rId482" Type="http://schemas.openxmlformats.org/officeDocument/2006/relationships/image" Target="../media/image1674.png"/><Relationship Id="rId81" Type="http://schemas.openxmlformats.org/officeDocument/2006/relationships/image" Target="../media/image1476.png"/><Relationship Id="rId135" Type="http://schemas.openxmlformats.org/officeDocument/2006/relationships/image" Target="../media/image1503.png"/><Relationship Id="rId177" Type="http://schemas.openxmlformats.org/officeDocument/2006/relationships/image" Target="../media/image1524.png"/><Relationship Id="rId342" Type="http://schemas.openxmlformats.org/officeDocument/2006/relationships/image" Target="../media/image1606.png"/><Relationship Id="rId384" Type="http://schemas.openxmlformats.org/officeDocument/2006/relationships/image" Target="../media/image1626.png"/><Relationship Id="rId202" Type="http://schemas.openxmlformats.org/officeDocument/2006/relationships/customXml" Target="../ink/ink1812.xml"/><Relationship Id="rId244" Type="http://schemas.openxmlformats.org/officeDocument/2006/relationships/image" Target="../media/image1557.png"/><Relationship Id="rId39" Type="http://schemas.openxmlformats.org/officeDocument/2006/relationships/image" Target="../media/image1455.png"/><Relationship Id="rId286" Type="http://schemas.openxmlformats.org/officeDocument/2006/relationships/image" Target="../media/image1578.png"/><Relationship Id="rId451" Type="http://schemas.openxmlformats.org/officeDocument/2006/relationships/customXml" Target="../ink/ink1938.xml"/><Relationship Id="rId493" Type="http://schemas.openxmlformats.org/officeDocument/2006/relationships/customXml" Target="../ink/ink1960.xml"/><Relationship Id="rId50" Type="http://schemas.openxmlformats.org/officeDocument/2006/relationships/customXml" Target="../ink/ink1736.xml"/><Relationship Id="rId104" Type="http://schemas.openxmlformats.org/officeDocument/2006/relationships/customXml" Target="../ink/ink1763.xml"/><Relationship Id="rId146" Type="http://schemas.openxmlformats.org/officeDocument/2006/relationships/customXml" Target="../ink/ink1784.xml"/><Relationship Id="rId188" Type="http://schemas.openxmlformats.org/officeDocument/2006/relationships/customXml" Target="../ink/ink1805.xml"/><Relationship Id="rId311" Type="http://schemas.openxmlformats.org/officeDocument/2006/relationships/customXml" Target="../ink/ink1867.xml"/><Relationship Id="rId353" Type="http://schemas.openxmlformats.org/officeDocument/2006/relationships/customXml" Target="../ink/ink1888.xml"/><Relationship Id="rId395" Type="http://schemas.openxmlformats.org/officeDocument/2006/relationships/customXml" Target="../ink/ink1910.xml"/><Relationship Id="rId409" Type="http://schemas.openxmlformats.org/officeDocument/2006/relationships/customXml" Target="../ink/ink1917.xml"/><Relationship Id="rId92" Type="http://schemas.openxmlformats.org/officeDocument/2006/relationships/customXml" Target="../ink/ink1757.xml"/><Relationship Id="rId213" Type="http://schemas.openxmlformats.org/officeDocument/2006/relationships/customXml" Target="../ink/ink1818.xml"/><Relationship Id="rId420" Type="http://schemas.openxmlformats.org/officeDocument/2006/relationships/image" Target="../media/image1644.png"/><Relationship Id="rId255" Type="http://schemas.openxmlformats.org/officeDocument/2006/relationships/customXml" Target="../ink/ink1839.xml"/><Relationship Id="rId297" Type="http://schemas.openxmlformats.org/officeDocument/2006/relationships/customXml" Target="../ink/ink1860.xml"/><Relationship Id="rId462" Type="http://schemas.openxmlformats.org/officeDocument/2006/relationships/customXml" Target="../ink/ink1944.xml"/><Relationship Id="rId115" Type="http://schemas.openxmlformats.org/officeDocument/2006/relationships/image" Target="../media/image1493.png"/><Relationship Id="rId157" Type="http://schemas.openxmlformats.org/officeDocument/2006/relationships/image" Target="../media/image1514.png"/><Relationship Id="rId322" Type="http://schemas.openxmlformats.org/officeDocument/2006/relationships/image" Target="../media/image1596.png"/><Relationship Id="rId364" Type="http://schemas.openxmlformats.org/officeDocument/2006/relationships/customXml" Target="../ink/ink1894.xml"/><Relationship Id="rId61" Type="http://schemas.openxmlformats.org/officeDocument/2006/relationships/image" Target="../media/image1466.png"/><Relationship Id="rId199" Type="http://schemas.openxmlformats.org/officeDocument/2006/relationships/image" Target="../media/image1535.png"/><Relationship Id="rId19" Type="http://schemas.openxmlformats.org/officeDocument/2006/relationships/image" Target="../media/image1445.png"/><Relationship Id="rId224" Type="http://schemas.openxmlformats.org/officeDocument/2006/relationships/image" Target="../media/image1547.png"/><Relationship Id="rId266" Type="http://schemas.openxmlformats.org/officeDocument/2006/relationships/image" Target="../media/image1568.png"/><Relationship Id="rId431" Type="http://schemas.openxmlformats.org/officeDocument/2006/relationships/customXml" Target="../ink/ink1928.xml"/><Relationship Id="rId473" Type="http://schemas.openxmlformats.org/officeDocument/2006/relationships/image" Target="../media/image1670.png"/><Relationship Id="rId30" Type="http://schemas.openxmlformats.org/officeDocument/2006/relationships/customXml" Target="../ink/ink1726.xml"/><Relationship Id="rId126" Type="http://schemas.openxmlformats.org/officeDocument/2006/relationships/customXml" Target="../ink/ink1774.xml"/><Relationship Id="rId168" Type="http://schemas.openxmlformats.org/officeDocument/2006/relationships/customXml" Target="../ink/ink1795.xml"/><Relationship Id="rId333" Type="http://schemas.openxmlformats.org/officeDocument/2006/relationships/customXml" Target="../ink/ink1878.xml"/><Relationship Id="rId72" Type="http://schemas.openxmlformats.org/officeDocument/2006/relationships/customXml" Target="../ink/ink1747.xml"/><Relationship Id="rId375" Type="http://schemas.openxmlformats.org/officeDocument/2006/relationships/image" Target="../media/image1622.png"/><Relationship Id="rId3" Type="http://schemas.openxmlformats.org/officeDocument/2006/relationships/image" Target="../media/image1437.png"/><Relationship Id="rId235" Type="http://schemas.openxmlformats.org/officeDocument/2006/relationships/customXml" Target="../ink/ink1829.xml"/><Relationship Id="rId277" Type="http://schemas.openxmlformats.org/officeDocument/2006/relationships/customXml" Target="../ink/ink1850.xml"/><Relationship Id="rId400" Type="http://schemas.openxmlformats.org/officeDocument/2006/relationships/image" Target="../media/image1634.png"/><Relationship Id="rId442" Type="http://schemas.openxmlformats.org/officeDocument/2006/relationships/image" Target="../media/image1655.png"/><Relationship Id="rId484" Type="http://schemas.openxmlformats.org/officeDocument/2006/relationships/image" Target="../media/image1675.png"/><Relationship Id="rId137" Type="http://schemas.openxmlformats.org/officeDocument/2006/relationships/image" Target="../media/image1504.png"/><Relationship Id="rId302" Type="http://schemas.openxmlformats.org/officeDocument/2006/relationships/image" Target="../media/image1586.png"/><Relationship Id="rId344" Type="http://schemas.openxmlformats.org/officeDocument/2006/relationships/image" Target="../media/image1607.png"/><Relationship Id="rId41" Type="http://schemas.openxmlformats.org/officeDocument/2006/relationships/image" Target="../media/image1456.png"/><Relationship Id="rId83" Type="http://schemas.openxmlformats.org/officeDocument/2006/relationships/image" Target="../media/image1477.png"/><Relationship Id="rId179" Type="http://schemas.openxmlformats.org/officeDocument/2006/relationships/image" Target="../media/image1525.png"/><Relationship Id="rId386" Type="http://schemas.openxmlformats.org/officeDocument/2006/relationships/image" Target="../media/image1627.png"/></Relationships>
</file>

<file path=ppt/slides/_rels/slide57.xml.rels><?xml version="1.0" encoding="UTF-8" standalone="yes"?>
<Relationships xmlns="http://schemas.openxmlformats.org/package/2006/relationships"><Relationship Id="rId117" Type="http://schemas.openxmlformats.org/officeDocument/2006/relationships/customXml" Target="../ink/ink2019.xml"/><Relationship Id="rId299" Type="http://schemas.openxmlformats.org/officeDocument/2006/relationships/customXml" Target="../ink/ink2111.xml"/><Relationship Id="rId21" Type="http://schemas.openxmlformats.org/officeDocument/2006/relationships/customXml" Target="../ink/ink1971.xml"/><Relationship Id="rId63" Type="http://schemas.openxmlformats.org/officeDocument/2006/relationships/customXml" Target="../ink/ink1992.xml"/><Relationship Id="rId159" Type="http://schemas.openxmlformats.org/officeDocument/2006/relationships/customXml" Target="../ink/ink2040.xml"/><Relationship Id="rId324" Type="http://schemas.openxmlformats.org/officeDocument/2006/relationships/image" Target="../media/image1841.png"/><Relationship Id="rId170" Type="http://schemas.openxmlformats.org/officeDocument/2006/relationships/image" Target="../media/image1765.png"/><Relationship Id="rId226" Type="http://schemas.openxmlformats.org/officeDocument/2006/relationships/customXml" Target="../ink/ink2074.xml"/><Relationship Id="rId268" Type="http://schemas.openxmlformats.org/officeDocument/2006/relationships/customXml" Target="../ink/ink2095.xml"/><Relationship Id="rId32" Type="http://schemas.openxmlformats.org/officeDocument/2006/relationships/image" Target="../media/image1697.png"/><Relationship Id="rId74" Type="http://schemas.openxmlformats.org/officeDocument/2006/relationships/image" Target="../media/image1718.png"/><Relationship Id="rId128" Type="http://schemas.openxmlformats.org/officeDocument/2006/relationships/image" Target="../media/image1744.png"/><Relationship Id="rId335" Type="http://schemas.openxmlformats.org/officeDocument/2006/relationships/customXml" Target="../ink/ink2129.xml"/><Relationship Id="rId5" Type="http://schemas.openxmlformats.org/officeDocument/2006/relationships/customXml" Target="../ink/ink1963.xml"/><Relationship Id="rId181" Type="http://schemas.openxmlformats.org/officeDocument/2006/relationships/customXml" Target="../ink/ink2051.xml"/><Relationship Id="rId237" Type="http://schemas.openxmlformats.org/officeDocument/2006/relationships/image" Target="../media/image1798.png"/><Relationship Id="rId279" Type="http://schemas.openxmlformats.org/officeDocument/2006/relationships/image" Target="../media/image1819.png"/><Relationship Id="rId43" Type="http://schemas.openxmlformats.org/officeDocument/2006/relationships/customXml" Target="../ink/ink1982.xml"/><Relationship Id="rId139" Type="http://schemas.openxmlformats.org/officeDocument/2006/relationships/customXml" Target="../ink/ink2030.xml"/><Relationship Id="rId290" Type="http://schemas.openxmlformats.org/officeDocument/2006/relationships/image" Target="../media/image1824.png"/><Relationship Id="rId304" Type="http://schemas.openxmlformats.org/officeDocument/2006/relationships/image" Target="../media/image1831.png"/><Relationship Id="rId346" Type="http://schemas.openxmlformats.org/officeDocument/2006/relationships/image" Target="../media/image1852.png"/><Relationship Id="rId85" Type="http://schemas.openxmlformats.org/officeDocument/2006/relationships/customXml" Target="../ink/ink2003.xml"/><Relationship Id="rId150" Type="http://schemas.openxmlformats.org/officeDocument/2006/relationships/image" Target="../media/image1755.png"/><Relationship Id="rId192" Type="http://schemas.openxmlformats.org/officeDocument/2006/relationships/image" Target="../media/image1776.png"/><Relationship Id="rId206" Type="http://schemas.openxmlformats.org/officeDocument/2006/relationships/image" Target="../media/image1783.png"/><Relationship Id="rId248" Type="http://schemas.openxmlformats.org/officeDocument/2006/relationships/customXml" Target="../ink/ink2085.xml"/><Relationship Id="rId12" Type="http://schemas.openxmlformats.org/officeDocument/2006/relationships/image" Target="../media/image1687.png"/><Relationship Id="rId108" Type="http://schemas.openxmlformats.org/officeDocument/2006/relationships/image" Target="../media/image1735.png"/><Relationship Id="rId315" Type="http://schemas.openxmlformats.org/officeDocument/2006/relationships/customXml" Target="../ink/ink2119.xml"/><Relationship Id="rId54" Type="http://schemas.openxmlformats.org/officeDocument/2006/relationships/image" Target="../media/image1708.png"/><Relationship Id="rId96" Type="http://schemas.openxmlformats.org/officeDocument/2006/relationships/image" Target="../media/image1729.png"/><Relationship Id="rId161" Type="http://schemas.openxmlformats.org/officeDocument/2006/relationships/customXml" Target="../ink/ink2041.xml"/><Relationship Id="rId217" Type="http://schemas.openxmlformats.org/officeDocument/2006/relationships/customXml" Target="../ink/ink2069.xml"/><Relationship Id="rId259" Type="http://schemas.openxmlformats.org/officeDocument/2006/relationships/image" Target="../media/image1809.png"/><Relationship Id="rId23" Type="http://schemas.openxmlformats.org/officeDocument/2006/relationships/customXml" Target="../ink/ink1972.xml"/><Relationship Id="rId119" Type="http://schemas.openxmlformats.org/officeDocument/2006/relationships/customXml" Target="../ink/ink2020.xml"/><Relationship Id="rId270" Type="http://schemas.openxmlformats.org/officeDocument/2006/relationships/customXml" Target="../ink/ink2096.xml"/><Relationship Id="rId326" Type="http://schemas.openxmlformats.org/officeDocument/2006/relationships/image" Target="../media/image1842.png"/><Relationship Id="rId65" Type="http://schemas.openxmlformats.org/officeDocument/2006/relationships/customXml" Target="../ink/ink1993.xml"/><Relationship Id="rId130" Type="http://schemas.openxmlformats.org/officeDocument/2006/relationships/image" Target="../media/image1745.png"/><Relationship Id="rId172" Type="http://schemas.openxmlformats.org/officeDocument/2006/relationships/image" Target="../media/image1766.png"/><Relationship Id="rId228" Type="http://schemas.openxmlformats.org/officeDocument/2006/relationships/customXml" Target="../ink/ink2075.xml"/><Relationship Id="rId281" Type="http://schemas.openxmlformats.org/officeDocument/2006/relationships/image" Target="../media/image1820.png"/><Relationship Id="rId337" Type="http://schemas.openxmlformats.org/officeDocument/2006/relationships/customXml" Target="../ink/ink2130.xml"/><Relationship Id="rId34" Type="http://schemas.openxmlformats.org/officeDocument/2006/relationships/image" Target="../media/image1698.png"/><Relationship Id="rId76" Type="http://schemas.openxmlformats.org/officeDocument/2006/relationships/image" Target="../media/image1719.png"/><Relationship Id="rId141" Type="http://schemas.openxmlformats.org/officeDocument/2006/relationships/customXml" Target="../ink/ink2031.xml"/><Relationship Id="rId7" Type="http://schemas.openxmlformats.org/officeDocument/2006/relationships/customXml" Target="../ink/ink1964.xml"/><Relationship Id="rId183" Type="http://schemas.openxmlformats.org/officeDocument/2006/relationships/customXml" Target="../ink/ink2052.xml"/><Relationship Id="rId239" Type="http://schemas.openxmlformats.org/officeDocument/2006/relationships/image" Target="../media/image1799.png"/><Relationship Id="rId250" Type="http://schemas.openxmlformats.org/officeDocument/2006/relationships/customXml" Target="../ink/ink2086.xml"/><Relationship Id="rId292" Type="http://schemas.openxmlformats.org/officeDocument/2006/relationships/image" Target="../media/image1825.png"/><Relationship Id="rId306" Type="http://schemas.openxmlformats.org/officeDocument/2006/relationships/image" Target="../media/image1832.png"/><Relationship Id="rId45" Type="http://schemas.openxmlformats.org/officeDocument/2006/relationships/customXml" Target="../ink/ink1983.xml"/><Relationship Id="rId87" Type="http://schemas.openxmlformats.org/officeDocument/2006/relationships/customXml" Target="../ink/ink2004.xml"/><Relationship Id="rId110" Type="http://schemas.openxmlformats.org/officeDocument/2006/relationships/image" Target="../media/image1736.png"/><Relationship Id="rId348" Type="http://schemas.openxmlformats.org/officeDocument/2006/relationships/image" Target="../media/image1853.png"/><Relationship Id="rId152" Type="http://schemas.openxmlformats.org/officeDocument/2006/relationships/image" Target="../media/image1756.png"/><Relationship Id="rId194" Type="http://schemas.openxmlformats.org/officeDocument/2006/relationships/image" Target="../media/image1777.png"/><Relationship Id="rId208" Type="http://schemas.openxmlformats.org/officeDocument/2006/relationships/image" Target="../media/image1784.png"/><Relationship Id="rId261" Type="http://schemas.openxmlformats.org/officeDocument/2006/relationships/image" Target="../media/image1810.png"/><Relationship Id="rId14" Type="http://schemas.openxmlformats.org/officeDocument/2006/relationships/image" Target="../media/image1688.png"/><Relationship Id="rId56" Type="http://schemas.openxmlformats.org/officeDocument/2006/relationships/image" Target="../media/image1709.png"/><Relationship Id="rId317" Type="http://schemas.openxmlformats.org/officeDocument/2006/relationships/customXml" Target="../ink/ink2120.xml"/><Relationship Id="rId8" Type="http://schemas.openxmlformats.org/officeDocument/2006/relationships/image" Target="../media/image1685.png"/><Relationship Id="rId98" Type="http://schemas.openxmlformats.org/officeDocument/2006/relationships/image" Target="../media/image1730.png"/><Relationship Id="rId121" Type="http://schemas.openxmlformats.org/officeDocument/2006/relationships/customXml" Target="../ink/ink2021.xml"/><Relationship Id="rId142" Type="http://schemas.openxmlformats.org/officeDocument/2006/relationships/image" Target="../media/image1751.png"/><Relationship Id="rId163" Type="http://schemas.openxmlformats.org/officeDocument/2006/relationships/customXml" Target="../ink/ink2042.xml"/><Relationship Id="rId184" Type="http://schemas.openxmlformats.org/officeDocument/2006/relationships/image" Target="../media/image1772.png"/><Relationship Id="rId219" Type="http://schemas.openxmlformats.org/officeDocument/2006/relationships/image" Target="../media/image1789.png"/><Relationship Id="rId230" Type="http://schemas.openxmlformats.org/officeDocument/2006/relationships/customXml" Target="../ink/ink2076.xml"/><Relationship Id="rId251" Type="http://schemas.openxmlformats.org/officeDocument/2006/relationships/image" Target="../media/image1805.png"/><Relationship Id="rId25" Type="http://schemas.openxmlformats.org/officeDocument/2006/relationships/customXml" Target="../ink/ink1973.xml"/><Relationship Id="rId46" Type="http://schemas.openxmlformats.org/officeDocument/2006/relationships/image" Target="../media/image1704.png"/><Relationship Id="rId67" Type="http://schemas.openxmlformats.org/officeDocument/2006/relationships/customXml" Target="../ink/ink1994.xml"/><Relationship Id="rId272" Type="http://schemas.openxmlformats.org/officeDocument/2006/relationships/customXml" Target="../ink/ink2097.xml"/><Relationship Id="rId293" Type="http://schemas.openxmlformats.org/officeDocument/2006/relationships/customXml" Target="../ink/ink2108.xml"/><Relationship Id="rId307" Type="http://schemas.openxmlformats.org/officeDocument/2006/relationships/customXml" Target="../ink/ink2115.xml"/><Relationship Id="rId328" Type="http://schemas.openxmlformats.org/officeDocument/2006/relationships/image" Target="../media/image1843.png"/><Relationship Id="rId349" Type="http://schemas.openxmlformats.org/officeDocument/2006/relationships/customXml" Target="../ink/ink2136.xml"/><Relationship Id="rId88" Type="http://schemas.openxmlformats.org/officeDocument/2006/relationships/image" Target="../media/image1725.png"/><Relationship Id="rId111" Type="http://schemas.openxmlformats.org/officeDocument/2006/relationships/customXml" Target="../ink/ink2016.xml"/><Relationship Id="rId132" Type="http://schemas.openxmlformats.org/officeDocument/2006/relationships/image" Target="../media/image1746.png"/><Relationship Id="rId153" Type="http://schemas.openxmlformats.org/officeDocument/2006/relationships/customXml" Target="../ink/ink2037.xml"/><Relationship Id="rId174" Type="http://schemas.openxmlformats.org/officeDocument/2006/relationships/image" Target="../media/image1767.png"/><Relationship Id="rId195" Type="http://schemas.openxmlformats.org/officeDocument/2006/relationships/customXml" Target="../ink/ink2058.xml"/><Relationship Id="rId209" Type="http://schemas.openxmlformats.org/officeDocument/2006/relationships/customXml" Target="../ink/ink2065.xml"/><Relationship Id="rId220" Type="http://schemas.openxmlformats.org/officeDocument/2006/relationships/customXml" Target="../ink/ink2071.xml"/><Relationship Id="rId241" Type="http://schemas.openxmlformats.org/officeDocument/2006/relationships/image" Target="../media/image1800.png"/><Relationship Id="rId15" Type="http://schemas.openxmlformats.org/officeDocument/2006/relationships/customXml" Target="../ink/ink1968.xml"/><Relationship Id="rId36" Type="http://schemas.openxmlformats.org/officeDocument/2006/relationships/image" Target="../media/image1699.png"/><Relationship Id="rId57" Type="http://schemas.openxmlformats.org/officeDocument/2006/relationships/customXml" Target="../ink/ink1989.xml"/><Relationship Id="rId262" Type="http://schemas.openxmlformats.org/officeDocument/2006/relationships/customXml" Target="../ink/ink2092.xml"/><Relationship Id="rId283" Type="http://schemas.openxmlformats.org/officeDocument/2006/relationships/image" Target="../media/image1821.png"/><Relationship Id="rId318" Type="http://schemas.openxmlformats.org/officeDocument/2006/relationships/image" Target="../media/image1838.png"/><Relationship Id="rId339" Type="http://schemas.openxmlformats.org/officeDocument/2006/relationships/customXml" Target="../ink/ink2131.xml"/><Relationship Id="rId78" Type="http://schemas.openxmlformats.org/officeDocument/2006/relationships/image" Target="../media/image1720.png"/><Relationship Id="rId99" Type="http://schemas.openxmlformats.org/officeDocument/2006/relationships/customXml" Target="../ink/ink2010.xml"/><Relationship Id="rId101" Type="http://schemas.openxmlformats.org/officeDocument/2006/relationships/customXml" Target="../ink/ink2011.xml"/><Relationship Id="rId122" Type="http://schemas.openxmlformats.org/officeDocument/2006/relationships/image" Target="../media/image1742.png"/><Relationship Id="rId143" Type="http://schemas.openxmlformats.org/officeDocument/2006/relationships/customXml" Target="../ink/ink2032.xml"/><Relationship Id="rId164" Type="http://schemas.openxmlformats.org/officeDocument/2006/relationships/image" Target="../media/image1762.png"/><Relationship Id="rId185" Type="http://schemas.openxmlformats.org/officeDocument/2006/relationships/customXml" Target="../ink/ink2053.xml"/><Relationship Id="rId350" Type="http://schemas.openxmlformats.org/officeDocument/2006/relationships/image" Target="../media/image1854.png"/><Relationship Id="rId9" Type="http://schemas.openxmlformats.org/officeDocument/2006/relationships/customXml" Target="../ink/ink1965.xml"/><Relationship Id="rId210" Type="http://schemas.openxmlformats.org/officeDocument/2006/relationships/image" Target="../media/image1785.png"/><Relationship Id="rId26" Type="http://schemas.openxmlformats.org/officeDocument/2006/relationships/image" Target="../media/image1694.png"/><Relationship Id="rId231" Type="http://schemas.openxmlformats.org/officeDocument/2006/relationships/image" Target="../media/image1795.png"/><Relationship Id="rId252" Type="http://schemas.openxmlformats.org/officeDocument/2006/relationships/customXml" Target="../ink/ink2087.xml"/><Relationship Id="rId273" Type="http://schemas.openxmlformats.org/officeDocument/2006/relationships/image" Target="../media/image1816.png"/><Relationship Id="rId294" Type="http://schemas.openxmlformats.org/officeDocument/2006/relationships/image" Target="../media/image1826.png"/><Relationship Id="rId308" Type="http://schemas.openxmlformats.org/officeDocument/2006/relationships/image" Target="../media/image1833.png"/><Relationship Id="rId329" Type="http://schemas.openxmlformats.org/officeDocument/2006/relationships/customXml" Target="../ink/ink2126.xml"/><Relationship Id="rId47" Type="http://schemas.openxmlformats.org/officeDocument/2006/relationships/customXml" Target="../ink/ink1984.xml"/><Relationship Id="rId68" Type="http://schemas.openxmlformats.org/officeDocument/2006/relationships/image" Target="../media/image1715.png"/><Relationship Id="rId89" Type="http://schemas.openxmlformats.org/officeDocument/2006/relationships/customXml" Target="../ink/ink2005.xml"/><Relationship Id="rId112" Type="http://schemas.openxmlformats.org/officeDocument/2006/relationships/image" Target="../media/image1737.png"/><Relationship Id="rId133" Type="http://schemas.openxmlformats.org/officeDocument/2006/relationships/customXml" Target="../ink/ink2027.xml"/><Relationship Id="rId154" Type="http://schemas.openxmlformats.org/officeDocument/2006/relationships/image" Target="../media/image1757.png"/><Relationship Id="rId175" Type="http://schemas.openxmlformats.org/officeDocument/2006/relationships/customXml" Target="../ink/ink2048.xml"/><Relationship Id="rId340" Type="http://schemas.openxmlformats.org/officeDocument/2006/relationships/image" Target="../media/image1849.png"/><Relationship Id="rId196" Type="http://schemas.openxmlformats.org/officeDocument/2006/relationships/image" Target="../media/image1778.png"/><Relationship Id="rId200" Type="http://schemas.openxmlformats.org/officeDocument/2006/relationships/image" Target="../media/image1780.png"/><Relationship Id="rId16" Type="http://schemas.openxmlformats.org/officeDocument/2006/relationships/image" Target="../media/image1689.png"/><Relationship Id="rId221" Type="http://schemas.openxmlformats.org/officeDocument/2006/relationships/image" Target="../media/image1790.png"/><Relationship Id="rId242" Type="http://schemas.openxmlformats.org/officeDocument/2006/relationships/customXml" Target="../ink/ink2082.xml"/><Relationship Id="rId263" Type="http://schemas.openxmlformats.org/officeDocument/2006/relationships/image" Target="../media/image1811.png"/><Relationship Id="rId284" Type="http://schemas.openxmlformats.org/officeDocument/2006/relationships/customXml" Target="../ink/ink2103.xml"/><Relationship Id="rId319" Type="http://schemas.openxmlformats.org/officeDocument/2006/relationships/customXml" Target="../ink/ink2121.xml"/><Relationship Id="rId37" Type="http://schemas.openxmlformats.org/officeDocument/2006/relationships/customXml" Target="../ink/ink1979.xml"/><Relationship Id="rId58" Type="http://schemas.openxmlformats.org/officeDocument/2006/relationships/image" Target="../media/image1710.png"/><Relationship Id="rId79" Type="http://schemas.openxmlformats.org/officeDocument/2006/relationships/customXml" Target="../ink/ink2000.xml"/><Relationship Id="rId102" Type="http://schemas.openxmlformats.org/officeDocument/2006/relationships/image" Target="../media/image1732.png"/><Relationship Id="rId123" Type="http://schemas.openxmlformats.org/officeDocument/2006/relationships/customXml" Target="../ink/ink2022.xml"/><Relationship Id="rId144" Type="http://schemas.openxmlformats.org/officeDocument/2006/relationships/image" Target="../media/image1752.png"/><Relationship Id="rId330" Type="http://schemas.openxmlformats.org/officeDocument/2006/relationships/image" Target="../media/image1844.png"/><Relationship Id="rId90" Type="http://schemas.openxmlformats.org/officeDocument/2006/relationships/image" Target="../media/image1726.png"/><Relationship Id="rId165" Type="http://schemas.openxmlformats.org/officeDocument/2006/relationships/customXml" Target="../ink/ink2043.xml"/><Relationship Id="rId186" Type="http://schemas.openxmlformats.org/officeDocument/2006/relationships/image" Target="../media/image1773.png"/><Relationship Id="rId211" Type="http://schemas.openxmlformats.org/officeDocument/2006/relationships/customXml" Target="../ink/ink2066.xml"/><Relationship Id="rId232" Type="http://schemas.openxmlformats.org/officeDocument/2006/relationships/customXml" Target="../ink/ink2077.xml"/><Relationship Id="rId253" Type="http://schemas.openxmlformats.org/officeDocument/2006/relationships/image" Target="../media/image1806.png"/><Relationship Id="rId274" Type="http://schemas.openxmlformats.org/officeDocument/2006/relationships/customXml" Target="../ink/ink2098.xml"/><Relationship Id="rId295" Type="http://schemas.openxmlformats.org/officeDocument/2006/relationships/customXml" Target="../ink/ink2109.xml"/><Relationship Id="rId309" Type="http://schemas.openxmlformats.org/officeDocument/2006/relationships/customXml" Target="../ink/ink2116.xml"/><Relationship Id="rId27" Type="http://schemas.openxmlformats.org/officeDocument/2006/relationships/customXml" Target="../ink/ink1974.xml"/><Relationship Id="rId48" Type="http://schemas.openxmlformats.org/officeDocument/2006/relationships/image" Target="../media/image1705.png"/><Relationship Id="rId69" Type="http://schemas.openxmlformats.org/officeDocument/2006/relationships/customXml" Target="../ink/ink1995.xml"/><Relationship Id="rId113" Type="http://schemas.openxmlformats.org/officeDocument/2006/relationships/customXml" Target="../ink/ink2017.xml"/><Relationship Id="rId134" Type="http://schemas.openxmlformats.org/officeDocument/2006/relationships/image" Target="../media/image1747.png"/><Relationship Id="rId320" Type="http://schemas.openxmlformats.org/officeDocument/2006/relationships/image" Target="../media/image1839.png"/><Relationship Id="rId80" Type="http://schemas.openxmlformats.org/officeDocument/2006/relationships/image" Target="../media/image1721.png"/><Relationship Id="rId155" Type="http://schemas.openxmlformats.org/officeDocument/2006/relationships/customXml" Target="../ink/ink2038.xml"/><Relationship Id="rId176" Type="http://schemas.openxmlformats.org/officeDocument/2006/relationships/image" Target="../media/image1768.png"/><Relationship Id="rId197" Type="http://schemas.openxmlformats.org/officeDocument/2006/relationships/customXml" Target="../ink/ink2059.xml"/><Relationship Id="rId341" Type="http://schemas.openxmlformats.org/officeDocument/2006/relationships/customXml" Target="../ink/ink2132.xml"/><Relationship Id="rId201" Type="http://schemas.openxmlformats.org/officeDocument/2006/relationships/customXml" Target="../ink/ink2061.xml"/><Relationship Id="rId222" Type="http://schemas.openxmlformats.org/officeDocument/2006/relationships/customXml" Target="../ink/ink2072.xml"/><Relationship Id="rId243" Type="http://schemas.openxmlformats.org/officeDocument/2006/relationships/image" Target="../media/image1801.png"/><Relationship Id="rId264" Type="http://schemas.openxmlformats.org/officeDocument/2006/relationships/customXml" Target="../ink/ink2093.xml"/><Relationship Id="rId285" Type="http://schemas.openxmlformats.org/officeDocument/2006/relationships/image" Target="../media/image1822.png"/><Relationship Id="rId17" Type="http://schemas.openxmlformats.org/officeDocument/2006/relationships/customXml" Target="../ink/ink1969.xml"/><Relationship Id="rId38" Type="http://schemas.openxmlformats.org/officeDocument/2006/relationships/image" Target="../media/image1700.png"/><Relationship Id="rId59" Type="http://schemas.openxmlformats.org/officeDocument/2006/relationships/customXml" Target="../ink/ink1990.xml"/><Relationship Id="rId103" Type="http://schemas.openxmlformats.org/officeDocument/2006/relationships/customXml" Target="../ink/ink2012.xml"/><Relationship Id="rId124" Type="http://schemas.openxmlformats.org/officeDocument/2006/relationships/image" Target="../media/image1448.png"/><Relationship Id="rId310" Type="http://schemas.openxmlformats.org/officeDocument/2006/relationships/image" Target="../media/image1834.png"/><Relationship Id="rId70" Type="http://schemas.openxmlformats.org/officeDocument/2006/relationships/image" Target="../media/image1716.png"/><Relationship Id="rId91" Type="http://schemas.openxmlformats.org/officeDocument/2006/relationships/customXml" Target="../ink/ink2006.xml"/><Relationship Id="rId145" Type="http://schemas.openxmlformats.org/officeDocument/2006/relationships/customXml" Target="../ink/ink2033.xml"/><Relationship Id="rId166" Type="http://schemas.openxmlformats.org/officeDocument/2006/relationships/image" Target="../media/image1763.png"/><Relationship Id="rId187" Type="http://schemas.openxmlformats.org/officeDocument/2006/relationships/customXml" Target="../ink/ink2054.xml"/><Relationship Id="rId331" Type="http://schemas.openxmlformats.org/officeDocument/2006/relationships/customXml" Target="../ink/ink2127.xml"/><Relationship Id="rId1" Type="http://schemas.openxmlformats.org/officeDocument/2006/relationships/slideLayout" Target="../slideLayouts/slideLayout7.xml"/><Relationship Id="rId212" Type="http://schemas.openxmlformats.org/officeDocument/2006/relationships/image" Target="../media/image1786.png"/><Relationship Id="rId233" Type="http://schemas.openxmlformats.org/officeDocument/2006/relationships/image" Target="../media/image1796.png"/><Relationship Id="rId254" Type="http://schemas.openxmlformats.org/officeDocument/2006/relationships/customXml" Target="../ink/ink2088.xml"/><Relationship Id="rId28" Type="http://schemas.openxmlformats.org/officeDocument/2006/relationships/image" Target="../media/image1695.png"/><Relationship Id="rId49" Type="http://schemas.openxmlformats.org/officeDocument/2006/relationships/customXml" Target="../ink/ink1985.xml"/><Relationship Id="rId114" Type="http://schemas.openxmlformats.org/officeDocument/2006/relationships/image" Target="../media/image1738.png"/><Relationship Id="rId275" Type="http://schemas.openxmlformats.org/officeDocument/2006/relationships/image" Target="../media/image1817.png"/><Relationship Id="rId296" Type="http://schemas.openxmlformats.org/officeDocument/2006/relationships/image" Target="../media/image1827.png"/><Relationship Id="rId300" Type="http://schemas.openxmlformats.org/officeDocument/2006/relationships/image" Target="../media/image1829.png"/><Relationship Id="rId60" Type="http://schemas.openxmlformats.org/officeDocument/2006/relationships/image" Target="../media/image1711.png"/><Relationship Id="rId81" Type="http://schemas.openxmlformats.org/officeDocument/2006/relationships/customXml" Target="../ink/ink2001.xml"/><Relationship Id="rId135" Type="http://schemas.openxmlformats.org/officeDocument/2006/relationships/customXml" Target="../ink/ink2028.xml"/><Relationship Id="rId156" Type="http://schemas.openxmlformats.org/officeDocument/2006/relationships/image" Target="../media/image1758.png"/><Relationship Id="rId177" Type="http://schemas.openxmlformats.org/officeDocument/2006/relationships/customXml" Target="../ink/ink2049.xml"/><Relationship Id="rId198" Type="http://schemas.openxmlformats.org/officeDocument/2006/relationships/image" Target="../media/image1779.png"/><Relationship Id="rId321" Type="http://schemas.openxmlformats.org/officeDocument/2006/relationships/customXml" Target="../ink/ink2122.xml"/><Relationship Id="rId342" Type="http://schemas.openxmlformats.org/officeDocument/2006/relationships/image" Target="../media/image1850.png"/><Relationship Id="rId202" Type="http://schemas.openxmlformats.org/officeDocument/2006/relationships/image" Target="../media/image1781.png"/><Relationship Id="rId223" Type="http://schemas.openxmlformats.org/officeDocument/2006/relationships/image" Target="../media/image1791.png"/><Relationship Id="rId244" Type="http://schemas.openxmlformats.org/officeDocument/2006/relationships/customXml" Target="../ink/ink2083.xml"/><Relationship Id="rId18" Type="http://schemas.openxmlformats.org/officeDocument/2006/relationships/image" Target="../media/image1690.png"/><Relationship Id="rId39" Type="http://schemas.openxmlformats.org/officeDocument/2006/relationships/customXml" Target="../ink/ink1980.xml"/><Relationship Id="rId265" Type="http://schemas.openxmlformats.org/officeDocument/2006/relationships/image" Target="../media/image1812.png"/><Relationship Id="rId286" Type="http://schemas.openxmlformats.org/officeDocument/2006/relationships/customXml" Target="../ink/ink2104.xml"/><Relationship Id="rId50" Type="http://schemas.openxmlformats.org/officeDocument/2006/relationships/image" Target="../media/image1706.png"/><Relationship Id="rId104" Type="http://schemas.openxmlformats.org/officeDocument/2006/relationships/image" Target="../media/image1733.png"/><Relationship Id="rId125" Type="http://schemas.openxmlformats.org/officeDocument/2006/relationships/customXml" Target="../ink/ink2023.xml"/><Relationship Id="rId146" Type="http://schemas.openxmlformats.org/officeDocument/2006/relationships/image" Target="../media/image1753.png"/><Relationship Id="rId167" Type="http://schemas.openxmlformats.org/officeDocument/2006/relationships/customXml" Target="../ink/ink2044.xml"/><Relationship Id="rId188" Type="http://schemas.openxmlformats.org/officeDocument/2006/relationships/image" Target="../media/image1774.png"/><Relationship Id="rId311" Type="http://schemas.openxmlformats.org/officeDocument/2006/relationships/customXml" Target="../ink/ink2117.xml"/><Relationship Id="rId332" Type="http://schemas.openxmlformats.org/officeDocument/2006/relationships/image" Target="../media/image1845.png"/><Relationship Id="rId71" Type="http://schemas.openxmlformats.org/officeDocument/2006/relationships/customXml" Target="../ink/ink1996.xml"/><Relationship Id="rId92" Type="http://schemas.openxmlformats.org/officeDocument/2006/relationships/image" Target="../media/image1727.png"/><Relationship Id="rId213" Type="http://schemas.openxmlformats.org/officeDocument/2006/relationships/customXml" Target="../ink/ink2067.xml"/><Relationship Id="rId234" Type="http://schemas.openxmlformats.org/officeDocument/2006/relationships/customXml" Target="../ink/ink2078.xml"/><Relationship Id="rId2" Type="http://schemas.openxmlformats.org/officeDocument/2006/relationships/image" Target="../media/image1682.png"/><Relationship Id="rId29" Type="http://schemas.openxmlformats.org/officeDocument/2006/relationships/customXml" Target="../ink/ink1975.xml"/><Relationship Id="rId255" Type="http://schemas.openxmlformats.org/officeDocument/2006/relationships/image" Target="../media/image1807.png"/><Relationship Id="rId276" Type="http://schemas.openxmlformats.org/officeDocument/2006/relationships/customXml" Target="../ink/ink2099.xml"/><Relationship Id="rId297" Type="http://schemas.openxmlformats.org/officeDocument/2006/relationships/customXml" Target="../ink/ink2110.xml"/><Relationship Id="rId40" Type="http://schemas.openxmlformats.org/officeDocument/2006/relationships/image" Target="../media/image1701.png"/><Relationship Id="rId115" Type="http://schemas.openxmlformats.org/officeDocument/2006/relationships/customXml" Target="../ink/ink2018.xml"/><Relationship Id="rId136" Type="http://schemas.openxmlformats.org/officeDocument/2006/relationships/image" Target="../media/image1748.png"/><Relationship Id="rId157" Type="http://schemas.openxmlformats.org/officeDocument/2006/relationships/customXml" Target="../ink/ink2039.xml"/><Relationship Id="rId178" Type="http://schemas.openxmlformats.org/officeDocument/2006/relationships/image" Target="../media/image1769.png"/><Relationship Id="rId301" Type="http://schemas.openxmlformats.org/officeDocument/2006/relationships/customXml" Target="../ink/ink2112.xml"/><Relationship Id="rId322" Type="http://schemas.openxmlformats.org/officeDocument/2006/relationships/image" Target="../media/image1840.png"/><Relationship Id="rId343" Type="http://schemas.openxmlformats.org/officeDocument/2006/relationships/customXml" Target="../ink/ink2133.xml"/><Relationship Id="rId61" Type="http://schemas.openxmlformats.org/officeDocument/2006/relationships/customXml" Target="../ink/ink1991.xml"/><Relationship Id="rId82" Type="http://schemas.openxmlformats.org/officeDocument/2006/relationships/image" Target="../media/image1722.png"/><Relationship Id="rId199" Type="http://schemas.openxmlformats.org/officeDocument/2006/relationships/customXml" Target="../ink/ink2060.xml"/><Relationship Id="rId203" Type="http://schemas.openxmlformats.org/officeDocument/2006/relationships/customXml" Target="../ink/ink2062.xml"/><Relationship Id="rId19" Type="http://schemas.openxmlformats.org/officeDocument/2006/relationships/customXml" Target="../ink/ink1970.xml"/><Relationship Id="rId224" Type="http://schemas.openxmlformats.org/officeDocument/2006/relationships/customXml" Target="../ink/ink2073.xml"/><Relationship Id="rId245" Type="http://schemas.openxmlformats.org/officeDocument/2006/relationships/image" Target="../media/image1802.png"/><Relationship Id="rId266" Type="http://schemas.openxmlformats.org/officeDocument/2006/relationships/customXml" Target="../ink/ink2094.xml"/><Relationship Id="rId287" Type="http://schemas.openxmlformats.org/officeDocument/2006/relationships/customXml" Target="../ink/ink2105.xml"/><Relationship Id="rId30" Type="http://schemas.openxmlformats.org/officeDocument/2006/relationships/image" Target="../media/image1696.png"/><Relationship Id="rId105" Type="http://schemas.openxmlformats.org/officeDocument/2006/relationships/customXml" Target="../ink/ink2013.xml"/><Relationship Id="rId126" Type="http://schemas.openxmlformats.org/officeDocument/2006/relationships/image" Target="../media/image1743.png"/><Relationship Id="rId147" Type="http://schemas.openxmlformats.org/officeDocument/2006/relationships/customXml" Target="../ink/ink2034.xml"/><Relationship Id="rId168" Type="http://schemas.openxmlformats.org/officeDocument/2006/relationships/image" Target="../media/image1764.png"/><Relationship Id="rId312" Type="http://schemas.openxmlformats.org/officeDocument/2006/relationships/image" Target="../media/image1835.png"/><Relationship Id="rId333" Type="http://schemas.openxmlformats.org/officeDocument/2006/relationships/customXml" Target="../ink/ink2128.xml"/><Relationship Id="rId51" Type="http://schemas.openxmlformats.org/officeDocument/2006/relationships/customXml" Target="../ink/ink1986.xml"/><Relationship Id="rId72" Type="http://schemas.openxmlformats.org/officeDocument/2006/relationships/image" Target="../media/image1717.png"/><Relationship Id="rId93" Type="http://schemas.openxmlformats.org/officeDocument/2006/relationships/customXml" Target="../ink/ink2007.xml"/><Relationship Id="rId189" Type="http://schemas.openxmlformats.org/officeDocument/2006/relationships/customXml" Target="../ink/ink2055.xml"/><Relationship Id="rId3" Type="http://schemas.openxmlformats.org/officeDocument/2006/relationships/customXml" Target="../ink/ink1962.xml"/><Relationship Id="rId214" Type="http://schemas.openxmlformats.org/officeDocument/2006/relationships/image" Target="../media/image1787.png"/><Relationship Id="rId235" Type="http://schemas.openxmlformats.org/officeDocument/2006/relationships/image" Target="../media/image1797.png"/><Relationship Id="rId256" Type="http://schemas.openxmlformats.org/officeDocument/2006/relationships/customXml" Target="../ink/ink2089.xml"/><Relationship Id="rId277" Type="http://schemas.openxmlformats.org/officeDocument/2006/relationships/image" Target="../media/image1818.png"/><Relationship Id="rId298" Type="http://schemas.openxmlformats.org/officeDocument/2006/relationships/image" Target="../media/image1828.png"/><Relationship Id="rId116" Type="http://schemas.openxmlformats.org/officeDocument/2006/relationships/image" Target="../media/image1739.png"/><Relationship Id="rId137" Type="http://schemas.openxmlformats.org/officeDocument/2006/relationships/customXml" Target="../ink/ink2029.xml"/><Relationship Id="rId158" Type="http://schemas.openxmlformats.org/officeDocument/2006/relationships/image" Target="../media/image1759.png"/><Relationship Id="rId302" Type="http://schemas.openxmlformats.org/officeDocument/2006/relationships/image" Target="../media/image1830.png"/><Relationship Id="rId323" Type="http://schemas.openxmlformats.org/officeDocument/2006/relationships/customXml" Target="../ink/ink2123.xml"/><Relationship Id="rId344" Type="http://schemas.openxmlformats.org/officeDocument/2006/relationships/image" Target="../media/image1851.png"/><Relationship Id="rId20" Type="http://schemas.openxmlformats.org/officeDocument/2006/relationships/image" Target="../media/image1691.png"/><Relationship Id="rId41" Type="http://schemas.openxmlformats.org/officeDocument/2006/relationships/customXml" Target="../ink/ink1981.xml"/><Relationship Id="rId62" Type="http://schemas.openxmlformats.org/officeDocument/2006/relationships/image" Target="../media/image1712.png"/><Relationship Id="rId83" Type="http://schemas.openxmlformats.org/officeDocument/2006/relationships/customXml" Target="../ink/ink2002.xml"/><Relationship Id="rId179" Type="http://schemas.openxmlformats.org/officeDocument/2006/relationships/customXml" Target="../ink/ink2050.xml"/><Relationship Id="rId190" Type="http://schemas.openxmlformats.org/officeDocument/2006/relationships/image" Target="../media/image1775.png"/><Relationship Id="rId204" Type="http://schemas.openxmlformats.org/officeDocument/2006/relationships/image" Target="../media/image1782.png"/><Relationship Id="rId225" Type="http://schemas.openxmlformats.org/officeDocument/2006/relationships/image" Target="../media/image1792.png"/><Relationship Id="rId246" Type="http://schemas.openxmlformats.org/officeDocument/2006/relationships/customXml" Target="../ink/ink2084.xml"/><Relationship Id="rId267" Type="http://schemas.openxmlformats.org/officeDocument/2006/relationships/image" Target="../media/image1813.png"/><Relationship Id="rId288" Type="http://schemas.openxmlformats.org/officeDocument/2006/relationships/image" Target="../media/image1823.png"/><Relationship Id="rId106" Type="http://schemas.openxmlformats.org/officeDocument/2006/relationships/image" Target="../media/image1734.png"/><Relationship Id="rId127" Type="http://schemas.openxmlformats.org/officeDocument/2006/relationships/customXml" Target="../ink/ink2024.xml"/><Relationship Id="rId313" Type="http://schemas.openxmlformats.org/officeDocument/2006/relationships/customXml" Target="../ink/ink2118.xml"/><Relationship Id="rId10" Type="http://schemas.openxmlformats.org/officeDocument/2006/relationships/image" Target="../media/image1686.png"/><Relationship Id="rId31" Type="http://schemas.openxmlformats.org/officeDocument/2006/relationships/customXml" Target="../ink/ink1976.xml"/><Relationship Id="rId52" Type="http://schemas.openxmlformats.org/officeDocument/2006/relationships/image" Target="../media/image1707.png"/><Relationship Id="rId73" Type="http://schemas.openxmlformats.org/officeDocument/2006/relationships/customXml" Target="../ink/ink1997.xml"/><Relationship Id="rId94" Type="http://schemas.openxmlformats.org/officeDocument/2006/relationships/image" Target="../media/image1728.png"/><Relationship Id="rId148" Type="http://schemas.openxmlformats.org/officeDocument/2006/relationships/image" Target="../media/image1754.png"/><Relationship Id="rId169" Type="http://schemas.openxmlformats.org/officeDocument/2006/relationships/customXml" Target="../ink/ink2045.xml"/><Relationship Id="rId334" Type="http://schemas.openxmlformats.org/officeDocument/2006/relationships/image" Target="../media/image1846.png"/><Relationship Id="rId4" Type="http://schemas.openxmlformats.org/officeDocument/2006/relationships/image" Target="../media/image1683.png"/><Relationship Id="rId180" Type="http://schemas.openxmlformats.org/officeDocument/2006/relationships/image" Target="../media/image1770.png"/><Relationship Id="rId215" Type="http://schemas.openxmlformats.org/officeDocument/2006/relationships/customXml" Target="../ink/ink2068.xml"/><Relationship Id="rId236" Type="http://schemas.openxmlformats.org/officeDocument/2006/relationships/customXml" Target="../ink/ink2079.xml"/><Relationship Id="rId257" Type="http://schemas.openxmlformats.org/officeDocument/2006/relationships/image" Target="../media/image1808.png"/><Relationship Id="rId278" Type="http://schemas.openxmlformats.org/officeDocument/2006/relationships/customXml" Target="../ink/ink2100.xml"/><Relationship Id="rId303" Type="http://schemas.openxmlformats.org/officeDocument/2006/relationships/customXml" Target="../ink/ink2113.xml"/><Relationship Id="rId42" Type="http://schemas.openxmlformats.org/officeDocument/2006/relationships/image" Target="../media/image1702.png"/><Relationship Id="rId84" Type="http://schemas.openxmlformats.org/officeDocument/2006/relationships/image" Target="../media/image1723.png"/><Relationship Id="rId138" Type="http://schemas.openxmlformats.org/officeDocument/2006/relationships/image" Target="../media/image1749.png"/><Relationship Id="rId345" Type="http://schemas.openxmlformats.org/officeDocument/2006/relationships/customXml" Target="../ink/ink2134.xml"/><Relationship Id="rId191" Type="http://schemas.openxmlformats.org/officeDocument/2006/relationships/customXml" Target="../ink/ink2056.xml"/><Relationship Id="rId205" Type="http://schemas.openxmlformats.org/officeDocument/2006/relationships/customXml" Target="../ink/ink2063.xml"/><Relationship Id="rId247" Type="http://schemas.openxmlformats.org/officeDocument/2006/relationships/image" Target="../media/image1803.png"/><Relationship Id="rId107" Type="http://schemas.openxmlformats.org/officeDocument/2006/relationships/customXml" Target="../ink/ink2014.xml"/><Relationship Id="rId289" Type="http://schemas.openxmlformats.org/officeDocument/2006/relationships/customXml" Target="../ink/ink2106.xml"/><Relationship Id="rId11" Type="http://schemas.openxmlformats.org/officeDocument/2006/relationships/customXml" Target="../ink/ink1966.xml"/><Relationship Id="rId53" Type="http://schemas.openxmlformats.org/officeDocument/2006/relationships/customXml" Target="../ink/ink1987.xml"/><Relationship Id="rId149" Type="http://schemas.openxmlformats.org/officeDocument/2006/relationships/customXml" Target="../ink/ink2035.xml"/><Relationship Id="rId314" Type="http://schemas.openxmlformats.org/officeDocument/2006/relationships/image" Target="../media/image1836.png"/><Relationship Id="rId95" Type="http://schemas.openxmlformats.org/officeDocument/2006/relationships/customXml" Target="../ink/ink2008.xml"/><Relationship Id="rId160" Type="http://schemas.openxmlformats.org/officeDocument/2006/relationships/image" Target="../media/image1760.png"/><Relationship Id="rId216" Type="http://schemas.openxmlformats.org/officeDocument/2006/relationships/image" Target="../media/image1788.png"/><Relationship Id="rId258" Type="http://schemas.openxmlformats.org/officeDocument/2006/relationships/customXml" Target="../ink/ink2090.xml"/><Relationship Id="rId22" Type="http://schemas.openxmlformats.org/officeDocument/2006/relationships/image" Target="../media/image1692.png"/><Relationship Id="rId64" Type="http://schemas.openxmlformats.org/officeDocument/2006/relationships/image" Target="../media/image1713.png"/><Relationship Id="rId118" Type="http://schemas.openxmlformats.org/officeDocument/2006/relationships/image" Target="../media/image1740.png"/><Relationship Id="rId325" Type="http://schemas.openxmlformats.org/officeDocument/2006/relationships/customXml" Target="../ink/ink2124.xml"/><Relationship Id="rId171" Type="http://schemas.openxmlformats.org/officeDocument/2006/relationships/customXml" Target="../ink/ink2046.xml"/><Relationship Id="rId227" Type="http://schemas.openxmlformats.org/officeDocument/2006/relationships/image" Target="../media/image1793.png"/><Relationship Id="rId269" Type="http://schemas.openxmlformats.org/officeDocument/2006/relationships/image" Target="../media/image1814.png"/><Relationship Id="rId33" Type="http://schemas.openxmlformats.org/officeDocument/2006/relationships/customXml" Target="../ink/ink1977.xml"/><Relationship Id="rId129" Type="http://schemas.openxmlformats.org/officeDocument/2006/relationships/customXml" Target="../ink/ink2025.xml"/><Relationship Id="rId280" Type="http://schemas.openxmlformats.org/officeDocument/2006/relationships/customXml" Target="../ink/ink2101.xml"/><Relationship Id="rId336" Type="http://schemas.openxmlformats.org/officeDocument/2006/relationships/image" Target="../media/image1847.png"/><Relationship Id="rId75" Type="http://schemas.openxmlformats.org/officeDocument/2006/relationships/customXml" Target="../ink/ink1998.xml"/><Relationship Id="rId140" Type="http://schemas.openxmlformats.org/officeDocument/2006/relationships/image" Target="../media/image1750.png"/><Relationship Id="rId182" Type="http://schemas.openxmlformats.org/officeDocument/2006/relationships/image" Target="../media/image1771.png"/><Relationship Id="rId6" Type="http://schemas.openxmlformats.org/officeDocument/2006/relationships/image" Target="../media/image1684.png"/><Relationship Id="rId238" Type="http://schemas.openxmlformats.org/officeDocument/2006/relationships/customXml" Target="../ink/ink2080.xml"/><Relationship Id="rId291" Type="http://schemas.openxmlformats.org/officeDocument/2006/relationships/customXml" Target="../ink/ink2107.xml"/><Relationship Id="rId305" Type="http://schemas.openxmlformats.org/officeDocument/2006/relationships/customXml" Target="../ink/ink2114.xml"/><Relationship Id="rId347" Type="http://schemas.openxmlformats.org/officeDocument/2006/relationships/customXml" Target="../ink/ink2135.xml"/><Relationship Id="rId44" Type="http://schemas.openxmlformats.org/officeDocument/2006/relationships/image" Target="../media/image1703.png"/><Relationship Id="rId86" Type="http://schemas.openxmlformats.org/officeDocument/2006/relationships/image" Target="../media/image1724.png"/><Relationship Id="rId151" Type="http://schemas.openxmlformats.org/officeDocument/2006/relationships/customXml" Target="../ink/ink2036.xml"/><Relationship Id="rId193" Type="http://schemas.openxmlformats.org/officeDocument/2006/relationships/customXml" Target="../ink/ink2057.xml"/><Relationship Id="rId207" Type="http://schemas.openxmlformats.org/officeDocument/2006/relationships/customXml" Target="../ink/ink2064.xml"/><Relationship Id="rId249" Type="http://schemas.openxmlformats.org/officeDocument/2006/relationships/image" Target="../media/image1804.png"/><Relationship Id="rId13" Type="http://schemas.openxmlformats.org/officeDocument/2006/relationships/customXml" Target="../ink/ink1967.xml"/><Relationship Id="rId109" Type="http://schemas.openxmlformats.org/officeDocument/2006/relationships/customXml" Target="../ink/ink2015.xml"/><Relationship Id="rId260" Type="http://schemas.openxmlformats.org/officeDocument/2006/relationships/customXml" Target="../ink/ink2091.xml"/><Relationship Id="rId316" Type="http://schemas.openxmlformats.org/officeDocument/2006/relationships/image" Target="../media/image1837.png"/><Relationship Id="rId55" Type="http://schemas.openxmlformats.org/officeDocument/2006/relationships/customXml" Target="../ink/ink1988.xml"/><Relationship Id="rId97" Type="http://schemas.openxmlformats.org/officeDocument/2006/relationships/customXml" Target="../ink/ink2009.xml"/><Relationship Id="rId120" Type="http://schemas.openxmlformats.org/officeDocument/2006/relationships/image" Target="../media/image1741.png"/><Relationship Id="rId162" Type="http://schemas.openxmlformats.org/officeDocument/2006/relationships/image" Target="../media/image1761.png"/><Relationship Id="rId218" Type="http://schemas.openxmlformats.org/officeDocument/2006/relationships/customXml" Target="../ink/ink2070.xml"/><Relationship Id="rId271" Type="http://schemas.openxmlformats.org/officeDocument/2006/relationships/image" Target="../media/image1815.png"/><Relationship Id="rId24" Type="http://schemas.openxmlformats.org/officeDocument/2006/relationships/image" Target="../media/image1693.png"/><Relationship Id="rId66" Type="http://schemas.openxmlformats.org/officeDocument/2006/relationships/image" Target="../media/image1714.png"/><Relationship Id="rId131" Type="http://schemas.openxmlformats.org/officeDocument/2006/relationships/customXml" Target="../ink/ink2026.xml"/><Relationship Id="rId327" Type="http://schemas.openxmlformats.org/officeDocument/2006/relationships/customXml" Target="../ink/ink2125.xml"/><Relationship Id="rId173" Type="http://schemas.openxmlformats.org/officeDocument/2006/relationships/customXml" Target="../ink/ink2047.xml"/><Relationship Id="rId229" Type="http://schemas.openxmlformats.org/officeDocument/2006/relationships/image" Target="../media/image1794.png"/><Relationship Id="rId240" Type="http://schemas.openxmlformats.org/officeDocument/2006/relationships/customXml" Target="../ink/ink2081.xml"/><Relationship Id="rId35" Type="http://schemas.openxmlformats.org/officeDocument/2006/relationships/customXml" Target="../ink/ink1978.xml"/><Relationship Id="rId77" Type="http://schemas.openxmlformats.org/officeDocument/2006/relationships/customXml" Target="../ink/ink1999.xml"/><Relationship Id="rId100" Type="http://schemas.openxmlformats.org/officeDocument/2006/relationships/image" Target="../media/image1731.png"/><Relationship Id="rId282" Type="http://schemas.openxmlformats.org/officeDocument/2006/relationships/customXml" Target="../ink/ink2102.xml"/><Relationship Id="rId338" Type="http://schemas.openxmlformats.org/officeDocument/2006/relationships/image" Target="../media/image1848.png"/></Relationships>
</file>

<file path=ppt/slides/_rels/slide58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1908.png"/><Relationship Id="rId21" Type="http://schemas.openxmlformats.org/officeDocument/2006/relationships/image" Target="../media/image1864.png"/><Relationship Id="rId63" Type="http://schemas.openxmlformats.org/officeDocument/2006/relationships/image" Target="../media/image1885.png"/><Relationship Id="rId159" Type="http://schemas.openxmlformats.org/officeDocument/2006/relationships/image" Target="../media/image1929.png"/><Relationship Id="rId170" Type="http://schemas.openxmlformats.org/officeDocument/2006/relationships/customXml" Target="../ink/ink2224.xml"/><Relationship Id="rId226" Type="http://schemas.openxmlformats.org/officeDocument/2006/relationships/customXml" Target="../ink/ink2253.xml"/><Relationship Id="rId268" Type="http://schemas.openxmlformats.org/officeDocument/2006/relationships/image" Target="../media/image1981.png"/><Relationship Id="rId32" Type="http://schemas.openxmlformats.org/officeDocument/2006/relationships/customXml" Target="../ink/ink2152.xml"/><Relationship Id="rId74" Type="http://schemas.openxmlformats.org/officeDocument/2006/relationships/customXml" Target="../ink/ink2173.xml"/><Relationship Id="rId128" Type="http://schemas.openxmlformats.org/officeDocument/2006/relationships/customXml" Target="../ink/ink2203.xml"/><Relationship Id="rId5" Type="http://schemas.openxmlformats.org/officeDocument/2006/relationships/image" Target="../media/image1856.png"/><Relationship Id="rId181" Type="http://schemas.openxmlformats.org/officeDocument/2006/relationships/image" Target="../media/image1940.png"/><Relationship Id="rId237" Type="http://schemas.openxmlformats.org/officeDocument/2006/relationships/customXml" Target="../ink/ink2260.xml"/><Relationship Id="rId279" Type="http://schemas.openxmlformats.org/officeDocument/2006/relationships/customXml" Target="../ink/ink2281.xml"/><Relationship Id="rId43" Type="http://schemas.openxmlformats.org/officeDocument/2006/relationships/image" Target="../media/image1875.png"/><Relationship Id="rId139" Type="http://schemas.openxmlformats.org/officeDocument/2006/relationships/image" Target="../media/image1919.png"/><Relationship Id="rId290" Type="http://schemas.openxmlformats.org/officeDocument/2006/relationships/image" Target="../media/image1992.png"/><Relationship Id="rId85" Type="http://schemas.openxmlformats.org/officeDocument/2006/relationships/image" Target="../media/image1895.png"/><Relationship Id="rId150" Type="http://schemas.openxmlformats.org/officeDocument/2006/relationships/customXml" Target="../ink/ink2214.xml"/><Relationship Id="rId192" Type="http://schemas.openxmlformats.org/officeDocument/2006/relationships/customXml" Target="../ink/ink2235.xml"/><Relationship Id="rId206" Type="http://schemas.openxmlformats.org/officeDocument/2006/relationships/customXml" Target="../ink/ink2242.xml"/><Relationship Id="rId248" Type="http://schemas.openxmlformats.org/officeDocument/2006/relationships/image" Target="../media/image1971.png"/><Relationship Id="rId12" Type="http://schemas.openxmlformats.org/officeDocument/2006/relationships/customXml" Target="../ink/ink2142.xml"/><Relationship Id="rId108" Type="http://schemas.openxmlformats.org/officeDocument/2006/relationships/customXml" Target="../ink/ink2193.xml"/><Relationship Id="rId54" Type="http://schemas.openxmlformats.org/officeDocument/2006/relationships/customXml" Target="../ink/ink2163.xml"/><Relationship Id="rId75" Type="http://schemas.openxmlformats.org/officeDocument/2006/relationships/image" Target="../media/image1891.png"/><Relationship Id="rId96" Type="http://schemas.openxmlformats.org/officeDocument/2006/relationships/customXml" Target="../ink/ink2185.xml"/><Relationship Id="rId140" Type="http://schemas.openxmlformats.org/officeDocument/2006/relationships/customXml" Target="../ink/ink2209.xml"/><Relationship Id="rId161" Type="http://schemas.openxmlformats.org/officeDocument/2006/relationships/image" Target="../media/image1930.png"/><Relationship Id="rId182" Type="http://schemas.openxmlformats.org/officeDocument/2006/relationships/customXml" Target="../ink/ink2230.xml"/><Relationship Id="rId217" Type="http://schemas.openxmlformats.org/officeDocument/2006/relationships/image" Target="../media/image1958.png"/><Relationship Id="rId6" Type="http://schemas.openxmlformats.org/officeDocument/2006/relationships/customXml" Target="../ink/ink2139.xml"/><Relationship Id="rId238" Type="http://schemas.openxmlformats.org/officeDocument/2006/relationships/image" Target="../media/image1966.png"/><Relationship Id="rId259" Type="http://schemas.openxmlformats.org/officeDocument/2006/relationships/customXml" Target="../ink/ink2271.xml"/><Relationship Id="rId23" Type="http://schemas.openxmlformats.org/officeDocument/2006/relationships/image" Target="../media/image1865.png"/><Relationship Id="rId119" Type="http://schemas.openxmlformats.org/officeDocument/2006/relationships/image" Target="../media/image1909.png"/><Relationship Id="rId270" Type="http://schemas.openxmlformats.org/officeDocument/2006/relationships/image" Target="../media/image1982.png"/><Relationship Id="rId291" Type="http://schemas.openxmlformats.org/officeDocument/2006/relationships/customXml" Target="../ink/ink2287.xml"/><Relationship Id="rId44" Type="http://schemas.openxmlformats.org/officeDocument/2006/relationships/customXml" Target="../ink/ink2158.xml"/><Relationship Id="rId65" Type="http://schemas.openxmlformats.org/officeDocument/2006/relationships/image" Target="../media/image1886.png"/><Relationship Id="rId86" Type="http://schemas.openxmlformats.org/officeDocument/2006/relationships/customXml" Target="../ink/ink2179.xml"/><Relationship Id="rId130" Type="http://schemas.openxmlformats.org/officeDocument/2006/relationships/customXml" Target="../ink/ink2204.xml"/><Relationship Id="rId151" Type="http://schemas.openxmlformats.org/officeDocument/2006/relationships/image" Target="../media/image1925.png"/><Relationship Id="rId172" Type="http://schemas.openxmlformats.org/officeDocument/2006/relationships/customXml" Target="../ink/ink2225.xml"/><Relationship Id="rId193" Type="http://schemas.openxmlformats.org/officeDocument/2006/relationships/image" Target="../media/image1946.png"/><Relationship Id="rId207" Type="http://schemas.openxmlformats.org/officeDocument/2006/relationships/image" Target="../media/image1953.png"/><Relationship Id="rId228" Type="http://schemas.openxmlformats.org/officeDocument/2006/relationships/image" Target="../media/image1962.png"/><Relationship Id="rId249" Type="http://schemas.openxmlformats.org/officeDocument/2006/relationships/customXml" Target="../ink/ink2266.xml"/><Relationship Id="rId13" Type="http://schemas.openxmlformats.org/officeDocument/2006/relationships/image" Target="../media/image1860.png"/><Relationship Id="rId109" Type="http://schemas.openxmlformats.org/officeDocument/2006/relationships/image" Target="../media/image1904.png"/><Relationship Id="rId260" Type="http://schemas.openxmlformats.org/officeDocument/2006/relationships/image" Target="../media/image1977.png"/><Relationship Id="rId281" Type="http://schemas.openxmlformats.org/officeDocument/2006/relationships/customXml" Target="../ink/ink2282.xml"/><Relationship Id="rId34" Type="http://schemas.openxmlformats.org/officeDocument/2006/relationships/customXml" Target="../ink/ink2153.xml"/><Relationship Id="rId55" Type="http://schemas.openxmlformats.org/officeDocument/2006/relationships/image" Target="../media/image1881.png"/><Relationship Id="rId76" Type="http://schemas.openxmlformats.org/officeDocument/2006/relationships/customXml" Target="../ink/ink2174.xml"/><Relationship Id="rId97" Type="http://schemas.openxmlformats.org/officeDocument/2006/relationships/customXml" Target="../ink/ink2186.xml"/><Relationship Id="rId120" Type="http://schemas.openxmlformats.org/officeDocument/2006/relationships/customXml" Target="../ink/ink2199.xml"/><Relationship Id="rId141" Type="http://schemas.openxmlformats.org/officeDocument/2006/relationships/image" Target="../media/image1920.png"/><Relationship Id="rId7" Type="http://schemas.openxmlformats.org/officeDocument/2006/relationships/image" Target="../media/image1857.png"/><Relationship Id="rId162" Type="http://schemas.openxmlformats.org/officeDocument/2006/relationships/customXml" Target="../ink/ink2220.xml"/><Relationship Id="rId183" Type="http://schemas.openxmlformats.org/officeDocument/2006/relationships/image" Target="../media/image1941.png"/><Relationship Id="rId218" Type="http://schemas.openxmlformats.org/officeDocument/2006/relationships/customXml" Target="../ink/ink2248.xml"/><Relationship Id="rId239" Type="http://schemas.openxmlformats.org/officeDocument/2006/relationships/customXml" Target="../ink/ink2261.xml"/><Relationship Id="rId250" Type="http://schemas.openxmlformats.org/officeDocument/2006/relationships/image" Target="../media/image1972.png"/><Relationship Id="rId271" Type="http://schemas.openxmlformats.org/officeDocument/2006/relationships/customXml" Target="../ink/ink2277.xml"/><Relationship Id="rId292" Type="http://schemas.openxmlformats.org/officeDocument/2006/relationships/image" Target="../media/image1993.png"/><Relationship Id="rId24" Type="http://schemas.openxmlformats.org/officeDocument/2006/relationships/customXml" Target="../ink/ink2148.xml"/><Relationship Id="rId45" Type="http://schemas.openxmlformats.org/officeDocument/2006/relationships/image" Target="../media/image1876.png"/><Relationship Id="rId66" Type="http://schemas.openxmlformats.org/officeDocument/2006/relationships/customXml" Target="../ink/ink2169.xml"/><Relationship Id="rId87" Type="http://schemas.openxmlformats.org/officeDocument/2006/relationships/customXml" Target="../ink/ink2180.xml"/><Relationship Id="rId110" Type="http://schemas.openxmlformats.org/officeDocument/2006/relationships/customXml" Target="../ink/ink2194.xml"/><Relationship Id="rId131" Type="http://schemas.openxmlformats.org/officeDocument/2006/relationships/image" Target="../media/image1915.png"/><Relationship Id="rId152" Type="http://schemas.openxmlformats.org/officeDocument/2006/relationships/customXml" Target="../ink/ink2215.xml"/><Relationship Id="rId173" Type="http://schemas.openxmlformats.org/officeDocument/2006/relationships/image" Target="../media/image1936.png"/><Relationship Id="rId194" Type="http://schemas.openxmlformats.org/officeDocument/2006/relationships/customXml" Target="../ink/ink2236.xml"/><Relationship Id="rId208" Type="http://schemas.openxmlformats.org/officeDocument/2006/relationships/customXml" Target="../ink/ink2243.xml"/><Relationship Id="rId229" Type="http://schemas.openxmlformats.org/officeDocument/2006/relationships/customXml" Target="../ink/ink2255.xml"/><Relationship Id="rId240" Type="http://schemas.openxmlformats.org/officeDocument/2006/relationships/image" Target="../media/image1967.png"/><Relationship Id="rId261" Type="http://schemas.openxmlformats.org/officeDocument/2006/relationships/customXml" Target="../ink/ink2272.xml"/><Relationship Id="rId14" Type="http://schemas.openxmlformats.org/officeDocument/2006/relationships/customXml" Target="../ink/ink2143.xml"/><Relationship Id="rId35" Type="http://schemas.openxmlformats.org/officeDocument/2006/relationships/image" Target="../media/image1871.png"/><Relationship Id="rId56" Type="http://schemas.openxmlformats.org/officeDocument/2006/relationships/customXml" Target="../ink/ink2164.xml"/><Relationship Id="rId77" Type="http://schemas.openxmlformats.org/officeDocument/2006/relationships/image" Target="../media/image1591.png"/><Relationship Id="rId100" Type="http://schemas.openxmlformats.org/officeDocument/2006/relationships/customXml" Target="../ink/ink2188.xml"/><Relationship Id="rId282" Type="http://schemas.openxmlformats.org/officeDocument/2006/relationships/image" Target="../media/image1988.png"/><Relationship Id="rId8" Type="http://schemas.openxmlformats.org/officeDocument/2006/relationships/customXml" Target="../ink/ink2140.xml"/><Relationship Id="rId98" Type="http://schemas.openxmlformats.org/officeDocument/2006/relationships/image" Target="../media/image1900.png"/><Relationship Id="rId121" Type="http://schemas.openxmlformats.org/officeDocument/2006/relationships/image" Target="../media/image1910.png"/><Relationship Id="rId142" Type="http://schemas.openxmlformats.org/officeDocument/2006/relationships/customXml" Target="../ink/ink2210.xml"/><Relationship Id="rId163" Type="http://schemas.openxmlformats.org/officeDocument/2006/relationships/image" Target="../media/image1931.png"/><Relationship Id="rId184" Type="http://schemas.openxmlformats.org/officeDocument/2006/relationships/customXml" Target="../ink/ink2231.xml"/><Relationship Id="rId219" Type="http://schemas.openxmlformats.org/officeDocument/2006/relationships/image" Target="../media/image1959.png"/><Relationship Id="rId230" Type="http://schemas.openxmlformats.org/officeDocument/2006/relationships/customXml" Target="../ink/ink2256.xml"/><Relationship Id="rId251" Type="http://schemas.openxmlformats.org/officeDocument/2006/relationships/customXml" Target="../ink/ink2267.xml"/><Relationship Id="rId25" Type="http://schemas.openxmlformats.org/officeDocument/2006/relationships/image" Target="../media/image1866.png"/><Relationship Id="rId46" Type="http://schemas.openxmlformats.org/officeDocument/2006/relationships/customXml" Target="../ink/ink2159.xml"/><Relationship Id="rId67" Type="http://schemas.openxmlformats.org/officeDocument/2006/relationships/image" Target="../media/image1887.png"/><Relationship Id="rId272" Type="http://schemas.openxmlformats.org/officeDocument/2006/relationships/image" Target="../media/image1983.png"/><Relationship Id="rId293" Type="http://schemas.openxmlformats.org/officeDocument/2006/relationships/customXml" Target="../ink/ink2288.xml"/><Relationship Id="rId88" Type="http://schemas.openxmlformats.org/officeDocument/2006/relationships/image" Target="../media/image1896.png"/><Relationship Id="rId111" Type="http://schemas.openxmlformats.org/officeDocument/2006/relationships/image" Target="../media/image1905.png"/><Relationship Id="rId132" Type="http://schemas.openxmlformats.org/officeDocument/2006/relationships/customXml" Target="../ink/ink2205.xml"/><Relationship Id="rId153" Type="http://schemas.openxmlformats.org/officeDocument/2006/relationships/image" Target="../media/image1926.png"/><Relationship Id="rId174" Type="http://schemas.openxmlformats.org/officeDocument/2006/relationships/customXml" Target="../ink/ink2226.xml"/><Relationship Id="rId195" Type="http://schemas.openxmlformats.org/officeDocument/2006/relationships/image" Target="../media/image1947.png"/><Relationship Id="rId209" Type="http://schemas.openxmlformats.org/officeDocument/2006/relationships/image" Target="../media/image1954.png"/><Relationship Id="rId220" Type="http://schemas.openxmlformats.org/officeDocument/2006/relationships/customXml" Target="../ink/ink2249.xml"/><Relationship Id="rId241" Type="http://schemas.openxmlformats.org/officeDocument/2006/relationships/customXml" Target="../ink/ink2262.xml"/><Relationship Id="rId15" Type="http://schemas.openxmlformats.org/officeDocument/2006/relationships/image" Target="../media/image1861.png"/><Relationship Id="rId36" Type="http://schemas.openxmlformats.org/officeDocument/2006/relationships/customXml" Target="../ink/ink2154.xml"/><Relationship Id="rId57" Type="http://schemas.openxmlformats.org/officeDocument/2006/relationships/image" Target="../media/image1882.png"/><Relationship Id="rId262" Type="http://schemas.openxmlformats.org/officeDocument/2006/relationships/image" Target="../media/image1978.png"/><Relationship Id="rId283" Type="http://schemas.openxmlformats.org/officeDocument/2006/relationships/customXml" Target="../ink/ink2283.xml"/><Relationship Id="rId78" Type="http://schemas.openxmlformats.org/officeDocument/2006/relationships/customXml" Target="../ink/ink2175.xml"/><Relationship Id="rId99" Type="http://schemas.openxmlformats.org/officeDocument/2006/relationships/customXml" Target="../ink/ink2187.xml"/><Relationship Id="rId101" Type="http://schemas.openxmlformats.org/officeDocument/2006/relationships/customXml" Target="../ink/ink2189.xml"/><Relationship Id="rId122" Type="http://schemas.openxmlformats.org/officeDocument/2006/relationships/customXml" Target="../ink/ink2200.xml"/><Relationship Id="rId143" Type="http://schemas.openxmlformats.org/officeDocument/2006/relationships/image" Target="../media/image1921.png"/><Relationship Id="rId164" Type="http://schemas.openxmlformats.org/officeDocument/2006/relationships/customXml" Target="../ink/ink2221.xml"/><Relationship Id="rId185" Type="http://schemas.openxmlformats.org/officeDocument/2006/relationships/image" Target="../media/image1942.png"/><Relationship Id="rId9" Type="http://schemas.openxmlformats.org/officeDocument/2006/relationships/image" Target="../media/image1858.png"/><Relationship Id="rId210" Type="http://schemas.openxmlformats.org/officeDocument/2006/relationships/customXml" Target="../ink/ink2244.xml"/><Relationship Id="rId26" Type="http://schemas.openxmlformats.org/officeDocument/2006/relationships/customXml" Target="../ink/ink2149.xml"/><Relationship Id="rId231" Type="http://schemas.openxmlformats.org/officeDocument/2006/relationships/image" Target="../media/image1963.png"/><Relationship Id="rId252" Type="http://schemas.openxmlformats.org/officeDocument/2006/relationships/image" Target="../media/image1973.png"/><Relationship Id="rId273" Type="http://schemas.openxmlformats.org/officeDocument/2006/relationships/customXml" Target="../ink/ink2278.xml"/><Relationship Id="rId294" Type="http://schemas.openxmlformats.org/officeDocument/2006/relationships/image" Target="../media/image1994.png"/><Relationship Id="rId47" Type="http://schemas.openxmlformats.org/officeDocument/2006/relationships/image" Target="../media/image1877.png"/><Relationship Id="rId68" Type="http://schemas.openxmlformats.org/officeDocument/2006/relationships/customXml" Target="../ink/ink2170.xml"/><Relationship Id="rId89" Type="http://schemas.openxmlformats.org/officeDocument/2006/relationships/customXml" Target="../ink/ink2181.xml"/><Relationship Id="rId112" Type="http://schemas.openxmlformats.org/officeDocument/2006/relationships/customXml" Target="../ink/ink2195.xml"/><Relationship Id="rId133" Type="http://schemas.openxmlformats.org/officeDocument/2006/relationships/image" Target="../media/image1916.png"/><Relationship Id="rId154" Type="http://schemas.openxmlformats.org/officeDocument/2006/relationships/customXml" Target="../ink/ink2216.xml"/><Relationship Id="rId175" Type="http://schemas.openxmlformats.org/officeDocument/2006/relationships/image" Target="../media/image1937.png"/><Relationship Id="rId196" Type="http://schemas.openxmlformats.org/officeDocument/2006/relationships/customXml" Target="../ink/ink2237.xml"/><Relationship Id="rId200" Type="http://schemas.openxmlformats.org/officeDocument/2006/relationships/customXml" Target="../ink/ink2239.xml"/><Relationship Id="rId16" Type="http://schemas.openxmlformats.org/officeDocument/2006/relationships/customXml" Target="../ink/ink2144.xml"/><Relationship Id="rId221" Type="http://schemas.openxmlformats.org/officeDocument/2006/relationships/customXml" Target="../ink/ink2250.xml"/><Relationship Id="rId242" Type="http://schemas.openxmlformats.org/officeDocument/2006/relationships/image" Target="../media/image1968.png"/><Relationship Id="rId263" Type="http://schemas.openxmlformats.org/officeDocument/2006/relationships/customXml" Target="../ink/ink2273.xml"/><Relationship Id="rId284" Type="http://schemas.openxmlformats.org/officeDocument/2006/relationships/image" Target="../media/image1989.png"/><Relationship Id="rId37" Type="http://schemas.openxmlformats.org/officeDocument/2006/relationships/image" Target="../media/image1872.png"/><Relationship Id="rId58" Type="http://schemas.openxmlformats.org/officeDocument/2006/relationships/customXml" Target="../ink/ink2165.xml"/><Relationship Id="rId79" Type="http://schemas.openxmlformats.org/officeDocument/2006/relationships/image" Target="../media/image1892.png"/><Relationship Id="rId102" Type="http://schemas.openxmlformats.org/officeDocument/2006/relationships/customXml" Target="../ink/ink2190.xml"/><Relationship Id="rId123" Type="http://schemas.openxmlformats.org/officeDocument/2006/relationships/image" Target="../media/image1911.png"/><Relationship Id="rId144" Type="http://schemas.openxmlformats.org/officeDocument/2006/relationships/customXml" Target="../ink/ink2211.xml"/><Relationship Id="rId90" Type="http://schemas.openxmlformats.org/officeDocument/2006/relationships/image" Target="../media/image1897.png"/><Relationship Id="rId165" Type="http://schemas.openxmlformats.org/officeDocument/2006/relationships/image" Target="../media/image1932.png"/><Relationship Id="rId186" Type="http://schemas.openxmlformats.org/officeDocument/2006/relationships/customXml" Target="../ink/ink2232.xml"/><Relationship Id="rId211" Type="http://schemas.openxmlformats.org/officeDocument/2006/relationships/image" Target="../media/image1955.png"/><Relationship Id="rId232" Type="http://schemas.openxmlformats.org/officeDocument/2006/relationships/customXml" Target="../ink/ink2257.xml"/><Relationship Id="rId253" Type="http://schemas.openxmlformats.org/officeDocument/2006/relationships/customXml" Target="../ink/ink2268.xml"/><Relationship Id="rId274" Type="http://schemas.openxmlformats.org/officeDocument/2006/relationships/image" Target="../media/image1984.png"/><Relationship Id="rId295" Type="http://schemas.openxmlformats.org/officeDocument/2006/relationships/customXml" Target="../ink/ink2289.xml"/><Relationship Id="rId27" Type="http://schemas.openxmlformats.org/officeDocument/2006/relationships/image" Target="../media/image1867.png"/><Relationship Id="rId48" Type="http://schemas.openxmlformats.org/officeDocument/2006/relationships/customXml" Target="../ink/ink2160.xml"/><Relationship Id="rId69" Type="http://schemas.openxmlformats.org/officeDocument/2006/relationships/image" Target="../media/image1888.png"/><Relationship Id="rId113" Type="http://schemas.openxmlformats.org/officeDocument/2006/relationships/image" Target="../media/image1906.png"/><Relationship Id="rId134" Type="http://schemas.openxmlformats.org/officeDocument/2006/relationships/customXml" Target="../ink/ink2206.xml"/><Relationship Id="rId80" Type="http://schemas.openxmlformats.org/officeDocument/2006/relationships/customXml" Target="../ink/ink2176.xml"/><Relationship Id="rId155" Type="http://schemas.openxmlformats.org/officeDocument/2006/relationships/image" Target="../media/image1927.png"/><Relationship Id="rId176" Type="http://schemas.openxmlformats.org/officeDocument/2006/relationships/customXml" Target="../ink/ink2227.xml"/><Relationship Id="rId197" Type="http://schemas.openxmlformats.org/officeDocument/2006/relationships/image" Target="../media/image1948.png"/><Relationship Id="rId201" Type="http://schemas.openxmlformats.org/officeDocument/2006/relationships/image" Target="../media/image1950.png"/><Relationship Id="rId222" Type="http://schemas.openxmlformats.org/officeDocument/2006/relationships/image" Target="../media/image1960.png"/><Relationship Id="rId243" Type="http://schemas.openxmlformats.org/officeDocument/2006/relationships/customXml" Target="../ink/ink2263.xml"/><Relationship Id="rId264" Type="http://schemas.openxmlformats.org/officeDocument/2006/relationships/image" Target="../media/image1979.png"/><Relationship Id="rId285" Type="http://schemas.openxmlformats.org/officeDocument/2006/relationships/customXml" Target="../ink/ink2284.xml"/><Relationship Id="rId17" Type="http://schemas.openxmlformats.org/officeDocument/2006/relationships/image" Target="../media/image1862.png"/><Relationship Id="rId38" Type="http://schemas.openxmlformats.org/officeDocument/2006/relationships/customXml" Target="../ink/ink2155.xml"/><Relationship Id="rId59" Type="http://schemas.openxmlformats.org/officeDocument/2006/relationships/image" Target="../media/image1883.png"/><Relationship Id="rId103" Type="http://schemas.openxmlformats.org/officeDocument/2006/relationships/image" Target="../media/image1901.png"/><Relationship Id="rId124" Type="http://schemas.openxmlformats.org/officeDocument/2006/relationships/customXml" Target="../ink/ink2201.xml"/><Relationship Id="rId70" Type="http://schemas.openxmlformats.org/officeDocument/2006/relationships/customXml" Target="../ink/ink2171.xml"/><Relationship Id="rId91" Type="http://schemas.openxmlformats.org/officeDocument/2006/relationships/customXml" Target="../ink/ink2182.xml"/><Relationship Id="rId145" Type="http://schemas.openxmlformats.org/officeDocument/2006/relationships/image" Target="../media/image1922.png"/><Relationship Id="rId166" Type="http://schemas.openxmlformats.org/officeDocument/2006/relationships/customXml" Target="../ink/ink2222.xml"/><Relationship Id="rId187" Type="http://schemas.openxmlformats.org/officeDocument/2006/relationships/image" Target="../media/image1943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245.xml"/><Relationship Id="rId233" Type="http://schemas.openxmlformats.org/officeDocument/2006/relationships/customXml" Target="../ink/ink2258.xml"/><Relationship Id="rId254" Type="http://schemas.openxmlformats.org/officeDocument/2006/relationships/image" Target="../media/image1974.png"/><Relationship Id="rId28" Type="http://schemas.openxmlformats.org/officeDocument/2006/relationships/customXml" Target="../ink/ink2150.xml"/><Relationship Id="rId49" Type="http://schemas.openxmlformats.org/officeDocument/2006/relationships/image" Target="../media/image1878.png"/><Relationship Id="rId114" Type="http://schemas.openxmlformats.org/officeDocument/2006/relationships/customXml" Target="../ink/ink2196.xml"/><Relationship Id="rId275" Type="http://schemas.openxmlformats.org/officeDocument/2006/relationships/customXml" Target="../ink/ink2279.xml"/><Relationship Id="rId296" Type="http://schemas.openxmlformats.org/officeDocument/2006/relationships/image" Target="../media/image1995.png"/><Relationship Id="rId60" Type="http://schemas.openxmlformats.org/officeDocument/2006/relationships/customXml" Target="../ink/ink2166.xml"/><Relationship Id="rId81" Type="http://schemas.openxmlformats.org/officeDocument/2006/relationships/image" Target="../media/image1893.png"/><Relationship Id="rId135" Type="http://schemas.openxmlformats.org/officeDocument/2006/relationships/image" Target="../media/image1917.png"/><Relationship Id="rId156" Type="http://schemas.openxmlformats.org/officeDocument/2006/relationships/customXml" Target="../ink/ink2217.xml"/><Relationship Id="rId177" Type="http://schemas.openxmlformats.org/officeDocument/2006/relationships/image" Target="../media/image1938.png"/><Relationship Id="rId198" Type="http://schemas.openxmlformats.org/officeDocument/2006/relationships/customXml" Target="../ink/ink2238.xml"/><Relationship Id="rId202" Type="http://schemas.openxmlformats.org/officeDocument/2006/relationships/customXml" Target="../ink/ink2240.xml"/><Relationship Id="rId223" Type="http://schemas.openxmlformats.org/officeDocument/2006/relationships/customXml" Target="../ink/ink2251.xml"/><Relationship Id="rId244" Type="http://schemas.openxmlformats.org/officeDocument/2006/relationships/image" Target="../media/image1969.png"/><Relationship Id="rId18" Type="http://schemas.openxmlformats.org/officeDocument/2006/relationships/customXml" Target="../ink/ink2145.xml"/><Relationship Id="rId39" Type="http://schemas.openxmlformats.org/officeDocument/2006/relationships/image" Target="../media/image1873.png"/><Relationship Id="rId265" Type="http://schemas.openxmlformats.org/officeDocument/2006/relationships/customXml" Target="../ink/ink2274.xml"/><Relationship Id="rId286" Type="http://schemas.openxmlformats.org/officeDocument/2006/relationships/image" Target="../media/image1990.png"/><Relationship Id="rId50" Type="http://schemas.openxmlformats.org/officeDocument/2006/relationships/customXml" Target="../ink/ink2161.xml"/><Relationship Id="rId104" Type="http://schemas.openxmlformats.org/officeDocument/2006/relationships/customXml" Target="../ink/ink2191.xml"/><Relationship Id="rId125" Type="http://schemas.openxmlformats.org/officeDocument/2006/relationships/image" Target="../media/image1912.png"/><Relationship Id="rId146" Type="http://schemas.openxmlformats.org/officeDocument/2006/relationships/customXml" Target="../ink/ink2212.xml"/><Relationship Id="rId167" Type="http://schemas.openxmlformats.org/officeDocument/2006/relationships/image" Target="../media/image1933.png"/><Relationship Id="rId188" Type="http://schemas.openxmlformats.org/officeDocument/2006/relationships/customXml" Target="../ink/ink2233.xml"/><Relationship Id="rId71" Type="http://schemas.openxmlformats.org/officeDocument/2006/relationships/image" Target="../media/image1889.png"/><Relationship Id="rId92" Type="http://schemas.openxmlformats.org/officeDocument/2006/relationships/image" Target="../media/image1898.png"/><Relationship Id="rId213" Type="http://schemas.openxmlformats.org/officeDocument/2006/relationships/image" Target="../media/image1956.png"/><Relationship Id="rId234" Type="http://schemas.openxmlformats.org/officeDocument/2006/relationships/image" Target="../media/image1964.png"/><Relationship Id="rId2" Type="http://schemas.openxmlformats.org/officeDocument/2006/relationships/customXml" Target="../ink/ink2137.xml"/><Relationship Id="rId29" Type="http://schemas.openxmlformats.org/officeDocument/2006/relationships/image" Target="../media/image1868.png"/><Relationship Id="rId255" Type="http://schemas.openxmlformats.org/officeDocument/2006/relationships/customXml" Target="../ink/ink2269.xml"/><Relationship Id="rId276" Type="http://schemas.openxmlformats.org/officeDocument/2006/relationships/image" Target="../media/image1985.png"/><Relationship Id="rId297" Type="http://schemas.openxmlformats.org/officeDocument/2006/relationships/customXml" Target="../ink/ink2290.xml"/><Relationship Id="rId40" Type="http://schemas.openxmlformats.org/officeDocument/2006/relationships/customXml" Target="../ink/ink2156.xml"/><Relationship Id="rId115" Type="http://schemas.openxmlformats.org/officeDocument/2006/relationships/image" Target="../media/image1907.png"/><Relationship Id="rId136" Type="http://schemas.openxmlformats.org/officeDocument/2006/relationships/customXml" Target="../ink/ink2207.xml"/><Relationship Id="rId157" Type="http://schemas.openxmlformats.org/officeDocument/2006/relationships/image" Target="../media/image1928.png"/><Relationship Id="rId178" Type="http://schemas.openxmlformats.org/officeDocument/2006/relationships/customXml" Target="../ink/ink2228.xml"/><Relationship Id="rId61" Type="http://schemas.openxmlformats.org/officeDocument/2006/relationships/image" Target="../media/image1884.png"/><Relationship Id="rId82" Type="http://schemas.openxmlformats.org/officeDocument/2006/relationships/customXml" Target="../ink/ink2177.xml"/><Relationship Id="rId199" Type="http://schemas.openxmlformats.org/officeDocument/2006/relationships/image" Target="../media/image1949.png"/><Relationship Id="rId203" Type="http://schemas.openxmlformats.org/officeDocument/2006/relationships/image" Target="../media/image1951.png"/><Relationship Id="rId19" Type="http://schemas.openxmlformats.org/officeDocument/2006/relationships/image" Target="../media/image1863.png"/><Relationship Id="rId224" Type="http://schemas.openxmlformats.org/officeDocument/2006/relationships/customXml" Target="../ink/ink2252.xml"/><Relationship Id="rId245" Type="http://schemas.openxmlformats.org/officeDocument/2006/relationships/customXml" Target="../ink/ink2264.xml"/><Relationship Id="rId266" Type="http://schemas.openxmlformats.org/officeDocument/2006/relationships/image" Target="../media/image1980.png"/><Relationship Id="rId287" Type="http://schemas.openxmlformats.org/officeDocument/2006/relationships/customXml" Target="../ink/ink2285.xml"/><Relationship Id="rId30" Type="http://schemas.openxmlformats.org/officeDocument/2006/relationships/customXml" Target="../ink/ink2151.xml"/><Relationship Id="rId105" Type="http://schemas.openxmlformats.org/officeDocument/2006/relationships/image" Target="../media/image1902.png"/><Relationship Id="rId126" Type="http://schemas.openxmlformats.org/officeDocument/2006/relationships/customXml" Target="../ink/ink2202.xml"/><Relationship Id="rId147" Type="http://schemas.openxmlformats.org/officeDocument/2006/relationships/image" Target="../media/image1923.png"/><Relationship Id="rId168" Type="http://schemas.openxmlformats.org/officeDocument/2006/relationships/customXml" Target="../ink/ink2223.xml"/><Relationship Id="rId51" Type="http://schemas.openxmlformats.org/officeDocument/2006/relationships/image" Target="../media/image1879.png"/><Relationship Id="rId72" Type="http://schemas.openxmlformats.org/officeDocument/2006/relationships/customXml" Target="../ink/ink2172.xml"/><Relationship Id="rId93" Type="http://schemas.openxmlformats.org/officeDocument/2006/relationships/customXml" Target="../ink/ink2183.xml"/><Relationship Id="rId189" Type="http://schemas.openxmlformats.org/officeDocument/2006/relationships/image" Target="../media/image1944.png"/><Relationship Id="rId3" Type="http://schemas.openxmlformats.org/officeDocument/2006/relationships/image" Target="../media/image1855.png"/><Relationship Id="rId214" Type="http://schemas.openxmlformats.org/officeDocument/2006/relationships/customXml" Target="../ink/ink2246.xml"/><Relationship Id="rId235" Type="http://schemas.openxmlformats.org/officeDocument/2006/relationships/customXml" Target="../ink/ink2259.xml"/><Relationship Id="rId256" Type="http://schemas.openxmlformats.org/officeDocument/2006/relationships/image" Target="../media/image1975.png"/><Relationship Id="rId277" Type="http://schemas.openxmlformats.org/officeDocument/2006/relationships/customXml" Target="../ink/ink2280.xml"/><Relationship Id="rId298" Type="http://schemas.openxmlformats.org/officeDocument/2006/relationships/image" Target="../media/image1996.png"/><Relationship Id="rId116" Type="http://schemas.openxmlformats.org/officeDocument/2006/relationships/customXml" Target="../ink/ink2197.xml"/><Relationship Id="rId137" Type="http://schemas.openxmlformats.org/officeDocument/2006/relationships/image" Target="../media/image1918.png"/><Relationship Id="rId158" Type="http://schemas.openxmlformats.org/officeDocument/2006/relationships/customXml" Target="../ink/ink2218.xml"/><Relationship Id="rId20" Type="http://schemas.openxmlformats.org/officeDocument/2006/relationships/customXml" Target="../ink/ink2146.xml"/><Relationship Id="rId41" Type="http://schemas.openxmlformats.org/officeDocument/2006/relationships/image" Target="../media/image1874.png"/><Relationship Id="rId62" Type="http://schemas.openxmlformats.org/officeDocument/2006/relationships/customXml" Target="../ink/ink2167.xml"/><Relationship Id="rId83" Type="http://schemas.openxmlformats.org/officeDocument/2006/relationships/image" Target="../media/image1894.png"/><Relationship Id="rId179" Type="http://schemas.openxmlformats.org/officeDocument/2006/relationships/image" Target="../media/image1939.png"/><Relationship Id="rId190" Type="http://schemas.openxmlformats.org/officeDocument/2006/relationships/customXml" Target="../ink/ink2234.xml"/><Relationship Id="rId204" Type="http://schemas.openxmlformats.org/officeDocument/2006/relationships/customXml" Target="../ink/ink2241.xml"/><Relationship Id="rId225" Type="http://schemas.openxmlformats.org/officeDocument/2006/relationships/image" Target="../media/image1961.png"/><Relationship Id="rId246" Type="http://schemas.openxmlformats.org/officeDocument/2006/relationships/image" Target="../media/image1970.png"/><Relationship Id="rId267" Type="http://schemas.openxmlformats.org/officeDocument/2006/relationships/customXml" Target="../ink/ink2275.xml"/><Relationship Id="rId288" Type="http://schemas.openxmlformats.org/officeDocument/2006/relationships/image" Target="../media/image1991.png"/><Relationship Id="rId106" Type="http://schemas.openxmlformats.org/officeDocument/2006/relationships/customXml" Target="../ink/ink2192.xml"/><Relationship Id="rId127" Type="http://schemas.openxmlformats.org/officeDocument/2006/relationships/image" Target="../media/image1913.png"/><Relationship Id="rId10" Type="http://schemas.openxmlformats.org/officeDocument/2006/relationships/customXml" Target="../ink/ink2141.xml"/><Relationship Id="rId31" Type="http://schemas.openxmlformats.org/officeDocument/2006/relationships/image" Target="../media/image1869.png"/><Relationship Id="rId52" Type="http://schemas.openxmlformats.org/officeDocument/2006/relationships/customXml" Target="../ink/ink2162.xml"/><Relationship Id="rId73" Type="http://schemas.openxmlformats.org/officeDocument/2006/relationships/image" Target="../media/image1890.png"/><Relationship Id="rId94" Type="http://schemas.openxmlformats.org/officeDocument/2006/relationships/customXml" Target="../ink/ink2184.xml"/><Relationship Id="rId148" Type="http://schemas.openxmlformats.org/officeDocument/2006/relationships/customXml" Target="../ink/ink2213.xml"/><Relationship Id="rId169" Type="http://schemas.openxmlformats.org/officeDocument/2006/relationships/image" Target="../media/image1934.png"/><Relationship Id="rId4" Type="http://schemas.openxmlformats.org/officeDocument/2006/relationships/customXml" Target="../ink/ink2138.xml"/><Relationship Id="rId180" Type="http://schemas.openxmlformats.org/officeDocument/2006/relationships/customXml" Target="../ink/ink2229.xml"/><Relationship Id="rId215" Type="http://schemas.openxmlformats.org/officeDocument/2006/relationships/image" Target="../media/image1957.png"/><Relationship Id="rId236" Type="http://schemas.openxmlformats.org/officeDocument/2006/relationships/image" Target="../media/image1965.png"/><Relationship Id="rId257" Type="http://schemas.openxmlformats.org/officeDocument/2006/relationships/customXml" Target="../ink/ink2270.xml"/><Relationship Id="rId278" Type="http://schemas.openxmlformats.org/officeDocument/2006/relationships/image" Target="../media/image1986.png"/><Relationship Id="rId42" Type="http://schemas.openxmlformats.org/officeDocument/2006/relationships/customXml" Target="../ink/ink2157.xml"/><Relationship Id="rId84" Type="http://schemas.openxmlformats.org/officeDocument/2006/relationships/customXml" Target="../ink/ink2178.xml"/><Relationship Id="rId138" Type="http://schemas.openxmlformats.org/officeDocument/2006/relationships/customXml" Target="../ink/ink2208.xml"/><Relationship Id="rId191" Type="http://schemas.openxmlformats.org/officeDocument/2006/relationships/image" Target="../media/image1945.png"/><Relationship Id="rId205" Type="http://schemas.openxmlformats.org/officeDocument/2006/relationships/image" Target="../media/image1952.png"/><Relationship Id="rId247" Type="http://schemas.openxmlformats.org/officeDocument/2006/relationships/customXml" Target="../ink/ink2265.xml"/><Relationship Id="rId107" Type="http://schemas.openxmlformats.org/officeDocument/2006/relationships/image" Target="../media/image1903.png"/><Relationship Id="rId289" Type="http://schemas.openxmlformats.org/officeDocument/2006/relationships/customXml" Target="../ink/ink2286.xml"/><Relationship Id="rId11" Type="http://schemas.openxmlformats.org/officeDocument/2006/relationships/image" Target="../media/image1859.png"/><Relationship Id="rId53" Type="http://schemas.openxmlformats.org/officeDocument/2006/relationships/image" Target="../media/image1880.png"/><Relationship Id="rId149" Type="http://schemas.openxmlformats.org/officeDocument/2006/relationships/image" Target="../media/image1924.png"/><Relationship Id="rId95" Type="http://schemas.openxmlformats.org/officeDocument/2006/relationships/image" Target="../media/image1899.png"/><Relationship Id="rId160" Type="http://schemas.openxmlformats.org/officeDocument/2006/relationships/customXml" Target="../ink/ink2219.xml"/><Relationship Id="rId216" Type="http://schemas.openxmlformats.org/officeDocument/2006/relationships/customXml" Target="../ink/ink2247.xml"/><Relationship Id="rId258" Type="http://schemas.openxmlformats.org/officeDocument/2006/relationships/image" Target="../media/image1976.png"/><Relationship Id="rId22" Type="http://schemas.openxmlformats.org/officeDocument/2006/relationships/customXml" Target="../ink/ink2147.xml"/><Relationship Id="rId64" Type="http://schemas.openxmlformats.org/officeDocument/2006/relationships/customXml" Target="../ink/ink2168.xml"/><Relationship Id="rId118" Type="http://schemas.openxmlformats.org/officeDocument/2006/relationships/customXml" Target="../ink/ink2198.xml"/><Relationship Id="rId171" Type="http://schemas.openxmlformats.org/officeDocument/2006/relationships/image" Target="../media/image1935.png"/><Relationship Id="rId227" Type="http://schemas.openxmlformats.org/officeDocument/2006/relationships/customXml" Target="../ink/ink2254.xml"/><Relationship Id="rId269" Type="http://schemas.openxmlformats.org/officeDocument/2006/relationships/customXml" Target="../ink/ink2276.xml"/><Relationship Id="rId33" Type="http://schemas.openxmlformats.org/officeDocument/2006/relationships/image" Target="../media/image1870.png"/><Relationship Id="rId129" Type="http://schemas.openxmlformats.org/officeDocument/2006/relationships/image" Target="../media/image1914.png"/><Relationship Id="rId280" Type="http://schemas.openxmlformats.org/officeDocument/2006/relationships/image" Target="../media/image1987.png"/></Relationships>
</file>

<file path=ppt/slides/_rels/slide59.xml.rels><?xml version="1.0" encoding="UTF-8" standalone="yes"?>
<Relationships xmlns="http://schemas.openxmlformats.org/package/2006/relationships"><Relationship Id="rId117" Type="http://schemas.openxmlformats.org/officeDocument/2006/relationships/image" Target="../media/image2053.png"/><Relationship Id="rId21" Type="http://schemas.openxmlformats.org/officeDocument/2006/relationships/image" Target="../media/image2006.png"/><Relationship Id="rId42" Type="http://schemas.openxmlformats.org/officeDocument/2006/relationships/customXml" Target="../ink/ink2311.xml"/><Relationship Id="rId63" Type="http://schemas.openxmlformats.org/officeDocument/2006/relationships/image" Target="../media/image2026.png"/><Relationship Id="rId84" Type="http://schemas.openxmlformats.org/officeDocument/2006/relationships/customXml" Target="../ink/ink2332.xml"/><Relationship Id="rId138" Type="http://schemas.openxmlformats.org/officeDocument/2006/relationships/customXml" Target="../ink/ink2359.xml"/><Relationship Id="rId159" Type="http://schemas.openxmlformats.org/officeDocument/2006/relationships/image" Target="../media/image2074.png"/><Relationship Id="rId170" Type="http://schemas.openxmlformats.org/officeDocument/2006/relationships/customXml" Target="../ink/ink2375.xml"/><Relationship Id="rId191" Type="http://schemas.openxmlformats.org/officeDocument/2006/relationships/image" Target="../media/image2090.png"/><Relationship Id="rId205" Type="http://schemas.openxmlformats.org/officeDocument/2006/relationships/image" Target="../media/image2097.png"/><Relationship Id="rId226" Type="http://schemas.openxmlformats.org/officeDocument/2006/relationships/customXml" Target="../ink/ink2403.xml"/><Relationship Id="rId107" Type="http://schemas.openxmlformats.org/officeDocument/2006/relationships/image" Target="../media/image2048.png"/><Relationship Id="rId11" Type="http://schemas.openxmlformats.org/officeDocument/2006/relationships/image" Target="../media/image2001.png"/><Relationship Id="rId32" Type="http://schemas.openxmlformats.org/officeDocument/2006/relationships/customXml" Target="../ink/ink2306.xml"/><Relationship Id="rId53" Type="http://schemas.openxmlformats.org/officeDocument/2006/relationships/image" Target="../media/image2021.png"/><Relationship Id="rId74" Type="http://schemas.openxmlformats.org/officeDocument/2006/relationships/customXml" Target="../ink/ink2327.xml"/><Relationship Id="rId128" Type="http://schemas.openxmlformats.org/officeDocument/2006/relationships/customXml" Target="../ink/ink2354.xml"/><Relationship Id="rId149" Type="http://schemas.openxmlformats.org/officeDocument/2006/relationships/image" Target="../media/image2069.png"/><Relationship Id="rId5" Type="http://schemas.openxmlformats.org/officeDocument/2006/relationships/image" Target="../media/image1998.png"/><Relationship Id="rId95" Type="http://schemas.openxmlformats.org/officeDocument/2006/relationships/image" Target="../media/image2042.png"/><Relationship Id="rId160" Type="http://schemas.openxmlformats.org/officeDocument/2006/relationships/customXml" Target="../ink/ink2370.xml"/><Relationship Id="rId181" Type="http://schemas.openxmlformats.org/officeDocument/2006/relationships/image" Target="../media/image2085.png"/><Relationship Id="rId216" Type="http://schemas.openxmlformats.org/officeDocument/2006/relationships/customXml" Target="../ink/ink2398.xml"/><Relationship Id="rId22" Type="http://schemas.openxmlformats.org/officeDocument/2006/relationships/customXml" Target="../ink/ink2301.xml"/><Relationship Id="rId43" Type="http://schemas.openxmlformats.org/officeDocument/2006/relationships/image" Target="../media/image2017.png"/><Relationship Id="rId64" Type="http://schemas.openxmlformats.org/officeDocument/2006/relationships/customXml" Target="../ink/ink2322.xml"/><Relationship Id="rId118" Type="http://schemas.openxmlformats.org/officeDocument/2006/relationships/customXml" Target="../ink/ink2349.xml"/><Relationship Id="rId139" Type="http://schemas.openxmlformats.org/officeDocument/2006/relationships/image" Target="../media/image2064.png"/><Relationship Id="rId85" Type="http://schemas.openxmlformats.org/officeDocument/2006/relationships/image" Target="../media/image2037.png"/><Relationship Id="rId150" Type="http://schemas.openxmlformats.org/officeDocument/2006/relationships/customXml" Target="../ink/ink2365.xml"/><Relationship Id="rId171" Type="http://schemas.openxmlformats.org/officeDocument/2006/relationships/image" Target="../media/image2080.png"/><Relationship Id="rId192" Type="http://schemas.openxmlformats.org/officeDocument/2006/relationships/customXml" Target="../ink/ink2386.xml"/><Relationship Id="rId206" Type="http://schemas.openxmlformats.org/officeDocument/2006/relationships/customXml" Target="../ink/ink2393.xml"/><Relationship Id="rId227" Type="http://schemas.openxmlformats.org/officeDocument/2006/relationships/image" Target="../media/image2108.png"/><Relationship Id="rId12" Type="http://schemas.openxmlformats.org/officeDocument/2006/relationships/customXml" Target="../ink/ink2296.xml"/><Relationship Id="rId33" Type="http://schemas.openxmlformats.org/officeDocument/2006/relationships/image" Target="../media/image2012.png"/><Relationship Id="rId108" Type="http://schemas.openxmlformats.org/officeDocument/2006/relationships/customXml" Target="../ink/ink2344.xml"/><Relationship Id="rId129" Type="http://schemas.openxmlformats.org/officeDocument/2006/relationships/image" Target="../media/image2059.png"/><Relationship Id="rId54" Type="http://schemas.openxmlformats.org/officeDocument/2006/relationships/customXml" Target="../ink/ink2317.xml"/><Relationship Id="rId75" Type="http://schemas.openxmlformats.org/officeDocument/2006/relationships/image" Target="../media/image2032.png"/><Relationship Id="rId96" Type="http://schemas.openxmlformats.org/officeDocument/2006/relationships/customXml" Target="../ink/ink2338.xml"/><Relationship Id="rId140" Type="http://schemas.openxmlformats.org/officeDocument/2006/relationships/customXml" Target="../ink/ink2360.xml"/><Relationship Id="rId161" Type="http://schemas.openxmlformats.org/officeDocument/2006/relationships/image" Target="../media/image2075.png"/><Relationship Id="rId182" Type="http://schemas.openxmlformats.org/officeDocument/2006/relationships/customXml" Target="../ink/ink2381.xml"/><Relationship Id="rId217" Type="http://schemas.openxmlformats.org/officeDocument/2006/relationships/image" Target="../media/image2103.png"/><Relationship Id="rId6" Type="http://schemas.openxmlformats.org/officeDocument/2006/relationships/customXml" Target="../ink/ink2293.xml"/><Relationship Id="rId23" Type="http://schemas.openxmlformats.org/officeDocument/2006/relationships/image" Target="../media/image2007.png"/><Relationship Id="rId119" Type="http://schemas.openxmlformats.org/officeDocument/2006/relationships/image" Target="../media/image2054.png"/><Relationship Id="rId44" Type="http://schemas.openxmlformats.org/officeDocument/2006/relationships/customXml" Target="../ink/ink2312.xml"/><Relationship Id="rId65" Type="http://schemas.openxmlformats.org/officeDocument/2006/relationships/image" Target="../media/image2027.png"/><Relationship Id="rId86" Type="http://schemas.openxmlformats.org/officeDocument/2006/relationships/customXml" Target="../ink/ink2333.xml"/><Relationship Id="rId130" Type="http://schemas.openxmlformats.org/officeDocument/2006/relationships/customXml" Target="../ink/ink2355.xml"/><Relationship Id="rId151" Type="http://schemas.openxmlformats.org/officeDocument/2006/relationships/image" Target="../media/image2070.png"/><Relationship Id="rId172" Type="http://schemas.openxmlformats.org/officeDocument/2006/relationships/customXml" Target="../ink/ink2376.xml"/><Relationship Id="rId193" Type="http://schemas.openxmlformats.org/officeDocument/2006/relationships/image" Target="../media/image2091.png"/><Relationship Id="rId207" Type="http://schemas.openxmlformats.org/officeDocument/2006/relationships/image" Target="../media/image2098.png"/><Relationship Id="rId228" Type="http://schemas.openxmlformats.org/officeDocument/2006/relationships/customXml" Target="../ink/ink2404.xml"/><Relationship Id="rId13" Type="http://schemas.openxmlformats.org/officeDocument/2006/relationships/image" Target="../media/image2002.png"/><Relationship Id="rId109" Type="http://schemas.openxmlformats.org/officeDocument/2006/relationships/image" Target="../media/image2049.png"/><Relationship Id="rId34" Type="http://schemas.openxmlformats.org/officeDocument/2006/relationships/customXml" Target="../ink/ink2307.xml"/><Relationship Id="rId55" Type="http://schemas.openxmlformats.org/officeDocument/2006/relationships/image" Target="../media/image2022.png"/><Relationship Id="rId76" Type="http://schemas.openxmlformats.org/officeDocument/2006/relationships/customXml" Target="../ink/ink2328.xml"/><Relationship Id="rId97" Type="http://schemas.openxmlformats.org/officeDocument/2006/relationships/image" Target="../media/image2043.png"/><Relationship Id="rId120" Type="http://schemas.openxmlformats.org/officeDocument/2006/relationships/customXml" Target="../ink/ink2350.xml"/><Relationship Id="rId141" Type="http://schemas.openxmlformats.org/officeDocument/2006/relationships/image" Target="../media/image2065.png"/><Relationship Id="rId7" Type="http://schemas.openxmlformats.org/officeDocument/2006/relationships/image" Target="../media/image1999.png"/><Relationship Id="rId162" Type="http://schemas.openxmlformats.org/officeDocument/2006/relationships/customXml" Target="../ink/ink2371.xml"/><Relationship Id="rId183" Type="http://schemas.openxmlformats.org/officeDocument/2006/relationships/image" Target="../media/image2086.png"/><Relationship Id="rId218" Type="http://schemas.openxmlformats.org/officeDocument/2006/relationships/customXml" Target="../ink/ink2399.xml"/><Relationship Id="rId24" Type="http://schemas.openxmlformats.org/officeDocument/2006/relationships/customXml" Target="../ink/ink2302.xml"/><Relationship Id="rId45" Type="http://schemas.openxmlformats.org/officeDocument/2006/relationships/image" Target="../media/image1448.png"/><Relationship Id="rId66" Type="http://schemas.openxmlformats.org/officeDocument/2006/relationships/customXml" Target="../ink/ink2323.xml"/><Relationship Id="rId87" Type="http://schemas.openxmlformats.org/officeDocument/2006/relationships/image" Target="../media/image2038.png"/><Relationship Id="rId110" Type="http://schemas.openxmlformats.org/officeDocument/2006/relationships/customXml" Target="../ink/ink2345.xml"/><Relationship Id="rId131" Type="http://schemas.openxmlformats.org/officeDocument/2006/relationships/image" Target="../media/image2060.png"/><Relationship Id="rId152" Type="http://schemas.openxmlformats.org/officeDocument/2006/relationships/customXml" Target="../ink/ink2366.xml"/><Relationship Id="rId173" Type="http://schemas.openxmlformats.org/officeDocument/2006/relationships/image" Target="../media/image2081.png"/><Relationship Id="rId194" Type="http://schemas.openxmlformats.org/officeDocument/2006/relationships/customXml" Target="../ink/ink2387.xml"/><Relationship Id="rId208" Type="http://schemas.openxmlformats.org/officeDocument/2006/relationships/customXml" Target="../ink/ink2394.xml"/><Relationship Id="rId229" Type="http://schemas.openxmlformats.org/officeDocument/2006/relationships/image" Target="../media/image2109.png"/><Relationship Id="rId14" Type="http://schemas.openxmlformats.org/officeDocument/2006/relationships/customXml" Target="../ink/ink2297.xml"/><Relationship Id="rId35" Type="http://schemas.openxmlformats.org/officeDocument/2006/relationships/image" Target="../media/image2013.png"/><Relationship Id="rId56" Type="http://schemas.openxmlformats.org/officeDocument/2006/relationships/customXml" Target="../ink/ink2318.xml"/><Relationship Id="rId77" Type="http://schemas.openxmlformats.org/officeDocument/2006/relationships/image" Target="../media/image2033.png"/><Relationship Id="rId100" Type="http://schemas.openxmlformats.org/officeDocument/2006/relationships/customXml" Target="../ink/ink2340.xml"/><Relationship Id="rId8" Type="http://schemas.openxmlformats.org/officeDocument/2006/relationships/customXml" Target="../ink/ink2294.xml"/><Relationship Id="rId98" Type="http://schemas.openxmlformats.org/officeDocument/2006/relationships/customXml" Target="../ink/ink2339.xml"/><Relationship Id="rId121" Type="http://schemas.openxmlformats.org/officeDocument/2006/relationships/image" Target="../media/image2055.png"/><Relationship Id="rId142" Type="http://schemas.openxmlformats.org/officeDocument/2006/relationships/customXml" Target="../ink/ink2361.xml"/><Relationship Id="rId163" Type="http://schemas.openxmlformats.org/officeDocument/2006/relationships/image" Target="../media/image2076.png"/><Relationship Id="rId184" Type="http://schemas.openxmlformats.org/officeDocument/2006/relationships/customXml" Target="../ink/ink2382.xml"/><Relationship Id="rId219" Type="http://schemas.openxmlformats.org/officeDocument/2006/relationships/image" Target="../media/image2104.png"/><Relationship Id="rId230" Type="http://schemas.openxmlformats.org/officeDocument/2006/relationships/customXml" Target="../ink/ink2405.xml"/><Relationship Id="rId25" Type="http://schemas.openxmlformats.org/officeDocument/2006/relationships/image" Target="../media/image2008.png"/><Relationship Id="rId46" Type="http://schemas.openxmlformats.org/officeDocument/2006/relationships/customXml" Target="../ink/ink2313.xml"/><Relationship Id="rId67" Type="http://schemas.openxmlformats.org/officeDocument/2006/relationships/image" Target="../media/image2028.png"/><Relationship Id="rId116" Type="http://schemas.openxmlformats.org/officeDocument/2006/relationships/customXml" Target="../ink/ink2348.xml"/><Relationship Id="rId137" Type="http://schemas.openxmlformats.org/officeDocument/2006/relationships/image" Target="../media/image2063.png"/><Relationship Id="rId158" Type="http://schemas.openxmlformats.org/officeDocument/2006/relationships/customXml" Target="../ink/ink2369.xml"/><Relationship Id="rId20" Type="http://schemas.openxmlformats.org/officeDocument/2006/relationships/customXml" Target="../ink/ink2300.xml"/><Relationship Id="rId41" Type="http://schemas.openxmlformats.org/officeDocument/2006/relationships/image" Target="../media/image2016.png"/><Relationship Id="rId62" Type="http://schemas.openxmlformats.org/officeDocument/2006/relationships/customXml" Target="../ink/ink2321.xml"/><Relationship Id="rId83" Type="http://schemas.openxmlformats.org/officeDocument/2006/relationships/image" Target="../media/image2036.png"/><Relationship Id="rId88" Type="http://schemas.openxmlformats.org/officeDocument/2006/relationships/customXml" Target="../ink/ink2334.xml"/><Relationship Id="rId111" Type="http://schemas.openxmlformats.org/officeDocument/2006/relationships/image" Target="../media/image2050.png"/><Relationship Id="rId132" Type="http://schemas.openxmlformats.org/officeDocument/2006/relationships/customXml" Target="../ink/ink2356.xml"/><Relationship Id="rId153" Type="http://schemas.openxmlformats.org/officeDocument/2006/relationships/image" Target="../media/image2071.png"/><Relationship Id="rId174" Type="http://schemas.openxmlformats.org/officeDocument/2006/relationships/customXml" Target="../ink/ink2377.xml"/><Relationship Id="rId179" Type="http://schemas.openxmlformats.org/officeDocument/2006/relationships/image" Target="../media/image2084.png"/><Relationship Id="rId195" Type="http://schemas.openxmlformats.org/officeDocument/2006/relationships/image" Target="../media/image2092.png"/><Relationship Id="rId209" Type="http://schemas.openxmlformats.org/officeDocument/2006/relationships/image" Target="../media/image2099.png"/><Relationship Id="rId190" Type="http://schemas.openxmlformats.org/officeDocument/2006/relationships/customXml" Target="../ink/ink2385.xml"/><Relationship Id="rId204" Type="http://schemas.openxmlformats.org/officeDocument/2006/relationships/customXml" Target="../ink/ink2392.xml"/><Relationship Id="rId220" Type="http://schemas.openxmlformats.org/officeDocument/2006/relationships/customXml" Target="../ink/ink2400.xml"/><Relationship Id="rId225" Type="http://schemas.openxmlformats.org/officeDocument/2006/relationships/image" Target="../media/image2107.png"/><Relationship Id="rId15" Type="http://schemas.openxmlformats.org/officeDocument/2006/relationships/image" Target="../media/image2003.png"/><Relationship Id="rId36" Type="http://schemas.openxmlformats.org/officeDocument/2006/relationships/customXml" Target="../ink/ink2308.xml"/><Relationship Id="rId57" Type="http://schemas.openxmlformats.org/officeDocument/2006/relationships/image" Target="../media/image2023.png"/><Relationship Id="rId106" Type="http://schemas.openxmlformats.org/officeDocument/2006/relationships/customXml" Target="../ink/ink2343.xml"/><Relationship Id="rId127" Type="http://schemas.openxmlformats.org/officeDocument/2006/relationships/image" Target="../media/image2058.png"/><Relationship Id="rId10" Type="http://schemas.openxmlformats.org/officeDocument/2006/relationships/customXml" Target="../ink/ink2295.xml"/><Relationship Id="rId31" Type="http://schemas.openxmlformats.org/officeDocument/2006/relationships/image" Target="../media/image2011.png"/><Relationship Id="rId52" Type="http://schemas.openxmlformats.org/officeDocument/2006/relationships/customXml" Target="../ink/ink2316.xml"/><Relationship Id="rId73" Type="http://schemas.openxmlformats.org/officeDocument/2006/relationships/image" Target="../media/image2031.png"/><Relationship Id="rId78" Type="http://schemas.openxmlformats.org/officeDocument/2006/relationships/customXml" Target="../ink/ink2329.xml"/><Relationship Id="rId94" Type="http://schemas.openxmlformats.org/officeDocument/2006/relationships/customXml" Target="../ink/ink2337.xml"/><Relationship Id="rId99" Type="http://schemas.openxmlformats.org/officeDocument/2006/relationships/image" Target="../media/image2044.png"/><Relationship Id="rId101" Type="http://schemas.openxmlformats.org/officeDocument/2006/relationships/image" Target="../media/image2045.png"/><Relationship Id="rId122" Type="http://schemas.openxmlformats.org/officeDocument/2006/relationships/customXml" Target="../ink/ink2351.xml"/><Relationship Id="rId143" Type="http://schemas.openxmlformats.org/officeDocument/2006/relationships/image" Target="../media/image2066.png"/><Relationship Id="rId148" Type="http://schemas.openxmlformats.org/officeDocument/2006/relationships/customXml" Target="../ink/ink2364.xml"/><Relationship Id="rId164" Type="http://schemas.openxmlformats.org/officeDocument/2006/relationships/customXml" Target="../ink/ink2372.xml"/><Relationship Id="rId169" Type="http://schemas.openxmlformats.org/officeDocument/2006/relationships/image" Target="../media/image2079.png"/><Relationship Id="rId185" Type="http://schemas.openxmlformats.org/officeDocument/2006/relationships/image" Target="../media/image2087.png"/><Relationship Id="rId4" Type="http://schemas.openxmlformats.org/officeDocument/2006/relationships/customXml" Target="../ink/ink2292.xml"/><Relationship Id="rId9" Type="http://schemas.openxmlformats.org/officeDocument/2006/relationships/image" Target="../media/image2000.png"/><Relationship Id="rId180" Type="http://schemas.openxmlformats.org/officeDocument/2006/relationships/customXml" Target="../ink/ink2380.xml"/><Relationship Id="rId210" Type="http://schemas.openxmlformats.org/officeDocument/2006/relationships/customXml" Target="../ink/ink2395.xml"/><Relationship Id="rId215" Type="http://schemas.openxmlformats.org/officeDocument/2006/relationships/image" Target="../media/image2102.png"/><Relationship Id="rId26" Type="http://schemas.openxmlformats.org/officeDocument/2006/relationships/customXml" Target="../ink/ink2303.xml"/><Relationship Id="rId231" Type="http://schemas.openxmlformats.org/officeDocument/2006/relationships/image" Target="../media/image2110.png"/><Relationship Id="rId47" Type="http://schemas.openxmlformats.org/officeDocument/2006/relationships/image" Target="../media/image2018.png"/><Relationship Id="rId68" Type="http://schemas.openxmlformats.org/officeDocument/2006/relationships/customXml" Target="../ink/ink2324.xml"/><Relationship Id="rId89" Type="http://schemas.openxmlformats.org/officeDocument/2006/relationships/image" Target="../media/image2039.png"/><Relationship Id="rId112" Type="http://schemas.openxmlformats.org/officeDocument/2006/relationships/customXml" Target="../ink/ink2346.xml"/><Relationship Id="rId133" Type="http://schemas.openxmlformats.org/officeDocument/2006/relationships/image" Target="../media/image2061.png"/><Relationship Id="rId154" Type="http://schemas.openxmlformats.org/officeDocument/2006/relationships/customXml" Target="../ink/ink2367.xml"/><Relationship Id="rId175" Type="http://schemas.openxmlformats.org/officeDocument/2006/relationships/image" Target="../media/image2082.png"/><Relationship Id="rId196" Type="http://schemas.openxmlformats.org/officeDocument/2006/relationships/customXml" Target="../ink/ink2388.xml"/><Relationship Id="rId200" Type="http://schemas.openxmlformats.org/officeDocument/2006/relationships/customXml" Target="../ink/ink2390.xml"/><Relationship Id="rId16" Type="http://schemas.openxmlformats.org/officeDocument/2006/relationships/customXml" Target="../ink/ink2298.xml"/><Relationship Id="rId221" Type="http://schemas.openxmlformats.org/officeDocument/2006/relationships/image" Target="../media/image2105.png"/><Relationship Id="rId37" Type="http://schemas.openxmlformats.org/officeDocument/2006/relationships/image" Target="../media/image2014.png"/><Relationship Id="rId58" Type="http://schemas.openxmlformats.org/officeDocument/2006/relationships/customXml" Target="../ink/ink2319.xml"/><Relationship Id="rId79" Type="http://schemas.openxmlformats.org/officeDocument/2006/relationships/image" Target="../media/image2034.png"/><Relationship Id="rId102" Type="http://schemas.openxmlformats.org/officeDocument/2006/relationships/customXml" Target="../ink/ink2341.xml"/><Relationship Id="rId123" Type="http://schemas.openxmlformats.org/officeDocument/2006/relationships/image" Target="../media/image2056.png"/><Relationship Id="rId144" Type="http://schemas.openxmlformats.org/officeDocument/2006/relationships/customXml" Target="../ink/ink2362.xml"/><Relationship Id="rId90" Type="http://schemas.openxmlformats.org/officeDocument/2006/relationships/customXml" Target="../ink/ink2335.xml"/><Relationship Id="rId165" Type="http://schemas.openxmlformats.org/officeDocument/2006/relationships/image" Target="../media/image2077.png"/><Relationship Id="rId186" Type="http://schemas.openxmlformats.org/officeDocument/2006/relationships/customXml" Target="../ink/ink2383.xml"/><Relationship Id="rId211" Type="http://schemas.openxmlformats.org/officeDocument/2006/relationships/image" Target="../media/image2100.png"/><Relationship Id="rId27" Type="http://schemas.openxmlformats.org/officeDocument/2006/relationships/image" Target="../media/image2009.png"/><Relationship Id="rId48" Type="http://schemas.openxmlformats.org/officeDocument/2006/relationships/customXml" Target="../ink/ink2314.xml"/><Relationship Id="rId69" Type="http://schemas.openxmlformats.org/officeDocument/2006/relationships/image" Target="../media/image2029.png"/><Relationship Id="rId113" Type="http://schemas.openxmlformats.org/officeDocument/2006/relationships/image" Target="../media/image2051.png"/><Relationship Id="rId134" Type="http://schemas.openxmlformats.org/officeDocument/2006/relationships/customXml" Target="../ink/ink2357.xml"/><Relationship Id="rId80" Type="http://schemas.openxmlformats.org/officeDocument/2006/relationships/customXml" Target="../ink/ink2330.xml"/><Relationship Id="rId155" Type="http://schemas.openxmlformats.org/officeDocument/2006/relationships/image" Target="../media/image2072.png"/><Relationship Id="rId176" Type="http://schemas.openxmlformats.org/officeDocument/2006/relationships/customXml" Target="../ink/ink2378.xml"/><Relationship Id="rId197" Type="http://schemas.openxmlformats.org/officeDocument/2006/relationships/image" Target="../media/image2093.png"/><Relationship Id="rId201" Type="http://schemas.openxmlformats.org/officeDocument/2006/relationships/image" Target="../media/image2095.png"/><Relationship Id="rId222" Type="http://schemas.openxmlformats.org/officeDocument/2006/relationships/customXml" Target="../ink/ink2401.xml"/><Relationship Id="rId17" Type="http://schemas.openxmlformats.org/officeDocument/2006/relationships/image" Target="../media/image2004.png"/><Relationship Id="rId38" Type="http://schemas.openxmlformats.org/officeDocument/2006/relationships/customXml" Target="../ink/ink2309.xml"/><Relationship Id="rId59" Type="http://schemas.openxmlformats.org/officeDocument/2006/relationships/image" Target="../media/image2024.png"/><Relationship Id="rId103" Type="http://schemas.openxmlformats.org/officeDocument/2006/relationships/image" Target="../media/image2046.png"/><Relationship Id="rId124" Type="http://schemas.openxmlformats.org/officeDocument/2006/relationships/customXml" Target="../ink/ink2352.xml"/><Relationship Id="rId70" Type="http://schemas.openxmlformats.org/officeDocument/2006/relationships/customXml" Target="../ink/ink2325.xml"/><Relationship Id="rId91" Type="http://schemas.openxmlformats.org/officeDocument/2006/relationships/image" Target="../media/image2040.png"/><Relationship Id="rId145" Type="http://schemas.openxmlformats.org/officeDocument/2006/relationships/image" Target="../media/image2067.png"/><Relationship Id="rId166" Type="http://schemas.openxmlformats.org/officeDocument/2006/relationships/customXml" Target="../ink/ink2373.xml"/><Relationship Id="rId187" Type="http://schemas.openxmlformats.org/officeDocument/2006/relationships/image" Target="../media/image2088.png"/><Relationship Id="rId1" Type="http://schemas.openxmlformats.org/officeDocument/2006/relationships/slideLayout" Target="../slideLayouts/slideLayout7.xml"/><Relationship Id="rId212" Type="http://schemas.openxmlformats.org/officeDocument/2006/relationships/customXml" Target="../ink/ink2396.xml"/><Relationship Id="rId28" Type="http://schemas.openxmlformats.org/officeDocument/2006/relationships/customXml" Target="../ink/ink2304.xml"/><Relationship Id="rId49" Type="http://schemas.openxmlformats.org/officeDocument/2006/relationships/image" Target="../media/image2019.png"/><Relationship Id="rId114" Type="http://schemas.openxmlformats.org/officeDocument/2006/relationships/customXml" Target="../ink/ink2347.xml"/><Relationship Id="rId60" Type="http://schemas.openxmlformats.org/officeDocument/2006/relationships/customXml" Target="../ink/ink2320.xml"/><Relationship Id="rId81" Type="http://schemas.openxmlformats.org/officeDocument/2006/relationships/image" Target="../media/image2035.png"/><Relationship Id="rId135" Type="http://schemas.openxmlformats.org/officeDocument/2006/relationships/image" Target="../media/image2062.png"/><Relationship Id="rId156" Type="http://schemas.openxmlformats.org/officeDocument/2006/relationships/customXml" Target="../ink/ink2368.xml"/><Relationship Id="rId177" Type="http://schemas.openxmlformats.org/officeDocument/2006/relationships/image" Target="../media/image2083.png"/><Relationship Id="rId198" Type="http://schemas.openxmlformats.org/officeDocument/2006/relationships/customXml" Target="../ink/ink2389.xml"/><Relationship Id="rId202" Type="http://schemas.openxmlformats.org/officeDocument/2006/relationships/customXml" Target="../ink/ink2391.xml"/><Relationship Id="rId223" Type="http://schemas.openxmlformats.org/officeDocument/2006/relationships/image" Target="../media/image2106.png"/><Relationship Id="rId18" Type="http://schemas.openxmlformats.org/officeDocument/2006/relationships/customXml" Target="../ink/ink2299.xml"/><Relationship Id="rId39" Type="http://schemas.openxmlformats.org/officeDocument/2006/relationships/image" Target="../media/image2015.png"/><Relationship Id="rId50" Type="http://schemas.openxmlformats.org/officeDocument/2006/relationships/customXml" Target="../ink/ink2315.xml"/><Relationship Id="rId104" Type="http://schemas.openxmlformats.org/officeDocument/2006/relationships/customXml" Target="../ink/ink2342.xml"/><Relationship Id="rId125" Type="http://schemas.openxmlformats.org/officeDocument/2006/relationships/image" Target="../media/image2057.png"/><Relationship Id="rId146" Type="http://schemas.openxmlformats.org/officeDocument/2006/relationships/customXml" Target="../ink/ink2363.xml"/><Relationship Id="rId167" Type="http://schemas.openxmlformats.org/officeDocument/2006/relationships/image" Target="../media/image2078.png"/><Relationship Id="rId188" Type="http://schemas.openxmlformats.org/officeDocument/2006/relationships/customXml" Target="../ink/ink2384.xml"/><Relationship Id="rId71" Type="http://schemas.openxmlformats.org/officeDocument/2006/relationships/image" Target="../media/image2030.png"/><Relationship Id="rId92" Type="http://schemas.openxmlformats.org/officeDocument/2006/relationships/customXml" Target="../ink/ink2336.xml"/><Relationship Id="rId213" Type="http://schemas.openxmlformats.org/officeDocument/2006/relationships/image" Target="../media/image2101.png"/><Relationship Id="rId2" Type="http://schemas.openxmlformats.org/officeDocument/2006/relationships/customXml" Target="../ink/ink2291.xml"/><Relationship Id="rId29" Type="http://schemas.openxmlformats.org/officeDocument/2006/relationships/image" Target="../media/image2010.png"/><Relationship Id="rId40" Type="http://schemas.openxmlformats.org/officeDocument/2006/relationships/customXml" Target="../ink/ink2310.xml"/><Relationship Id="rId115" Type="http://schemas.openxmlformats.org/officeDocument/2006/relationships/image" Target="../media/image2052.png"/><Relationship Id="rId136" Type="http://schemas.openxmlformats.org/officeDocument/2006/relationships/customXml" Target="../ink/ink2358.xml"/><Relationship Id="rId157" Type="http://schemas.openxmlformats.org/officeDocument/2006/relationships/image" Target="../media/image2073.png"/><Relationship Id="rId178" Type="http://schemas.openxmlformats.org/officeDocument/2006/relationships/customXml" Target="../ink/ink2379.xml"/><Relationship Id="rId61" Type="http://schemas.openxmlformats.org/officeDocument/2006/relationships/image" Target="../media/image2025.png"/><Relationship Id="rId82" Type="http://schemas.openxmlformats.org/officeDocument/2006/relationships/customXml" Target="../ink/ink2331.xml"/><Relationship Id="rId199" Type="http://schemas.openxmlformats.org/officeDocument/2006/relationships/image" Target="../media/image2094.png"/><Relationship Id="rId203" Type="http://schemas.openxmlformats.org/officeDocument/2006/relationships/image" Target="../media/image2096.png"/><Relationship Id="rId19" Type="http://schemas.openxmlformats.org/officeDocument/2006/relationships/image" Target="../media/image2005.png"/><Relationship Id="rId224" Type="http://schemas.openxmlformats.org/officeDocument/2006/relationships/customXml" Target="../ink/ink2402.xml"/><Relationship Id="rId30" Type="http://schemas.openxmlformats.org/officeDocument/2006/relationships/customXml" Target="../ink/ink2305.xml"/><Relationship Id="rId105" Type="http://schemas.openxmlformats.org/officeDocument/2006/relationships/image" Target="../media/image2047.png"/><Relationship Id="rId126" Type="http://schemas.openxmlformats.org/officeDocument/2006/relationships/customXml" Target="../ink/ink2353.xml"/><Relationship Id="rId147" Type="http://schemas.openxmlformats.org/officeDocument/2006/relationships/image" Target="../media/image2068.png"/><Relationship Id="rId168" Type="http://schemas.openxmlformats.org/officeDocument/2006/relationships/customXml" Target="../ink/ink2374.xml"/><Relationship Id="rId51" Type="http://schemas.openxmlformats.org/officeDocument/2006/relationships/image" Target="../media/image2020.png"/><Relationship Id="rId72" Type="http://schemas.openxmlformats.org/officeDocument/2006/relationships/customXml" Target="../ink/ink2326.xml"/><Relationship Id="rId93" Type="http://schemas.openxmlformats.org/officeDocument/2006/relationships/image" Target="../media/image2041.png"/><Relationship Id="rId189" Type="http://schemas.openxmlformats.org/officeDocument/2006/relationships/image" Target="../media/image2089.png"/><Relationship Id="rId3" Type="http://schemas.openxmlformats.org/officeDocument/2006/relationships/image" Target="../media/image1997.png"/><Relationship Id="rId214" Type="http://schemas.openxmlformats.org/officeDocument/2006/relationships/customXml" Target="../ink/ink239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2.emf"/><Relationship Id="rId3" Type="http://schemas.openxmlformats.org/officeDocument/2006/relationships/tags" Target="../tags/tag15.xml"/><Relationship Id="rId7" Type="http://schemas.openxmlformats.org/officeDocument/2006/relationships/image" Target="../media/image431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430.png"/><Relationship Id="rId5" Type="http://schemas.openxmlformats.org/officeDocument/2006/relationships/image" Target="../media/image429.png"/><Relationship Id="rId10" Type="http://schemas.openxmlformats.org/officeDocument/2006/relationships/image" Target="../media/image434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33.emf"/></Relationships>
</file>

<file path=ppt/slides/_rels/slide6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116.png"/><Relationship Id="rId18" Type="http://schemas.openxmlformats.org/officeDocument/2006/relationships/customXml" Target="../ink/ink2410.xml"/><Relationship Id="rId26" Type="http://schemas.openxmlformats.org/officeDocument/2006/relationships/customXml" Target="../ink/ink2414.xml"/><Relationship Id="rId21" Type="http://schemas.openxmlformats.org/officeDocument/2006/relationships/image" Target="../media/image2119.png"/><Relationship Id="rId34" Type="http://schemas.openxmlformats.org/officeDocument/2006/relationships/image" Target="../media/image2115.emf"/><Relationship Id="rId7" Type="http://schemas.openxmlformats.org/officeDocument/2006/relationships/image" Target="../media/image2112.png"/><Relationship Id="rId12" Type="http://schemas.openxmlformats.org/officeDocument/2006/relationships/customXml" Target="../ink/ink2407.xml"/><Relationship Id="rId17" Type="http://schemas.openxmlformats.org/officeDocument/2006/relationships/image" Target="../media/image2117.png"/><Relationship Id="rId25" Type="http://schemas.openxmlformats.org/officeDocument/2006/relationships/image" Target="../media/image2121.png"/><Relationship Id="rId33" Type="http://schemas.openxmlformats.org/officeDocument/2006/relationships/image" Target="../media/image2125.png"/><Relationship Id="rId2" Type="http://schemas.openxmlformats.org/officeDocument/2006/relationships/tags" Target="../tags/tag111.xml"/><Relationship Id="rId16" Type="http://schemas.openxmlformats.org/officeDocument/2006/relationships/customXml" Target="../ink/ink2409.xml"/><Relationship Id="rId20" Type="http://schemas.openxmlformats.org/officeDocument/2006/relationships/customXml" Target="../ink/ink2411.xml"/><Relationship Id="rId29" Type="http://schemas.openxmlformats.org/officeDocument/2006/relationships/image" Target="../media/image2123.png"/><Relationship Id="rId1" Type="http://schemas.openxmlformats.org/officeDocument/2006/relationships/tags" Target="../tags/tag110.xml"/><Relationship Id="rId6" Type="http://schemas.openxmlformats.org/officeDocument/2006/relationships/image" Target="../media/image2111.png"/><Relationship Id="rId11" Type="http://schemas.openxmlformats.org/officeDocument/2006/relationships/image" Target="../media/image2115.png"/><Relationship Id="rId24" Type="http://schemas.openxmlformats.org/officeDocument/2006/relationships/customXml" Target="../ink/ink2413.xml"/><Relationship Id="rId32" Type="http://schemas.openxmlformats.org/officeDocument/2006/relationships/customXml" Target="../ink/ink2417.xml"/><Relationship Id="rId37" Type="http://schemas.openxmlformats.org/officeDocument/2006/relationships/image" Target="../media/image2118.emf"/><Relationship Id="rId5" Type="http://schemas.openxmlformats.org/officeDocument/2006/relationships/slideLayout" Target="../slideLayouts/slideLayout7.xml"/><Relationship Id="rId15" Type="http://schemas.openxmlformats.org/officeDocument/2006/relationships/image" Target="../media/image1448.png"/><Relationship Id="rId23" Type="http://schemas.openxmlformats.org/officeDocument/2006/relationships/image" Target="../media/image2120.png"/><Relationship Id="rId28" Type="http://schemas.openxmlformats.org/officeDocument/2006/relationships/customXml" Target="../ink/ink2415.xml"/><Relationship Id="rId36" Type="http://schemas.openxmlformats.org/officeDocument/2006/relationships/image" Target="../media/image2117.emf"/><Relationship Id="rId10" Type="http://schemas.openxmlformats.org/officeDocument/2006/relationships/customXml" Target="../ink/ink2406.xml"/><Relationship Id="rId19" Type="http://schemas.openxmlformats.org/officeDocument/2006/relationships/image" Target="../media/image2118.png"/><Relationship Id="rId31" Type="http://schemas.openxmlformats.org/officeDocument/2006/relationships/image" Target="../media/image2124.png"/><Relationship Id="rId4" Type="http://schemas.openxmlformats.org/officeDocument/2006/relationships/tags" Target="../tags/tag113.xml"/><Relationship Id="rId9" Type="http://schemas.openxmlformats.org/officeDocument/2006/relationships/image" Target="../media/image2114.png"/><Relationship Id="rId14" Type="http://schemas.openxmlformats.org/officeDocument/2006/relationships/customXml" Target="../ink/ink2408.xml"/><Relationship Id="rId22" Type="http://schemas.openxmlformats.org/officeDocument/2006/relationships/customXml" Target="../ink/ink2412.xml"/><Relationship Id="rId27" Type="http://schemas.openxmlformats.org/officeDocument/2006/relationships/image" Target="../media/image2122.png"/><Relationship Id="rId30" Type="http://schemas.openxmlformats.org/officeDocument/2006/relationships/customXml" Target="../ink/ink2416.xml"/><Relationship Id="rId35" Type="http://schemas.openxmlformats.org/officeDocument/2006/relationships/image" Target="../media/image2116.emf"/><Relationship Id="rId8" Type="http://schemas.openxmlformats.org/officeDocument/2006/relationships/image" Target="../media/image2113.png"/><Relationship Id="rId3" Type="http://schemas.openxmlformats.org/officeDocument/2006/relationships/tags" Target="../tags/tag112.xml"/></Relationships>
</file>

<file path=ppt/slides/_rels/slide6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2429.xml"/><Relationship Id="rId21" Type="http://schemas.openxmlformats.org/officeDocument/2006/relationships/image" Target="../media/image2139.png"/><Relationship Id="rId42" Type="http://schemas.openxmlformats.org/officeDocument/2006/relationships/customXml" Target="../ink/ink2437.xml"/><Relationship Id="rId47" Type="http://schemas.openxmlformats.org/officeDocument/2006/relationships/image" Target="../media/image2152.png"/><Relationship Id="rId63" Type="http://schemas.openxmlformats.org/officeDocument/2006/relationships/image" Target="../media/image2160.png"/><Relationship Id="rId68" Type="http://schemas.openxmlformats.org/officeDocument/2006/relationships/customXml" Target="../ink/ink2450.xml"/><Relationship Id="rId16" Type="http://schemas.openxmlformats.org/officeDocument/2006/relationships/customXml" Target="../ink/ink2424.xml"/><Relationship Id="rId11" Type="http://schemas.openxmlformats.org/officeDocument/2006/relationships/image" Target="../media/image2134.png"/><Relationship Id="rId32" Type="http://schemas.openxmlformats.org/officeDocument/2006/relationships/customXml" Target="../ink/ink2432.xml"/><Relationship Id="rId37" Type="http://schemas.openxmlformats.org/officeDocument/2006/relationships/image" Target="../media/image2147.png"/><Relationship Id="rId53" Type="http://schemas.openxmlformats.org/officeDocument/2006/relationships/image" Target="../media/image2155.png"/><Relationship Id="rId58" Type="http://schemas.openxmlformats.org/officeDocument/2006/relationships/customXml" Target="../ink/ink2445.xml"/><Relationship Id="rId74" Type="http://schemas.openxmlformats.org/officeDocument/2006/relationships/customXml" Target="../ink/ink2453.xml"/><Relationship Id="rId79" Type="http://schemas.openxmlformats.org/officeDocument/2006/relationships/image" Target="../media/image2168.png"/><Relationship Id="rId5" Type="http://schemas.openxmlformats.org/officeDocument/2006/relationships/image" Target="../media/image2131.png"/><Relationship Id="rId61" Type="http://schemas.openxmlformats.org/officeDocument/2006/relationships/image" Target="../media/image2159.png"/><Relationship Id="rId82" Type="http://schemas.openxmlformats.org/officeDocument/2006/relationships/customXml" Target="../ink/ink2457.xml"/><Relationship Id="rId19" Type="http://schemas.openxmlformats.org/officeDocument/2006/relationships/image" Target="../media/image2138.png"/><Relationship Id="rId14" Type="http://schemas.openxmlformats.org/officeDocument/2006/relationships/customXml" Target="../ink/ink2423.xml"/><Relationship Id="rId22" Type="http://schemas.openxmlformats.org/officeDocument/2006/relationships/customXml" Target="../ink/ink2427.xml"/><Relationship Id="rId27" Type="http://schemas.openxmlformats.org/officeDocument/2006/relationships/image" Target="../media/image2142.png"/><Relationship Id="rId30" Type="http://schemas.openxmlformats.org/officeDocument/2006/relationships/customXml" Target="../ink/ink2431.xml"/><Relationship Id="rId35" Type="http://schemas.openxmlformats.org/officeDocument/2006/relationships/image" Target="../media/image2146.png"/><Relationship Id="rId43" Type="http://schemas.openxmlformats.org/officeDocument/2006/relationships/image" Target="../media/image2150.png"/><Relationship Id="rId48" Type="http://schemas.openxmlformats.org/officeDocument/2006/relationships/customXml" Target="../ink/ink2440.xml"/><Relationship Id="rId56" Type="http://schemas.openxmlformats.org/officeDocument/2006/relationships/customXml" Target="../ink/ink2444.xml"/><Relationship Id="rId64" Type="http://schemas.openxmlformats.org/officeDocument/2006/relationships/customXml" Target="../ink/ink2448.xml"/><Relationship Id="rId69" Type="http://schemas.openxmlformats.org/officeDocument/2006/relationships/image" Target="../media/image2163.png"/><Relationship Id="rId77" Type="http://schemas.openxmlformats.org/officeDocument/2006/relationships/image" Target="../media/image2167.png"/><Relationship Id="rId8" Type="http://schemas.openxmlformats.org/officeDocument/2006/relationships/customXml" Target="../ink/ink2420.xml"/><Relationship Id="rId51" Type="http://schemas.openxmlformats.org/officeDocument/2006/relationships/image" Target="../media/image2154.png"/><Relationship Id="rId72" Type="http://schemas.openxmlformats.org/officeDocument/2006/relationships/customXml" Target="../ink/ink2452.xml"/><Relationship Id="rId80" Type="http://schemas.openxmlformats.org/officeDocument/2006/relationships/customXml" Target="../ink/ink2456.xml"/><Relationship Id="rId3" Type="http://schemas.openxmlformats.org/officeDocument/2006/relationships/image" Target="../media/image430.png"/><Relationship Id="rId12" Type="http://schemas.openxmlformats.org/officeDocument/2006/relationships/customXml" Target="../ink/ink2422.xml"/><Relationship Id="rId17" Type="http://schemas.openxmlformats.org/officeDocument/2006/relationships/image" Target="../media/image2137.png"/><Relationship Id="rId25" Type="http://schemas.openxmlformats.org/officeDocument/2006/relationships/image" Target="../media/image2141.png"/><Relationship Id="rId33" Type="http://schemas.openxmlformats.org/officeDocument/2006/relationships/image" Target="../media/image2145.png"/><Relationship Id="rId38" Type="http://schemas.openxmlformats.org/officeDocument/2006/relationships/customXml" Target="../ink/ink2435.xml"/><Relationship Id="rId46" Type="http://schemas.openxmlformats.org/officeDocument/2006/relationships/customXml" Target="../ink/ink2439.xml"/><Relationship Id="rId59" Type="http://schemas.openxmlformats.org/officeDocument/2006/relationships/image" Target="../media/image2158.png"/><Relationship Id="rId67" Type="http://schemas.openxmlformats.org/officeDocument/2006/relationships/image" Target="../media/image2162.png"/><Relationship Id="rId20" Type="http://schemas.openxmlformats.org/officeDocument/2006/relationships/customXml" Target="../ink/ink2426.xml"/><Relationship Id="rId41" Type="http://schemas.openxmlformats.org/officeDocument/2006/relationships/image" Target="../media/image2149.png"/><Relationship Id="rId54" Type="http://schemas.openxmlformats.org/officeDocument/2006/relationships/customXml" Target="../ink/ink2443.xml"/><Relationship Id="rId62" Type="http://schemas.openxmlformats.org/officeDocument/2006/relationships/customXml" Target="../ink/ink2447.xml"/><Relationship Id="rId70" Type="http://schemas.openxmlformats.org/officeDocument/2006/relationships/customXml" Target="../ink/ink2451.xml"/><Relationship Id="rId75" Type="http://schemas.openxmlformats.org/officeDocument/2006/relationships/image" Target="../media/image2166.png"/><Relationship Id="rId83" Type="http://schemas.openxmlformats.org/officeDocument/2006/relationships/image" Target="../media/image2170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19.xml"/><Relationship Id="rId15" Type="http://schemas.openxmlformats.org/officeDocument/2006/relationships/image" Target="../media/image2136.png"/><Relationship Id="rId23" Type="http://schemas.openxmlformats.org/officeDocument/2006/relationships/image" Target="../media/image2140.png"/><Relationship Id="rId28" Type="http://schemas.openxmlformats.org/officeDocument/2006/relationships/customXml" Target="../ink/ink2430.xml"/><Relationship Id="rId36" Type="http://schemas.openxmlformats.org/officeDocument/2006/relationships/customXml" Target="../ink/ink2434.xml"/><Relationship Id="rId49" Type="http://schemas.openxmlformats.org/officeDocument/2006/relationships/image" Target="../media/image2153.png"/><Relationship Id="rId57" Type="http://schemas.openxmlformats.org/officeDocument/2006/relationships/image" Target="../media/image2157.png"/><Relationship Id="rId10" Type="http://schemas.openxmlformats.org/officeDocument/2006/relationships/customXml" Target="../ink/ink2421.xml"/><Relationship Id="rId31" Type="http://schemas.openxmlformats.org/officeDocument/2006/relationships/image" Target="../media/image2144.png"/><Relationship Id="rId44" Type="http://schemas.openxmlformats.org/officeDocument/2006/relationships/customXml" Target="../ink/ink2438.xml"/><Relationship Id="rId52" Type="http://schemas.openxmlformats.org/officeDocument/2006/relationships/customXml" Target="../ink/ink2442.xml"/><Relationship Id="rId60" Type="http://schemas.openxmlformats.org/officeDocument/2006/relationships/customXml" Target="../ink/ink2446.xml"/><Relationship Id="rId65" Type="http://schemas.openxmlformats.org/officeDocument/2006/relationships/image" Target="../media/image2161.png"/><Relationship Id="rId73" Type="http://schemas.openxmlformats.org/officeDocument/2006/relationships/image" Target="../media/image2165.png"/><Relationship Id="rId78" Type="http://schemas.openxmlformats.org/officeDocument/2006/relationships/customXml" Target="../ink/ink2455.xml"/><Relationship Id="rId81" Type="http://schemas.openxmlformats.org/officeDocument/2006/relationships/image" Target="../media/image2169.png"/><Relationship Id="rId4" Type="http://schemas.openxmlformats.org/officeDocument/2006/relationships/customXml" Target="../ink/ink2418.xml"/><Relationship Id="rId9" Type="http://schemas.openxmlformats.org/officeDocument/2006/relationships/image" Target="../media/image2133.png"/><Relationship Id="rId13" Type="http://schemas.openxmlformats.org/officeDocument/2006/relationships/image" Target="../media/image2135.png"/><Relationship Id="rId18" Type="http://schemas.openxmlformats.org/officeDocument/2006/relationships/customXml" Target="../ink/ink2425.xml"/><Relationship Id="rId39" Type="http://schemas.openxmlformats.org/officeDocument/2006/relationships/image" Target="../media/image2148.png"/><Relationship Id="rId34" Type="http://schemas.openxmlformats.org/officeDocument/2006/relationships/customXml" Target="../ink/ink2433.xml"/><Relationship Id="rId50" Type="http://schemas.openxmlformats.org/officeDocument/2006/relationships/customXml" Target="../ink/ink2441.xml"/><Relationship Id="rId55" Type="http://schemas.openxmlformats.org/officeDocument/2006/relationships/image" Target="../media/image2156.png"/><Relationship Id="rId76" Type="http://schemas.openxmlformats.org/officeDocument/2006/relationships/customXml" Target="../ink/ink2454.xml"/><Relationship Id="rId7" Type="http://schemas.openxmlformats.org/officeDocument/2006/relationships/image" Target="../media/image2132.png"/><Relationship Id="rId71" Type="http://schemas.openxmlformats.org/officeDocument/2006/relationships/image" Target="../media/image2164.png"/><Relationship Id="rId2" Type="http://schemas.openxmlformats.org/officeDocument/2006/relationships/image" Target="../media/image2126.png"/><Relationship Id="rId29" Type="http://schemas.openxmlformats.org/officeDocument/2006/relationships/image" Target="../media/image2143.png"/><Relationship Id="rId24" Type="http://schemas.openxmlformats.org/officeDocument/2006/relationships/customXml" Target="../ink/ink2428.xml"/><Relationship Id="rId40" Type="http://schemas.openxmlformats.org/officeDocument/2006/relationships/customXml" Target="../ink/ink2436.xml"/><Relationship Id="rId45" Type="http://schemas.openxmlformats.org/officeDocument/2006/relationships/image" Target="../media/image2151.png"/><Relationship Id="rId66" Type="http://schemas.openxmlformats.org/officeDocument/2006/relationships/customXml" Target="../ink/ink2449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emf"/><Relationship Id="rId3" Type="http://schemas.openxmlformats.org/officeDocument/2006/relationships/tags" Target="../tags/tag116.xml"/><Relationship Id="rId7" Type="http://schemas.openxmlformats.org/officeDocument/2006/relationships/image" Target="../media/image2129.png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image" Target="../media/image2128.png"/><Relationship Id="rId5" Type="http://schemas.openxmlformats.org/officeDocument/2006/relationships/image" Target="../media/image2127.png"/><Relationship Id="rId10" Type="http://schemas.openxmlformats.org/officeDocument/2006/relationships/image" Target="../media/image2132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131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emf"/><Relationship Id="rId3" Type="http://schemas.openxmlformats.org/officeDocument/2006/relationships/tags" Target="../tags/tag119.xml"/><Relationship Id="rId7" Type="http://schemas.openxmlformats.org/officeDocument/2006/relationships/image" Target="../media/image2173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2172.png"/><Relationship Id="rId5" Type="http://schemas.openxmlformats.org/officeDocument/2006/relationships/image" Target="../media/image2171.png"/><Relationship Id="rId10" Type="http://schemas.openxmlformats.org/officeDocument/2006/relationships/image" Target="../media/image2175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174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7.png"/><Relationship Id="rId2" Type="http://schemas.openxmlformats.org/officeDocument/2006/relationships/image" Target="../media/image217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78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60.xml"/><Relationship Id="rId13" Type="http://schemas.openxmlformats.org/officeDocument/2006/relationships/image" Target="../media/image2117.emf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86.png"/><Relationship Id="rId12" Type="http://schemas.openxmlformats.org/officeDocument/2006/relationships/image" Target="../media/image2181.emf"/><Relationship Id="rId2" Type="http://schemas.openxmlformats.org/officeDocument/2006/relationships/tags" Target="../tags/tag121.xml"/><Relationship Id="rId1" Type="http://schemas.openxmlformats.org/officeDocument/2006/relationships/tags" Target="../tags/tag120.xml"/><Relationship Id="rId6" Type="http://schemas.openxmlformats.org/officeDocument/2006/relationships/customXml" Target="../ink/ink2459.xml"/><Relationship Id="rId11" Type="http://schemas.openxmlformats.org/officeDocument/2006/relationships/image" Target="../media/image2180.png"/><Relationship Id="rId5" Type="http://schemas.openxmlformats.org/officeDocument/2006/relationships/image" Target="../media/image2185.png"/><Relationship Id="rId10" Type="http://schemas.openxmlformats.org/officeDocument/2006/relationships/image" Target="../media/image2179.png"/><Relationship Id="rId4" Type="http://schemas.openxmlformats.org/officeDocument/2006/relationships/customXml" Target="../ink/ink2458.xml"/><Relationship Id="rId9" Type="http://schemas.openxmlformats.org/officeDocument/2006/relationships/image" Target="../media/image218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185.emf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image" Target="../media/image2184.emf"/><Relationship Id="rId5" Type="http://schemas.openxmlformats.org/officeDocument/2006/relationships/image" Target="../media/image2183.png"/><Relationship Id="rId4" Type="http://schemas.openxmlformats.org/officeDocument/2006/relationships/image" Target="../media/image2182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customXml" Target="../ink/ink2464.xml"/><Relationship Id="rId13" Type="http://schemas.openxmlformats.org/officeDocument/2006/relationships/image" Target="../media/image2200.png"/><Relationship Id="rId18" Type="http://schemas.openxmlformats.org/officeDocument/2006/relationships/customXml" Target="../ink/ink2469.xml"/><Relationship Id="rId26" Type="http://schemas.openxmlformats.org/officeDocument/2006/relationships/customXml" Target="../ink/ink2473.xml"/><Relationship Id="rId3" Type="http://schemas.openxmlformats.org/officeDocument/2006/relationships/image" Target="../media/image2195.png"/><Relationship Id="rId21" Type="http://schemas.openxmlformats.org/officeDocument/2006/relationships/image" Target="../media/image2204.png"/><Relationship Id="rId7" Type="http://schemas.openxmlformats.org/officeDocument/2006/relationships/image" Target="../media/image2197.png"/><Relationship Id="rId12" Type="http://schemas.openxmlformats.org/officeDocument/2006/relationships/customXml" Target="../ink/ink2466.xml"/><Relationship Id="rId17" Type="http://schemas.openxmlformats.org/officeDocument/2006/relationships/image" Target="../media/image2202.png"/><Relationship Id="rId25" Type="http://schemas.openxmlformats.org/officeDocument/2006/relationships/image" Target="../media/image2206.png"/><Relationship Id="rId2" Type="http://schemas.openxmlformats.org/officeDocument/2006/relationships/customXml" Target="../ink/ink2461.xml"/><Relationship Id="rId16" Type="http://schemas.openxmlformats.org/officeDocument/2006/relationships/customXml" Target="../ink/ink2468.xml"/><Relationship Id="rId20" Type="http://schemas.openxmlformats.org/officeDocument/2006/relationships/customXml" Target="../ink/ink2470.xml"/><Relationship Id="rId29" Type="http://schemas.openxmlformats.org/officeDocument/2006/relationships/image" Target="../media/image220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463.xml"/><Relationship Id="rId11" Type="http://schemas.openxmlformats.org/officeDocument/2006/relationships/image" Target="../media/image2199.png"/><Relationship Id="rId24" Type="http://schemas.openxmlformats.org/officeDocument/2006/relationships/customXml" Target="../ink/ink2472.xml"/><Relationship Id="rId32" Type="http://schemas.openxmlformats.org/officeDocument/2006/relationships/image" Target="../media/image2188.png"/><Relationship Id="rId5" Type="http://schemas.openxmlformats.org/officeDocument/2006/relationships/image" Target="../media/image2196.png"/><Relationship Id="rId15" Type="http://schemas.openxmlformats.org/officeDocument/2006/relationships/image" Target="../media/image2201.png"/><Relationship Id="rId23" Type="http://schemas.openxmlformats.org/officeDocument/2006/relationships/image" Target="../media/image2205.png"/><Relationship Id="rId28" Type="http://schemas.openxmlformats.org/officeDocument/2006/relationships/customXml" Target="../ink/ink2474.xml"/><Relationship Id="rId10" Type="http://schemas.openxmlformats.org/officeDocument/2006/relationships/customXml" Target="../ink/ink2465.xml"/><Relationship Id="rId19" Type="http://schemas.openxmlformats.org/officeDocument/2006/relationships/image" Target="../media/image2203.png"/><Relationship Id="rId31" Type="http://schemas.openxmlformats.org/officeDocument/2006/relationships/image" Target="../media/image2209.png"/><Relationship Id="rId4" Type="http://schemas.openxmlformats.org/officeDocument/2006/relationships/customXml" Target="../ink/ink2462.xml"/><Relationship Id="rId9" Type="http://schemas.openxmlformats.org/officeDocument/2006/relationships/image" Target="../media/image2198.png"/><Relationship Id="rId14" Type="http://schemas.openxmlformats.org/officeDocument/2006/relationships/customXml" Target="../ink/ink2467.xml"/><Relationship Id="rId22" Type="http://schemas.openxmlformats.org/officeDocument/2006/relationships/customXml" Target="../ink/ink2471.xml"/><Relationship Id="rId27" Type="http://schemas.openxmlformats.org/officeDocument/2006/relationships/image" Target="../media/image2207.png"/><Relationship Id="rId30" Type="http://schemas.openxmlformats.org/officeDocument/2006/relationships/customXml" Target="../ink/ink2475.xm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0.emf"/><Relationship Id="rId3" Type="http://schemas.openxmlformats.org/officeDocument/2006/relationships/tags" Target="../tags/tag126.xml"/><Relationship Id="rId7" Type="http://schemas.openxmlformats.org/officeDocument/2006/relationships/image" Target="../media/image2190.png"/><Relationship Id="rId2" Type="http://schemas.openxmlformats.org/officeDocument/2006/relationships/tags" Target="../tags/tag125.xml"/><Relationship Id="rId1" Type="http://schemas.openxmlformats.org/officeDocument/2006/relationships/tags" Target="../tags/tag124.xml"/><Relationship Id="rId6" Type="http://schemas.openxmlformats.org/officeDocument/2006/relationships/image" Target="../media/image2188.png"/><Relationship Id="rId5" Type="http://schemas.openxmlformats.org/officeDocument/2006/relationships/image" Target="../media/image2189.png"/><Relationship Id="rId10" Type="http://schemas.openxmlformats.org/officeDocument/2006/relationships/image" Target="../media/image2192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2191.emf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tags" Target="../tags/tag18.xml"/><Relationship Id="rId7" Type="http://schemas.openxmlformats.org/officeDocument/2006/relationships/image" Target="../media/image430.png"/><Relationship Id="rId12" Type="http://schemas.openxmlformats.org/officeDocument/2006/relationships/image" Target="../media/image440.emf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image" Target="../media/image435.png"/><Relationship Id="rId11" Type="http://schemas.openxmlformats.org/officeDocument/2006/relationships/image" Target="../media/image439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38.emf"/><Relationship Id="rId4" Type="http://schemas.openxmlformats.org/officeDocument/2006/relationships/tags" Target="../tags/tag19.xml"/><Relationship Id="rId9" Type="http://schemas.openxmlformats.org/officeDocument/2006/relationships/image" Target="../media/image437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6.png"/><Relationship Id="rId3" Type="http://schemas.openxmlformats.org/officeDocument/2006/relationships/tags" Target="../tags/tag22.xml"/><Relationship Id="rId7" Type="http://schemas.openxmlformats.org/officeDocument/2006/relationships/image" Target="../media/image430.png"/><Relationship Id="rId12" Type="http://schemas.openxmlformats.org/officeDocument/2006/relationships/image" Target="../media/image437.emf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435.png"/><Relationship Id="rId11" Type="http://schemas.openxmlformats.org/officeDocument/2006/relationships/image" Target="../media/image440.emf"/><Relationship Id="rId5" Type="http://schemas.openxmlformats.org/officeDocument/2006/relationships/slideLayout" Target="../slideLayouts/slideLayout7.xml"/><Relationship Id="rId10" Type="http://schemas.openxmlformats.org/officeDocument/2006/relationships/image" Target="../media/image442.emf"/><Relationship Id="rId4" Type="http://schemas.openxmlformats.org/officeDocument/2006/relationships/tags" Target="../tags/tag23.xml"/><Relationship Id="rId9" Type="http://schemas.openxmlformats.org/officeDocument/2006/relationships/image" Target="../media/image441.e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1.emf"/><Relationship Id="rId3" Type="http://schemas.openxmlformats.org/officeDocument/2006/relationships/tags" Target="../tags/tag26.xml"/><Relationship Id="rId7" Type="http://schemas.openxmlformats.org/officeDocument/2006/relationships/image" Target="../media/image430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450.png"/><Relationship Id="rId5" Type="http://schemas.openxmlformats.org/officeDocument/2006/relationships/image" Target="../media/image449.png"/><Relationship Id="rId10" Type="http://schemas.openxmlformats.org/officeDocument/2006/relationships/image" Target="../media/image453.emf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5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BDC825-A819-6CB3-B50F-D7F33763962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Project Update 3.0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28596A1-E8E1-D706-D02C-5CF0788268E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408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FB73E21-7493-AD89-2557-BF0E953074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25913" y="1956157"/>
            <a:ext cx="3517119" cy="2979958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8ABB0D83-D136-FEDF-1B8E-DCBA2DC459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968" y="1939020"/>
            <a:ext cx="3537345" cy="299709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9560D2C2-7452-AB94-F0B6-440544A88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95593" y="1939020"/>
            <a:ext cx="3517120" cy="2979959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r_{tot} = 10^3 $$&#10;&#10;\end{document}" title="IguanaTex Bitmap Display">
            <a:extLst>
              <a:ext uri="{FF2B5EF4-FFF2-40B4-BE49-F238E27FC236}">
                <a16:creationId xmlns:a16="http://schemas.microsoft.com/office/drawing/2014/main" id="{D83D1A7A-3D58-43D3-394E-9764F63462B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09791" y="1294487"/>
            <a:ext cx="1066800" cy="2794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r_{tot} = 10^5 $$&#10;&#10;\end{document}" title="IguanaTex Bitmap Display">
            <a:extLst>
              <a:ext uri="{FF2B5EF4-FFF2-40B4-BE49-F238E27FC236}">
                <a16:creationId xmlns:a16="http://schemas.microsoft.com/office/drawing/2014/main" id="{25A823DF-BC46-5CE9-13F8-76068237C46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75229" y="1307187"/>
            <a:ext cx="1066800" cy="2794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r_{tot} = 10^4 $$&#10;&#10;\end{document}" title="IguanaTex Bitmap Display">
            <a:extLst>
              <a:ext uri="{FF2B5EF4-FFF2-40B4-BE49-F238E27FC236}">
                <a16:creationId xmlns:a16="http://schemas.microsoft.com/office/drawing/2014/main" id="{2CDE45AB-60FD-4E9F-40AA-3D705FBC317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92510" y="1307187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361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FC5A851-78C2-7134-5551-8D666D4B30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295264"/>
            <a:ext cx="5291666" cy="426747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F78EA0D-61DE-BC44-F9E2-9148DE736C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65" y="1484312"/>
            <a:ext cx="5291667" cy="3889375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A_{init} = 10^{-8} $$&#10;&#10;\end{document}" title="IguanaTex Bitmap Display">
            <a:extLst>
              <a:ext uri="{FF2B5EF4-FFF2-40B4-BE49-F238E27FC236}">
                <a16:creationId xmlns:a16="http://schemas.microsoft.com/office/drawing/2014/main" id="{0F3C40C2-1ECE-EC45-C2FA-0197A86BD9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420765" y="687917"/>
            <a:ext cx="1397000" cy="2794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\delta = 4 $$&#10;&#10;\end{document}" title="IguanaTex Bitmap Display">
            <a:extLst>
              <a:ext uri="{FF2B5EF4-FFF2-40B4-BE49-F238E27FC236}">
                <a16:creationId xmlns:a16="http://schemas.microsoft.com/office/drawing/2014/main" id="{F9829BEB-C652-8C22-A512-482DB972C7E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01561" y="738717"/>
            <a:ext cx="5842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215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2292151A-4FDD-C99E-ED9D-8B232DBCA4C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440659" y="1498318"/>
            <a:ext cx="1397000" cy="279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{init} = 10^{-7} $$&#10;&#10;\end{document}" title="IguanaTex Bitmap Display">
            <a:extLst>
              <a:ext uri="{FF2B5EF4-FFF2-40B4-BE49-F238E27FC236}">
                <a16:creationId xmlns:a16="http://schemas.microsoft.com/office/drawing/2014/main" id="{710D7DC5-01C2-B0E2-A826-9C2C85269A3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776248" y="1498318"/>
            <a:ext cx="13970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{init} = 10^{-6} $$&#10;&#10;\end{document}" title="IguanaTex Bitmap Display">
            <a:extLst>
              <a:ext uri="{FF2B5EF4-FFF2-40B4-BE49-F238E27FC236}">
                <a16:creationId xmlns:a16="http://schemas.microsoft.com/office/drawing/2014/main" id="{869F0CCA-89CC-3097-A158-87F1F7D49F8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5605281" y="1498318"/>
            <a:ext cx="1397000" cy="27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6278763-8FAE-A7DC-A12D-17BDAF39835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8278" y="2104113"/>
            <a:ext cx="3678095" cy="28044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0139B8-B58A-7844-0691-A32B250064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65599" y="2104113"/>
            <a:ext cx="3678094" cy="28044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9B16B8-C222-1B87-383C-59000A8B164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158708" y="2104113"/>
            <a:ext cx="3678094" cy="2804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6964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F72B6D9C-1857-24FF-B672-C70DAF7B3ECB}"/>
              </a:ext>
            </a:extLst>
          </p:cNvPr>
          <p:cNvGrpSpPr/>
          <p:nvPr/>
        </p:nvGrpSpPr>
        <p:grpSpPr>
          <a:xfrm>
            <a:off x="2498667" y="336973"/>
            <a:ext cx="4820760" cy="658440"/>
            <a:chOff x="2498667" y="336973"/>
            <a:chExt cx="4820760" cy="658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C3D8B31-0518-4534-6B77-268AE1073320}"/>
                    </a:ext>
                  </a:extLst>
                </p14:cNvPr>
                <p14:cNvContentPartPr/>
                <p14:nvPr/>
              </p14:nvContentPartPr>
              <p14:xfrm>
                <a:off x="2501187" y="360733"/>
                <a:ext cx="294120" cy="270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C3D8B31-0518-4534-6B77-268AE107332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486067" y="345613"/>
                  <a:ext cx="32472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C36806C4-01BB-3061-91C1-6861E7184C08}"/>
                    </a:ext>
                  </a:extLst>
                </p14:cNvPr>
                <p14:cNvContentPartPr/>
                <p14:nvPr/>
              </p14:nvContentPartPr>
              <p14:xfrm>
                <a:off x="3027867" y="490333"/>
                <a:ext cx="174240" cy="1580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36806C4-01BB-3061-91C1-6861E7184C08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012747" y="474853"/>
                  <a:ext cx="20484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5502F3B-96F7-B2AF-F5F5-C0AD29D3E868}"/>
                    </a:ext>
                  </a:extLst>
                </p14:cNvPr>
                <p14:cNvContentPartPr/>
                <p14:nvPr/>
              </p14:nvContentPartPr>
              <p14:xfrm>
                <a:off x="3200667" y="546493"/>
                <a:ext cx="147960" cy="1317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5502F3B-96F7-B2AF-F5F5-C0AD29D3E86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185187" y="531013"/>
                  <a:ext cx="17820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0CACA1-36D7-A688-8F08-412D90703244}"/>
                    </a:ext>
                  </a:extLst>
                </p14:cNvPr>
                <p14:cNvContentPartPr/>
                <p14:nvPr/>
              </p14:nvContentPartPr>
              <p14:xfrm>
                <a:off x="3453387" y="372973"/>
                <a:ext cx="12240" cy="3006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0CACA1-36D7-A688-8F08-412D90703244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38267" y="357853"/>
                  <a:ext cx="428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34156FF0-FBBC-B2A5-7E41-F1853F5331B0}"/>
                    </a:ext>
                  </a:extLst>
                </p14:cNvPr>
                <p14:cNvContentPartPr/>
                <p14:nvPr/>
              </p14:nvContentPartPr>
              <p14:xfrm>
                <a:off x="3550947" y="336973"/>
                <a:ext cx="54360" cy="3621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34156FF0-FBBC-B2A5-7E41-F1853F5331B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535827" y="321853"/>
                  <a:ext cx="849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1AC9BD02-E1B4-B64C-A7D8-2318D1A9A2F6}"/>
                    </a:ext>
                  </a:extLst>
                </p14:cNvPr>
                <p14:cNvContentPartPr/>
                <p14:nvPr/>
              </p14:nvContentPartPr>
              <p14:xfrm>
                <a:off x="4101387" y="530293"/>
                <a:ext cx="198000" cy="1746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1AC9BD02-E1B4-B64C-A7D8-2318D1A9A2F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086267" y="514813"/>
                  <a:ext cx="22860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7E1B7949-EE28-3136-A5C8-D4B5C563DDF8}"/>
                    </a:ext>
                  </a:extLst>
                </p14:cNvPr>
                <p14:cNvContentPartPr/>
                <p14:nvPr/>
              </p14:nvContentPartPr>
              <p14:xfrm>
                <a:off x="4276707" y="582133"/>
                <a:ext cx="253080" cy="349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7E1B7949-EE28-3136-A5C8-D4B5C563DD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261227" y="567013"/>
                  <a:ext cx="283680" cy="37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6DC6854E-6C2C-8FA7-CBFF-922862B4F860}"/>
                    </a:ext>
                  </a:extLst>
                </p14:cNvPr>
                <p14:cNvContentPartPr/>
                <p14:nvPr/>
              </p14:nvContentPartPr>
              <p14:xfrm>
                <a:off x="4581987" y="570613"/>
                <a:ext cx="153000" cy="142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6DC6854E-6C2C-8FA7-CBFF-922862B4F86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566867" y="555493"/>
                  <a:ext cx="18360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101DE17-CF18-375F-DBAE-398A63ED7088}"/>
                    </a:ext>
                  </a:extLst>
                </p14:cNvPr>
                <p14:cNvContentPartPr/>
                <p14:nvPr/>
              </p14:nvContentPartPr>
              <p14:xfrm>
                <a:off x="4751907" y="593653"/>
                <a:ext cx="137520" cy="9936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101DE17-CF18-375F-DBAE-398A63ED7088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736787" y="578533"/>
                  <a:ext cx="1677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E49ECD9-2162-9889-300C-CF4679645A22}"/>
                    </a:ext>
                  </a:extLst>
                </p14:cNvPr>
                <p14:cNvContentPartPr/>
                <p14:nvPr/>
              </p14:nvContentPartPr>
              <p14:xfrm>
                <a:off x="4977267" y="610213"/>
                <a:ext cx="167760" cy="1839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E49ECD9-2162-9889-300C-CF4679645A2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962147" y="594733"/>
                  <a:ext cx="19800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B4EBF36-A96A-72BA-5435-7DFA60D145F1}"/>
                    </a:ext>
                  </a:extLst>
                </p14:cNvPr>
                <p14:cNvContentPartPr/>
                <p14:nvPr/>
              </p14:nvContentPartPr>
              <p14:xfrm>
                <a:off x="5229987" y="581773"/>
                <a:ext cx="126720" cy="80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B4EBF36-A96A-72BA-5435-7DFA60D145F1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214867" y="566293"/>
                  <a:ext cx="157320" cy="11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4AAF8EF9-8E90-D8E6-B660-702B6AE46CE1}"/>
                    </a:ext>
                  </a:extLst>
                </p14:cNvPr>
                <p14:cNvContentPartPr/>
                <p14:nvPr/>
              </p14:nvContentPartPr>
              <p14:xfrm>
                <a:off x="5442027" y="607333"/>
                <a:ext cx="240120" cy="680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4AAF8EF9-8E90-D8E6-B660-702B6AE46CE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426907" y="592213"/>
                  <a:ext cx="27072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AC40A20-F6F8-8BE7-3381-A14A57DC1802}"/>
                    </a:ext>
                  </a:extLst>
                </p14:cNvPr>
                <p14:cNvContentPartPr/>
                <p14:nvPr/>
              </p14:nvContentPartPr>
              <p14:xfrm>
                <a:off x="5995347" y="588973"/>
                <a:ext cx="300600" cy="97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AC40A20-F6F8-8BE7-3381-A14A57DC1802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80227" y="573853"/>
                  <a:ext cx="331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6BDD3CE-12F7-E3CB-918C-90A69F900111}"/>
                    </a:ext>
                  </a:extLst>
                </p14:cNvPr>
                <p14:cNvContentPartPr/>
                <p14:nvPr/>
              </p14:nvContentPartPr>
              <p14:xfrm>
                <a:off x="6303507" y="610573"/>
                <a:ext cx="110880" cy="72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6BDD3CE-12F7-E3CB-918C-90A69F90011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88387" y="595453"/>
                  <a:ext cx="141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6EE1EBCB-D65C-1B0B-56B9-24C6B2245567}"/>
                    </a:ext>
                  </a:extLst>
                </p14:cNvPr>
                <p14:cNvContentPartPr/>
                <p14:nvPr/>
              </p14:nvContentPartPr>
              <p14:xfrm>
                <a:off x="6464067" y="502573"/>
                <a:ext cx="163800" cy="1958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6EE1EBCB-D65C-1B0B-56B9-24C6B2245567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48947" y="487453"/>
                  <a:ext cx="19404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FF18DA1-E5E6-5BEB-96FF-3031BE1EB730}"/>
                    </a:ext>
                  </a:extLst>
                </p14:cNvPr>
                <p14:cNvContentPartPr/>
                <p14:nvPr/>
              </p14:nvContentPartPr>
              <p14:xfrm>
                <a:off x="6689427" y="421933"/>
                <a:ext cx="408600" cy="290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FF18DA1-E5E6-5BEB-96FF-3031BE1EB73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674307" y="406453"/>
                  <a:ext cx="43920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5C411F3-78DD-081B-4991-7C455325C57C}"/>
                    </a:ext>
                  </a:extLst>
                </p14:cNvPr>
                <p14:cNvContentPartPr/>
                <p14:nvPr/>
              </p14:nvContentPartPr>
              <p14:xfrm>
                <a:off x="2498667" y="889213"/>
                <a:ext cx="4820760" cy="106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5C411F3-78DD-081B-4991-7C455325C57C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483187" y="873733"/>
                  <a:ext cx="4851360" cy="1364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3" name="Picture 22" descr="\documentclass{article}&#10;\usepackage{amsmath}&#10;\pagestyle{empty}&#10;\begin{document}&#10;&#10;&#10;$$ \frac{dA_{10}}{dt} = \frac{k_1A_{00}r^t}{r_{tot}^t} - k_1^-A_{10} - \frac{k_2A_{10}r^t}{r_{tot}^t} + k_2^-A_{20} - \frac{k_4A_{10}r^f}{r_{tot}^f} + k_4^-A_{11} $$&#10;&#10;\end{document}" title="IguanaTex Bitmap Display">
            <a:extLst>
              <a:ext uri="{FF2B5EF4-FFF2-40B4-BE49-F238E27FC236}">
                <a16:creationId xmlns:a16="http://schemas.microsoft.com/office/drawing/2014/main" id="{9A315934-FFCA-E3E9-F6B4-0F2AA5269EA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5"/>
          <a:stretch>
            <a:fillRect/>
          </a:stretch>
        </p:blipFill>
        <p:spPr>
          <a:xfrm>
            <a:off x="402441" y="1086260"/>
            <a:ext cx="7366000" cy="68580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&#10;$$ \frac{dA_{20}}{dt} = \frac{k_2A_{10}r^t}{r_{tot}^t} - k_2^-A_{20} - \frac{k_5A_{20}r^f}{r_{tot}^f} + k_5^-A_{21}$$&#10;&#10;\end{document}" title="IguanaTex Bitmap Display">
            <a:extLst>
              <a:ext uri="{FF2B5EF4-FFF2-40B4-BE49-F238E27FC236}">
                <a16:creationId xmlns:a16="http://schemas.microsoft.com/office/drawing/2014/main" id="{D8A86EAF-D299-978C-A938-6197624FA41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46"/>
          <a:stretch>
            <a:fillRect/>
          </a:stretch>
        </p:blipFill>
        <p:spPr>
          <a:xfrm>
            <a:off x="402441" y="2041649"/>
            <a:ext cx="5130800" cy="685800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&#10;$$ \frac{dA_{01}}{dt} = \frac{k_3A_{00}r^f}{r_{tot}^f} - k_3^-A_{01} - \frac{k_6A_{01}r^t}{r_{tot}^t} + k_6^-A_{11} $$&#10;&#10;\end{document}" title="IguanaTex Bitmap Display">
            <a:extLst>
              <a:ext uri="{FF2B5EF4-FFF2-40B4-BE49-F238E27FC236}">
                <a16:creationId xmlns:a16="http://schemas.microsoft.com/office/drawing/2014/main" id="{98DDED81-B8C2-F91F-1B49-4F67C2CE744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7"/>
          <a:stretch>
            <a:fillRect/>
          </a:stretch>
        </p:blipFill>
        <p:spPr>
          <a:xfrm>
            <a:off x="402441" y="2927436"/>
            <a:ext cx="5130800" cy="6858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$$ \frac{dA_{11}}{dt} = \frac{k_4A_{10}r^f}{r_{tot}^f} - k_4^-A_{11} + \frac{k_6A_{01}r^t}{r_{tot}^t} - k_6^-A_{11} - \frac{k_7A_{11}r^t}{r_{tot}^t} + k_7^-A_{21} $$&#10;&#10;&#10;\end{document}" title="IguanaTex Bitmap Display">
            <a:extLst>
              <a:ext uri="{FF2B5EF4-FFF2-40B4-BE49-F238E27FC236}">
                <a16:creationId xmlns:a16="http://schemas.microsoft.com/office/drawing/2014/main" id="{C0E8F0F9-99C7-3A4A-9920-AAC8E3D3E8B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8"/>
          <a:stretch>
            <a:fillRect/>
          </a:stretch>
        </p:blipFill>
        <p:spPr>
          <a:xfrm>
            <a:off x="402441" y="3847939"/>
            <a:ext cx="7366000" cy="685800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&#10;$$ \frac{dA_{21}}{dt} = \frac{k_5A_{20}r^f}{r_{tot}^f} - k_5^-A_{21} + \frac{k_7A_{11}r^t}{r_{tot}^t} - k_7^-A_{21} $$&#10;&#10;\end{document}" title="IguanaTex Bitmap Display">
            <a:extLst>
              <a:ext uri="{FF2B5EF4-FFF2-40B4-BE49-F238E27FC236}">
                <a16:creationId xmlns:a16="http://schemas.microsoft.com/office/drawing/2014/main" id="{02E583E3-316B-212B-7F1A-2B6D0D31BCA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9"/>
          <a:stretch>
            <a:fillRect/>
          </a:stretch>
        </p:blipFill>
        <p:spPr>
          <a:xfrm>
            <a:off x="402441" y="4803328"/>
            <a:ext cx="5130800" cy="6858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A_{sum} = A_{00} + A_{10} + A_{20} + A_{01} + A_{11} + A_{21} $$&#10;&#10;\end{document}" title="IguanaTex Bitmap Display">
            <a:extLst>
              <a:ext uri="{FF2B5EF4-FFF2-40B4-BE49-F238E27FC236}">
                <a16:creationId xmlns:a16="http://schemas.microsoft.com/office/drawing/2014/main" id="{7A2066C4-44D9-C596-D4FD-9118DCFC2D3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50"/>
          <a:stretch>
            <a:fillRect/>
          </a:stretch>
        </p:blipFill>
        <p:spPr>
          <a:xfrm>
            <a:off x="7028872" y="5031928"/>
            <a:ext cx="4876800" cy="228600"/>
          </a:xfrm>
          <a:prstGeom prst="rect">
            <a:avLst/>
          </a:prstGeom>
        </p:spPr>
      </p:pic>
      <p:pic>
        <p:nvPicPr>
          <p:cNvPr id="29" name="Picture 28" descr="\documentclass{article}&#10;\usepackage{amsmath}&#10;\pagestyle{empty}&#10;\begin{document}&#10;&#10;$$ r_{tot}^t = r^t + A_{10} + A_{11} + 2(A_{20} +A_{21}) $$&#10;&#10;&#10;\end{document}" title="IguanaTex Bitmap Display">
            <a:extLst>
              <a:ext uri="{FF2B5EF4-FFF2-40B4-BE49-F238E27FC236}">
                <a16:creationId xmlns:a16="http://schemas.microsoft.com/office/drawing/2014/main" id="{ABEEE319-20B0-5B00-C528-8FF34DB4341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1"/>
          <a:stretch>
            <a:fillRect/>
          </a:stretch>
        </p:blipFill>
        <p:spPr>
          <a:xfrm>
            <a:off x="7346372" y="5489128"/>
            <a:ext cx="4089400" cy="279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&#10;$$ r_{tot}^f = r^f + A_{01} + A_{11} + A_{21} $$&#10;&#10;\end{document}" title="IguanaTex Bitmap Display">
            <a:extLst>
              <a:ext uri="{FF2B5EF4-FFF2-40B4-BE49-F238E27FC236}">
                <a16:creationId xmlns:a16="http://schemas.microsoft.com/office/drawing/2014/main" id="{0F658062-8A71-EF67-2E41-BA540E3FE58E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2"/>
          <a:stretch>
            <a:fillRect/>
          </a:stretch>
        </p:blipFill>
        <p:spPr>
          <a:xfrm>
            <a:off x="7768441" y="5940391"/>
            <a:ext cx="3073400" cy="330200"/>
          </a:xfrm>
          <a:prstGeom prst="rect">
            <a:avLst/>
          </a:prstGeom>
        </p:spPr>
      </p:pic>
      <p:pic>
        <p:nvPicPr>
          <p:cNvPr id="28" name="Picture 27" descr="\documentclass{article}&#10;\usepackage{amsmath}&#10;\pagestyle{empty}&#10;\begin{document}&#10;&#10;&#10;$$ A_{sum} = A_{synapse} + \sum IC$$&#10;&#10;\end{document}" title="IguanaTex Bitmap Display">
            <a:extLst>
              <a:ext uri="{FF2B5EF4-FFF2-40B4-BE49-F238E27FC236}">
                <a16:creationId xmlns:a16="http://schemas.microsoft.com/office/drawing/2014/main" id="{5C489249-71A8-0668-BCAA-3CC5755AAA00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3"/>
          <a:stretch>
            <a:fillRect/>
          </a:stretch>
        </p:blipFill>
        <p:spPr>
          <a:xfrm>
            <a:off x="7453539" y="6362188"/>
            <a:ext cx="2921000" cy="35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480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1E8DEC6-7CC0-760A-C5E1-759BEF2D02B4}"/>
              </a:ext>
            </a:extLst>
          </p:cNvPr>
          <p:cNvGrpSpPr/>
          <p:nvPr/>
        </p:nvGrpSpPr>
        <p:grpSpPr>
          <a:xfrm>
            <a:off x="1326720" y="293640"/>
            <a:ext cx="3231360" cy="370080"/>
            <a:chOff x="1326720" y="293640"/>
            <a:chExt cx="3231360" cy="37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4086E4A-8834-3FB2-73FC-06BDD24E0311}"/>
                    </a:ext>
                  </a:extLst>
                </p14:cNvPr>
                <p14:cNvContentPartPr/>
                <p14:nvPr/>
              </p14:nvContentPartPr>
              <p14:xfrm>
                <a:off x="1326720" y="293640"/>
                <a:ext cx="201240" cy="2527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196212F9-0E66-F6A9-B793-3D377193C163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311600" y="278520"/>
                  <a:ext cx="231840" cy="28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F4DD43FA-A2CB-E615-7D67-E8EB1463BFCB}"/>
                    </a:ext>
                  </a:extLst>
                </p14:cNvPr>
                <p14:cNvContentPartPr/>
                <p14:nvPr/>
              </p14:nvContentPartPr>
              <p14:xfrm>
                <a:off x="1590240" y="471120"/>
                <a:ext cx="87840" cy="1324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CA8B537A-D81B-17B2-4416-8A21C4D3FBE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575120" y="456000"/>
                  <a:ext cx="11844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E120E62-2A22-B2E5-59B1-01DEE4E0D379}"/>
                    </a:ext>
                  </a:extLst>
                </p14:cNvPr>
                <p14:cNvContentPartPr/>
                <p14:nvPr/>
              </p14:nvContentPartPr>
              <p14:xfrm>
                <a:off x="1711560" y="463200"/>
                <a:ext cx="134640" cy="165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69B3FCA-5F9E-5EC5-DDD3-7A2FBCF3E983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696080" y="448080"/>
                  <a:ext cx="1652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4142DB5-EDDE-E740-BA67-64C612CEB041}"/>
                    </a:ext>
                  </a:extLst>
                </p14:cNvPr>
                <p14:cNvContentPartPr/>
                <p14:nvPr/>
              </p14:nvContentPartPr>
              <p14:xfrm>
                <a:off x="2076240" y="330360"/>
                <a:ext cx="213840" cy="3016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507E3E62-BC3D-8762-7576-907EFDDF6F7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061120" y="315240"/>
                  <a:ext cx="244080" cy="33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82E7E29-E770-E890-E1FB-07167024C392}"/>
                    </a:ext>
                  </a:extLst>
                </p14:cNvPr>
                <p14:cNvContentPartPr/>
                <p14:nvPr/>
              </p14:nvContentPartPr>
              <p14:xfrm>
                <a:off x="2357040" y="443760"/>
                <a:ext cx="50400" cy="162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9D8644D-C176-F55E-0626-1913519BDB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341560" y="428280"/>
                  <a:ext cx="8100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1EFDCF8C-6BDB-F2C5-88B8-72BAF604F24F}"/>
                    </a:ext>
                  </a:extLst>
                </p14:cNvPr>
                <p14:cNvContentPartPr/>
                <p14:nvPr/>
              </p14:nvContentPartPr>
              <p14:xfrm>
                <a:off x="2395200" y="398400"/>
                <a:ext cx="1800" cy="11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80A90746-5B88-79C2-1D64-09D717CF98B1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380080" y="383280"/>
                  <a:ext cx="324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27A84B00-BA11-DA2D-95AF-5E29929D7421}"/>
                    </a:ext>
                  </a:extLst>
                </p14:cNvPr>
                <p14:cNvContentPartPr/>
                <p14:nvPr/>
              </p14:nvContentPartPr>
              <p14:xfrm>
                <a:off x="2486640" y="453120"/>
                <a:ext cx="180000" cy="157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FAFC3EC-56C9-11E2-A21F-4D925E62DE29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71520" y="438000"/>
                  <a:ext cx="21060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DC241AF-E3AD-2601-BCAB-00A7E8635E3A}"/>
                    </a:ext>
                  </a:extLst>
                </p14:cNvPr>
                <p14:cNvContentPartPr/>
                <p14:nvPr/>
              </p14:nvContentPartPr>
              <p14:xfrm>
                <a:off x="2718120" y="481920"/>
                <a:ext cx="133920" cy="124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D10987F-60A4-2FF7-D660-1B00E62F09A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702640" y="466800"/>
                  <a:ext cx="16452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08B0A0B-1E72-3F8E-C088-BA4E262E254A}"/>
                    </a:ext>
                  </a:extLst>
                </p14:cNvPr>
                <p14:cNvContentPartPr/>
                <p14:nvPr/>
              </p14:nvContentPartPr>
              <p14:xfrm>
                <a:off x="2854920" y="481200"/>
                <a:ext cx="145080" cy="118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65BD4DD-17E2-AC4D-DB2A-325CF6F9881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839440" y="465720"/>
                  <a:ext cx="1753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95E163E-3FDE-1353-35B9-82EA05471D87}"/>
                    </a:ext>
                  </a:extLst>
                </p14:cNvPr>
                <p14:cNvContentPartPr/>
                <p14:nvPr/>
              </p14:nvContentPartPr>
              <p14:xfrm>
                <a:off x="3044640" y="463200"/>
                <a:ext cx="146520" cy="13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B0BA993-EC54-BBF2-F421-8024A6324F5A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029520" y="448080"/>
                  <a:ext cx="17712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17CF03C-E100-017F-E5F0-8CF72C311FEB}"/>
                    </a:ext>
                  </a:extLst>
                </p14:cNvPr>
                <p14:cNvContentPartPr/>
                <p14:nvPr/>
              </p14:nvContentPartPr>
              <p14:xfrm>
                <a:off x="3216720" y="481920"/>
                <a:ext cx="14400" cy="1137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4F91062-B87E-F43B-55A9-36659D29CE9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201240" y="466800"/>
                  <a:ext cx="4500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AC5B5C43-CE1A-F1C2-4DD9-FD242F21B5CE}"/>
                    </a:ext>
                  </a:extLst>
                </p14:cNvPr>
                <p14:cNvContentPartPr/>
                <p14:nvPr/>
              </p14:nvContentPartPr>
              <p14:xfrm>
                <a:off x="3226800" y="396960"/>
                <a:ext cx="17640" cy="32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A94B166-EB3D-0FBE-BAF1-35AFFC498FE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211680" y="381480"/>
                  <a:ext cx="4788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A2F62B8-C593-C6D9-5051-773E646C7042}"/>
                    </a:ext>
                  </a:extLst>
                </p14:cNvPr>
                <p14:cNvContentPartPr/>
                <p14:nvPr/>
              </p14:nvContentPartPr>
              <p14:xfrm>
                <a:off x="3302400" y="480840"/>
                <a:ext cx="121320" cy="150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27C7229-2B9F-6BEA-7CAE-FCF61DC1B5D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287280" y="465720"/>
                  <a:ext cx="15192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39402B1-B69F-8638-59B8-1124D3DBECA6}"/>
                    </a:ext>
                  </a:extLst>
                </p14:cNvPr>
                <p14:cNvContentPartPr/>
                <p14:nvPr/>
              </p14:nvContentPartPr>
              <p14:xfrm>
                <a:off x="3482400" y="475800"/>
                <a:ext cx="109080" cy="157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812936D3-9635-4E9E-BA0C-58BD2ADF3DE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67280" y="460680"/>
                  <a:ext cx="1393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301D2A5-5B4C-9CFC-A6AE-9916D56D93FF}"/>
                    </a:ext>
                  </a:extLst>
                </p14:cNvPr>
                <p14:cNvContentPartPr/>
                <p14:nvPr/>
              </p14:nvContentPartPr>
              <p14:xfrm>
                <a:off x="3626040" y="512520"/>
                <a:ext cx="159840" cy="104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1E326CE2-18F4-276E-17E6-55AD3BF8FC2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610920" y="497400"/>
                  <a:ext cx="1904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779A171-80DF-0ABC-1FFD-FF6B8126CBB8}"/>
                    </a:ext>
                  </a:extLst>
                </p14:cNvPr>
                <p14:cNvContentPartPr/>
                <p14:nvPr/>
              </p14:nvContentPartPr>
              <p14:xfrm>
                <a:off x="3844920" y="323520"/>
                <a:ext cx="32400" cy="311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04186139-8819-E0EB-CC39-56CABE4D006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829800" y="308040"/>
                  <a:ext cx="63000" cy="34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FEFCFEE-0553-A767-7F2C-5BCCF9E3B054}"/>
                    </a:ext>
                  </a:extLst>
                </p14:cNvPr>
                <p14:cNvContentPartPr/>
                <p14:nvPr/>
              </p14:nvContentPartPr>
              <p14:xfrm>
                <a:off x="3955080" y="505320"/>
                <a:ext cx="5760" cy="128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1848733-446D-D0D7-BF49-7918264B5609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939960" y="490200"/>
                  <a:ext cx="3636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9FFE0A2D-87A9-B350-11A4-05C9B55B05E9}"/>
                    </a:ext>
                  </a:extLst>
                </p14:cNvPr>
                <p14:cNvContentPartPr/>
                <p14:nvPr/>
              </p14:nvContentPartPr>
              <p14:xfrm>
                <a:off x="3965160" y="450600"/>
                <a:ext cx="360" cy="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1697E57-E039-E551-0C41-55BA692AC05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3950040" y="435480"/>
                  <a:ext cx="309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6247594-8074-F785-BCBE-849235D6003E}"/>
                    </a:ext>
                  </a:extLst>
                </p14:cNvPr>
                <p14:cNvContentPartPr/>
                <p14:nvPr/>
              </p14:nvContentPartPr>
              <p14:xfrm>
                <a:off x="4065240" y="484440"/>
                <a:ext cx="122400" cy="179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A5D6E10-1056-CC3E-4254-09D30E16289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050120" y="468960"/>
                  <a:ext cx="15264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1116B74-EDCC-B3BE-AD08-64C7BA2F5A96}"/>
                    </a:ext>
                  </a:extLst>
                </p14:cNvPr>
                <p14:cNvContentPartPr/>
                <p14:nvPr/>
              </p14:nvContentPartPr>
              <p14:xfrm>
                <a:off x="4109520" y="573360"/>
                <a:ext cx="84960" cy="43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94BF478-A46E-B8C6-ED8C-8049923CF05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094400" y="558240"/>
                  <a:ext cx="115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3577364-57F4-9075-23C1-40178B54B427}"/>
                    </a:ext>
                  </a:extLst>
                </p14:cNvPr>
                <p14:cNvContentPartPr/>
                <p14:nvPr/>
              </p14:nvContentPartPr>
              <p14:xfrm>
                <a:off x="4234800" y="544560"/>
                <a:ext cx="123120" cy="109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BD8BB69-B73F-EE03-B694-3BFA7BF674D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219680" y="529440"/>
                  <a:ext cx="15372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37F4B3F-DA83-7516-8D35-E2D59B244443}"/>
                    </a:ext>
                  </a:extLst>
                </p14:cNvPr>
                <p14:cNvContentPartPr/>
                <p14:nvPr/>
              </p14:nvContentPartPr>
              <p14:xfrm>
                <a:off x="4407960" y="378240"/>
                <a:ext cx="150120" cy="256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C2C0FE5-CDC2-B13E-44A8-7EA91289A963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392840" y="362760"/>
                  <a:ext cx="180720" cy="28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8A0C44-4142-EC10-3827-7FE1BD0EA6A8}"/>
                    </a:ext>
                  </a:extLst>
                </p14:cNvPr>
                <p14:cNvContentPartPr/>
                <p14:nvPr/>
              </p14:nvContentPartPr>
              <p14:xfrm>
                <a:off x="1917840" y="511800"/>
                <a:ext cx="37080" cy="9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AC812E8-7ECB-B98A-1FD0-E54E7C4EA55A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902360" y="496320"/>
                  <a:ext cx="67680" cy="40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9" name="Picture 18" descr="\documentclass{article}&#10;\usepackage{amsmath}&#10;\pagestyle{empty}&#10;\begin{document}&#10;&#10;$$ \frac{dA_{10}}{dt} = \alpha_1 \beta_t A_{00}r^t - A_{10} - \alpha_2A_{10}r^t + \gamma_2A_{20}-\alpha_4A_{10}r^f+\gamma_4A_{11}$$&#10;&#10;&#10;\end{document}" title="IguanaTex Bitmap Display">
            <a:extLst>
              <a:ext uri="{FF2B5EF4-FFF2-40B4-BE49-F238E27FC236}">
                <a16:creationId xmlns:a16="http://schemas.microsoft.com/office/drawing/2014/main" id="{2ACFF453-187D-22DB-0E33-3A18B9E3734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4"/>
          <a:stretch>
            <a:fillRect/>
          </a:stretch>
        </p:blipFill>
        <p:spPr>
          <a:xfrm>
            <a:off x="583140" y="1406760"/>
            <a:ext cx="7061200" cy="533400"/>
          </a:xfrm>
          <a:prstGeom prst="rect">
            <a:avLst/>
          </a:prstGeom>
        </p:spPr>
      </p:pic>
      <p:pic>
        <p:nvPicPr>
          <p:cNvPr id="51" name="Picture 50" descr="\documentclass{article}&#10;\usepackage{amsmath}&#10;\pagestyle{empty}&#10;\begin{document}&#10;&#10;&#10;$$ \frac{dA_{20}}{dt} = \alpha_2A_{10}r^t -\gamma_2A_{20} - \alpha_5A_{20}r^f + \gamma_5A_{21} $$&#10;&#10;\end{document}" title="IguanaTex Bitmap Display">
            <a:extLst>
              <a:ext uri="{FF2B5EF4-FFF2-40B4-BE49-F238E27FC236}">
                <a16:creationId xmlns:a16="http://schemas.microsoft.com/office/drawing/2014/main" id="{B3DF78D0-BCDC-C045-A101-545F1963737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5"/>
          <a:stretch>
            <a:fillRect/>
          </a:stretch>
        </p:blipFill>
        <p:spPr>
          <a:xfrm>
            <a:off x="583140" y="2178600"/>
            <a:ext cx="4927600" cy="5334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&#10;$$ \frac{dA_{01}}{dt} = \alpha_3 \beta_fA_{00}r^f - \gamma_3 A_{01} - \alpha_6 A_{01}r^t + \gamma_6\phi A_{11} $$&#10;&#10;\end{document}" title="IguanaTex Bitmap Display">
            <a:extLst>
              <a:ext uri="{FF2B5EF4-FFF2-40B4-BE49-F238E27FC236}">
                <a16:creationId xmlns:a16="http://schemas.microsoft.com/office/drawing/2014/main" id="{BF76E6B5-4CD4-8BFB-80E4-DEC233740D4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6"/>
          <a:stretch>
            <a:fillRect/>
          </a:stretch>
        </p:blipFill>
        <p:spPr>
          <a:xfrm>
            <a:off x="564740" y="2950440"/>
            <a:ext cx="5359400" cy="533400"/>
          </a:xfrm>
          <a:prstGeom prst="rect">
            <a:avLst/>
          </a:prstGeom>
        </p:spPr>
      </p:pic>
      <p:pic>
        <p:nvPicPr>
          <p:cNvPr id="53" name="Picture 52" descr="\documentclass{article}&#10;\usepackage{amsmath}&#10;\pagestyle{empty}&#10;\begin{document}&#10;&#10;&#10;$$ \frac{dA_{11}}{dt} = \alpha_4 A_{10}r^f - \gamma_4A_{11} + \frac{\alpha_6}{\phi}A_{01}r^t - \gamma_6A_{11} - \alpha_7A_{11}r^t + \gamma_7A_{21} $$&#10;&#10;\end{document}" title="IguanaTex Bitmap Display">
            <a:extLst>
              <a:ext uri="{FF2B5EF4-FFF2-40B4-BE49-F238E27FC236}">
                <a16:creationId xmlns:a16="http://schemas.microsoft.com/office/drawing/2014/main" id="{BB702D36-E0ED-6657-8428-78DAB6DCCD4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67"/>
          <a:stretch>
            <a:fillRect/>
          </a:stretch>
        </p:blipFill>
        <p:spPr>
          <a:xfrm>
            <a:off x="532340" y="3722280"/>
            <a:ext cx="7137400" cy="584200"/>
          </a:xfrm>
          <a:prstGeom prst="rect">
            <a:avLst/>
          </a:prstGeom>
        </p:spPr>
      </p:pic>
      <p:pic>
        <p:nvPicPr>
          <p:cNvPr id="54" name="Picture 53" descr="\documentclass{article}&#10;\usepackage{amsmath}&#10;\pagestyle{empty}&#10;\begin{document}&#10;&#10;&#10;$$ \frac{dA_{21}}{dt} = \alpha_5A_{20}r^f - \gamma_5A_{21} + \alpha_7A_{11}r^t - \gamma_7A_{21} $$&#10;&#10;\end{document}" title="IguanaTex Bitmap Display">
            <a:extLst>
              <a:ext uri="{FF2B5EF4-FFF2-40B4-BE49-F238E27FC236}">
                <a16:creationId xmlns:a16="http://schemas.microsoft.com/office/drawing/2014/main" id="{B9F46291-9783-2BB7-3AB2-03329A370DE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8"/>
          <a:stretch>
            <a:fillRect/>
          </a:stretch>
        </p:blipFill>
        <p:spPr>
          <a:xfrm>
            <a:off x="595445" y="4552868"/>
            <a:ext cx="4927600" cy="533400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1 = A_{00} +  \frac{1}{\beta^t}(A_{10} + A_{20} + A_{11} + A_{21}) + \frac{A_{01}}{\beta^f} $$&#10;&#10;\end{document}" title="IguanaTex Bitmap Display">
            <a:extLst>
              <a:ext uri="{FF2B5EF4-FFF2-40B4-BE49-F238E27FC236}">
                <a16:creationId xmlns:a16="http://schemas.microsoft.com/office/drawing/2014/main" id="{7CD7E860-4CAA-EBC6-F23B-C1BFFD8BC4E4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9"/>
          <a:stretch>
            <a:fillRect/>
          </a:stretch>
        </p:blipFill>
        <p:spPr>
          <a:xfrm>
            <a:off x="7385538" y="5086268"/>
            <a:ext cx="4211017" cy="496684"/>
          </a:xfrm>
          <a:prstGeom prst="rect">
            <a:avLst/>
          </a:prstGeom>
        </p:spPr>
      </p:pic>
      <p:pic>
        <p:nvPicPr>
          <p:cNvPr id="56" name="Picture 55" descr="\documentclass{article}&#10;\usepackage{amsmath}&#10;\pagestyle{empty}&#10;\begin{document}&#10;&#10;&#10;$$ 1 = r^t + A_{10} + A_{11} + 2(A_{20}+A_{21}) $$&#10;&#10;\end{document}" title="IguanaTex Bitmap Display">
            <a:extLst>
              <a:ext uri="{FF2B5EF4-FFF2-40B4-BE49-F238E27FC236}">
                <a16:creationId xmlns:a16="http://schemas.microsoft.com/office/drawing/2014/main" id="{894FFC99-D078-CCD8-52E5-FCB5EC9CF54E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70"/>
          <a:stretch>
            <a:fillRect/>
          </a:stretch>
        </p:blipFill>
        <p:spPr>
          <a:xfrm>
            <a:off x="7383341" y="5809200"/>
            <a:ext cx="3810000" cy="279400"/>
          </a:xfrm>
          <a:prstGeom prst="rect">
            <a:avLst/>
          </a:prstGeom>
        </p:spPr>
      </p:pic>
      <p:pic>
        <p:nvPicPr>
          <p:cNvPr id="57" name="Picture 56" descr="\documentclass{article}&#10;\usepackage{amsmath}&#10;\pagestyle{empty}&#10;\begin{document}&#10;&#10;&#10;$$ 1 = r^f + A_{01} + \phi (A_{11} + A_{21}) $$&#10;&#10;\end{document}" title="IguanaTex Bitmap Display">
            <a:extLst>
              <a:ext uri="{FF2B5EF4-FFF2-40B4-BE49-F238E27FC236}">
                <a16:creationId xmlns:a16="http://schemas.microsoft.com/office/drawing/2014/main" id="{E2BB1406-C495-97D1-86D5-9404CAC2243B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71"/>
          <a:stretch>
            <a:fillRect/>
          </a:stretch>
        </p:blipFill>
        <p:spPr>
          <a:xfrm>
            <a:off x="7370944" y="6307094"/>
            <a:ext cx="3175000" cy="304800"/>
          </a:xfrm>
          <a:prstGeom prst="rect">
            <a:avLst/>
          </a:prstGeom>
        </p:spPr>
      </p:pic>
      <p:pic>
        <p:nvPicPr>
          <p:cNvPr id="3" name="Picture 2" descr="\documentclass{article}&#10;\usepackage{amsmath}&#10;\pagestyle{empty}&#10;\begin{document}&#10;&#10;&#10;$$ \beta^t = \beta_{synapse} + \sum IC$$&#10;&#10;\end{document}" title="IguanaTex Bitmap Display">
            <a:extLst>
              <a:ext uri="{FF2B5EF4-FFF2-40B4-BE49-F238E27FC236}">
                <a16:creationId xmlns:a16="http://schemas.microsoft.com/office/drawing/2014/main" id="{60F0E473-F45A-3A41-D254-9E02903A5BF4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72"/>
          <a:stretch>
            <a:fillRect/>
          </a:stretch>
        </p:blipFill>
        <p:spPr>
          <a:xfrm>
            <a:off x="9280571" y="3653007"/>
            <a:ext cx="2514600" cy="355600"/>
          </a:xfrm>
          <a:prstGeom prst="rect">
            <a:avLst/>
          </a:prstGeom>
        </p:spPr>
      </p:pic>
      <p:pic>
        <p:nvPicPr>
          <p:cNvPr id="59" name="Picture 58" descr="\documentclass{article}&#10;\usepackage{amsmath}&#10;\pagestyle{empty}&#10;\begin{document}&#10;&#10;&#10;$$ \phi = \frac{r_{tot}^t}{r_{tot}^f} $$&#10;&#10;\end{document}" title="IguanaTex Bitmap Display">
            <a:extLst>
              <a:ext uri="{FF2B5EF4-FFF2-40B4-BE49-F238E27FC236}">
                <a16:creationId xmlns:a16="http://schemas.microsoft.com/office/drawing/2014/main" id="{D2CC6FB5-0687-4F51-E6D4-5EFA46D3BA7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73"/>
          <a:stretch>
            <a:fillRect/>
          </a:stretch>
        </p:blipFill>
        <p:spPr>
          <a:xfrm>
            <a:off x="9288341" y="2936672"/>
            <a:ext cx="889000" cy="660400"/>
          </a:xfrm>
          <a:prstGeom prst="rect">
            <a:avLst/>
          </a:prstGeom>
        </p:spPr>
      </p:pic>
      <p:pic>
        <p:nvPicPr>
          <p:cNvPr id="60" name="Picture 59" descr="\documentclass{article}&#10;\usepackage{amsmath}&#10;\pagestyle{empty}&#10;\begin{document}&#10;&#10;&#10;$$ \beta^f = \beta^t \phi $$&#10;&#10;\end{document}" title="IguanaTex Bitmap Display">
            <a:extLst>
              <a:ext uri="{FF2B5EF4-FFF2-40B4-BE49-F238E27FC236}">
                <a16:creationId xmlns:a16="http://schemas.microsoft.com/office/drawing/2014/main" id="{7EFE38A7-69A8-D308-FA32-75F7FA8B7F86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74"/>
          <a:stretch>
            <a:fillRect/>
          </a:stretch>
        </p:blipFill>
        <p:spPr>
          <a:xfrm>
            <a:off x="9288341" y="4128337"/>
            <a:ext cx="1016000" cy="279400"/>
          </a:xfrm>
          <a:prstGeom prst="rect">
            <a:avLst/>
          </a:prstGeom>
        </p:spPr>
      </p:pic>
      <p:pic>
        <p:nvPicPr>
          <p:cNvPr id="61" name="Picture 60" descr="\documentclass{article}&#10;\usepackage{amsmath}&#10;\pagestyle{empty}&#10;\begin{document}&#10;&#10;&#10;$$ [t] = 1/k^- $$&#10;&#10;\end{document}" title="IguanaTex Bitmap Display">
            <a:extLst>
              <a:ext uri="{FF2B5EF4-FFF2-40B4-BE49-F238E27FC236}">
                <a16:creationId xmlns:a16="http://schemas.microsoft.com/office/drawing/2014/main" id="{96B9BDB8-B0BC-8395-CC2F-6275C10D75B0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75"/>
          <a:stretch>
            <a:fillRect/>
          </a:stretch>
        </p:blipFill>
        <p:spPr>
          <a:xfrm>
            <a:off x="9413640" y="220356"/>
            <a:ext cx="1066800" cy="254000"/>
          </a:xfrm>
          <a:prstGeom prst="rect">
            <a:avLst/>
          </a:prstGeom>
        </p:spPr>
      </p:pic>
      <p:pic>
        <p:nvPicPr>
          <p:cNvPr id="63" name="Picture 62" descr="\documentclass{article}&#10;\usepackage{amsmath}&#10;\pagestyle{empty}&#10;\begin{document}&#10;&#10;&#10;$$ [A_{01}] = r_{tot}^f $$&#10;&#10;\end{document}" title="IguanaTex Bitmap Display">
            <a:extLst>
              <a:ext uri="{FF2B5EF4-FFF2-40B4-BE49-F238E27FC236}">
                <a16:creationId xmlns:a16="http://schemas.microsoft.com/office/drawing/2014/main" id="{8ECF0658-338D-7A89-E1A9-E9887C20C292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76"/>
          <a:stretch>
            <a:fillRect/>
          </a:stretch>
        </p:blipFill>
        <p:spPr>
          <a:xfrm>
            <a:off x="9326744" y="894610"/>
            <a:ext cx="1219200" cy="330200"/>
          </a:xfrm>
          <a:prstGeom prst="rect">
            <a:avLst/>
          </a:prstGeom>
        </p:spPr>
      </p:pic>
      <p:pic>
        <p:nvPicPr>
          <p:cNvPr id="64" name="Picture 63" descr="\documentclass{article}&#10;\usepackage{amsmath}&#10;\pagestyle{empty}&#10;\begin{document}&#10;&#10;&#10;$$[A_{ij}] = r_{tot}^t $$&#10;&#10;\end{document}" title="IguanaTex Bitmap Display">
            <a:extLst>
              <a:ext uri="{FF2B5EF4-FFF2-40B4-BE49-F238E27FC236}">
                <a16:creationId xmlns:a16="http://schemas.microsoft.com/office/drawing/2014/main" id="{9602421E-84F8-75FA-8DDD-3DDFFD9EADB4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77"/>
          <a:stretch>
            <a:fillRect/>
          </a:stretch>
        </p:blipFill>
        <p:spPr>
          <a:xfrm>
            <a:off x="9352144" y="1303576"/>
            <a:ext cx="1193800" cy="304800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0EABA593-6A16-B921-C8A1-CD2881DD34E3}"/>
              </a:ext>
            </a:extLst>
          </p:cNvPr>
          <p:cNvGrpSpPr/>
          <p:nvPr/>
        </p:nvGrpSpPr>
        <p:grpSpPr>
          <a:xfrm>
            <a:off x="5453400" y="5703360"/>
            <a:ext cx="1520640" cy="176400"/>
            <a:chOff x="5453400" y="5703360"/>
            <a:chExt cx="1520640" cy="17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D102164-09CD-020A-1F77-1E9D7F8BF8CA}"/>
                    </a:ext>
                  </a:extLst>
                </p14:cNvPr>
                <p14:cNvContentPartPr/>
                <p14:nvPr/>
              </p14:nvContentPartPr>
              <p14:xfrm>
                <a:off x="5453400" y="5703360"/>
                <a:ext cx="89280" cy="1512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D2D1D7C-A250-C7D5-C58D-FAE6D4459E8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5438280" y="5687880"/>
                  <a:ext cx="119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5E29FFE1-8AC8-1FDE-20DB-947B76EB3503}"/>
                    </a:ext>
                  </a:extLst>
                </p14:cNvPr>
                <p14:cNvContentPartPr/>
                <p14:nvPr/>
              </p14:nvContentPartPr>
              <p14:xfrm>
                <a:off x="5580120" y="5729280"/>
                <a:ext cx="53640" cy="1011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2AC4F7C8-096A-AA0B-20F5-DD4E7A24B2C4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5564640" y="5714160"/>
                  <a:ext cx="8388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959A8D5-919F-B8BC-6CEB-AE398102B5A3}"/>
                    </a:ext>
                  </a:extLst>
                </p14:cNvPr>
                <p14:cNvContentPartPr/>
                <p14:nvPr/>
              </p14:nvContentPartPr>
              <p14:xfrm>
                <a:off x="5677680" y="5730000"/>
                <a:ext cx="122400" cy="121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A7713D7-D74D-720E-A1B8-75EC9127EB1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62560" y="5714880"/>
                  <a:ext cx="1526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0CE758DF-3FB5-27B9-2564-9870E1D152BE}"/>
                    </a:ext>
                  </a:extLst>
                </p14:cNvPr>
                <p14:cNvContentPartPr/>
                <p14:nvPr/>
              </p14:nvContentPartPr>
              <p14:xfrm>
                <a:off x="5853360" y="5776800"/>
                <a:ext cx="83160" cy="5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7883720-6CFA-27A2-1921-135B2CCB52A4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838240" y="5761680"/>
                  <a:ext cx="1137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810AB4AE-B83D-E344-5587-A21689F335DD}"/>
                    </a:ext>
                  </a:extLst>
                </p14:cNvPr>
                <p14:cNvContentPartPr/>
                <p14:nvPr/>
              </p14:nvContentPartPr>
              <p14:xfrm>
                <a:off x="5950560" y="5787240"/>
                <a:ext cx="106560" cy="730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1E355B54-40E0-7B9E-6257-374DE16C92AA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935080" y="5771760"/>
                  <a:ext cx="137160" cy="10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E02F2A91-FCA1-E096-D742-ABFA50ECCA49}"/>
                    </a:ext>
                  </a:extLst>
                </p14:cNvPr>
                <p14:cNvContentPartPr/>
                <p14:nvPr/>
              </p14:nvContentPartPr>
              <p14:xfrm>
                <a:off x="6081600" y="5768520"/>
                <a:ext cx="67680" cy="83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0AD08A54-B3BA-1646-9DC3-D1A33791394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6066480" y="5753040"/>
                  <a:ext cx="9792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A4C12F07-4309-6EBE-0B02-FB9DA7DBFA84}"/>
                    </a:ext>
                  </a:extLst>
                </p14:cNvPr>
                <p14:cNvContentPartPr/>
                <p14:nvPr/>
              </p14:nvContentPartPr>
              <p14:xfrm>
                <a:off x="6193560" y="5757360"/>
                <a:ext cx="73800" cy="964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CEFEC0BE-CC73-2117-DED9-E83C87CB236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178080" y="5742240"/>
                  <a:ext cx="1044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CF6549E-E85C-4323-17C0-D0B37B41CBA8}"/>
                    </a:ext>
                  </a:extLst>
                </p14:cNvPr>
                <p14:cNvContentPartPr/>
                <p14:nvPr/>
              </p14:nvContentPartPr>
              <p14:xfrm>
                <a:off x="6288960" y="5764560"/>
                <a:ext cx="102600" cy="1152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0463115C-FEB5-611E-086B-81F397CD694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6273480" y="5749080"/>
                  <a:ext cx="13320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4E902F9-ACA7-8EDB-F617-47AC75469171}"/>
                    </a:ext>
                  </a:extLst>
                </p14:cNvPr>
                <p14:cNvContentPartPr/>
                <p14:nvPr/>
              </p14:nvContentPartPr>
              <p14:xfrm>
                <a:off x="6423240" y="5751240"/>
                <a:ext cx="44280" cy="1130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9A851DF-645C-C670-4BCF-41AB9231B25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6408120" y="5735760"/>
                  <a:ext cx="745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AEAE52BE-CBAA-0A51-4668-D769C7D42C2B}"/>
                    </a:ext>
                  </a:extLst>
                </p14:cNvPr>
                <p14:cNvContentPartPr/>
                <p14:nvPr/>
              </p14:nvContentPartPr>
              <p14:xfrm>
                <a:off x="6413160" y="5800200"/>
                <a:ext cx="87840" cy="244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490E89F0-44CB-6304-86C0-E8CCD4626B94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6398040" y="5785080"/>
                  <a:ext cx="11844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CEE18367-D067-E66A-529A-57BC4E7C1CFC}"/>
                    </a:ext>
                  </a:extLst>
                </p14:cNvPr>
                <p14:cNvContentPartPr/>
                <p14:nvPr/>
              </p14:nvContentPartPr>
              <p14:xfrm>
                <a:off x="6546720" y="5781480"/>
                <a:ext cx="25200" cy="6660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44DAC02-B09E-EE79-00CC-BBA84F53D71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6531600" y="5766360"/>
                  <a:ext cx="558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0B4BED9-0862-E33A-096E-097B957692D3}"/>
                    </a:ext>
                  </a:extLst>
                </p14:cNvPr>
                <p14:cNvContentPartPr/>
                <p14:nvPr/>
              </p14:nvContentPartPr>
              <p14:xfrm>
                <a:off x="6546720" y="5781480"/>
                <a:ext cx="36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C560C2D5-CACC-4C42-FA98-496313560AC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6531600" y="5766360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57C56E5-3F65-B07B-D98F-F2887A1EDD9B}"/>
                    </a:ext>
                  </a:extLst>
                </p14:cNvPr>
                <p14:cNvContentPartPr/>
                <p14:nvPr/>
              </p14:nvContentPartPr>
              <p14:xfrm>
                <a:off x="6591360" y="5760600"/>
                <a:ext cx="76320" cy="972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32CBA62-01DE-C0B9-2AAB-F18B8B2C0B8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6575880" y="5745120"/>
                  <a:ext cx="1065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3C33FBB9-C544-CB01-2285-2BDACDD699E3}"/>
                    </a:ext>
                  </a:extLst>
                </p14:cNvPr>
                <p14:cNvContentPartPr/>
                <p14:nvPr/>
              </p14:nvContentPartPr>
              <p14:xfrm>
                <a:off x="6705480" y="5754120"/>
                <a:ext cx="60480" cy="838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C3696ECA-A255-D03D-AE9B-9C158D350019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6690000" y="5739000"/>
                  <a:ext cx="91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2A73318A-8F89-A746-31EC-1ADD35A5DD74}"/>
                    </a:ext>
                  </a:extLst>
                </p14:cNvPr>
                <p14:cNvContentPartPr/>
                <p14:nvPr/>
              </p14:nvContentPartPr>
              <p14:xfrm>
                <a:off x="6828240" y="5709120"/>
                <a:ext cx="145800" cy="11664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B63D6755-0293-B2CD-8F28-D1CFCA2D6FD1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6812760" y="5693640"/>
                  <a:ext cx="176040" cy="147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E6942D2-ABB3-08CC-0917-4FC15DF8D7A6}"/>
              </a:ext>
            </a:extLst>
          </p:cNvPr>
          <p:cNvGrpSpPr/>
          <p:nvPr/>
        </p:nvGrpSpPr>
        <p:grpSpPr>
          <a:xfrm>
            <a:off x="9214320" y="70080"/>
            <a:ext cx="2622960" cy="1795680"/>
            <a:chOff x="9214320" y="70080"/>
            <a:chExt cx="2622960" cy="179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E1C52D1-D0D6-77C4-F661-2DBF7E323EE1}"/>
                    </a:ext>
                  </a:extLst>
                </p14:cNvPr>
                <p14:cNvContentPartPr/>
                <p14:nvPr/>
              </p14:nvContentPartPr>
              <p14:xfrm>
                <a:off x="9214320" y="70080"/>
                <a:ext cx="1624320" cy="17956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2D08E055-C620-7B9C-A129-917247B4ADD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9198840" y="54960"/>
                  <a:ext cx="1654920" cy="182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B848E618-5331-152C-B4FD-0B9B22BF99E7}"/>
                    </a:ext>
                  </a:extLst>
                </p14:cNvPr>
                <p14:cNvContentPartPr/>
                <p14:nvPr/>
              </p14:nvContentPartPr>
              <p14:xfrm>
                <a:off x="10887240" y="550680"/>
                <a:ext cx="82440" cy="1206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32E05BA7-09F5-46A0-BA93-7DA7E347248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0872120" y="535560"/>
                  <a:ext cx="113040" cy="15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F142F4E-4D62-A7C4-FB93-F9FAC526F1D5}"/>
                    </a:ext>
                  </a:extLst>
                </p14:cNvPr>
                <p14:cNvContentPartPr/>
                <p14:nvPr/>
              </p14:nvContentPartPr>
              <p14:xfrm>
                <a:off x="11001360" y="584520"/>
                <a:ext cx="83880" cy="1278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0F453CD8-1CA7-F998-F13A-0DA08BFE50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0986240" y="569040"/>
                  <a:ext cx="114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87CAE53-D13F-8491-D5F4-8744E7EA8907}"/>
                    </a:ext>
                  </a:extLst>
                </p14:cNvPr>
                <p14:cNvContentPartPr/>
                <p14:nvPr/>
              </p14:nvContentPartPr>
              <p14:xfrm>
                <a:off x="11107200" y="615480"/>
                <a:ext cx="85680" cy="9108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30E03B81-B6E1-CB40-947D-EC2234A99969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11091720" y="600360"/>
                  <a:ext cx="11592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9F95CCC-07C3-9208-E90E-36EA840EF014}"/>
                    </a:ext>
                  </a:extLst>
                </p14:cNvPr>
                <p14:cNvContentPartPr/>
                <p14:nvPr/>
              </p14:nvContentPartPr>
              <p14:xfrm>
                <a:off x="11232120" y="529080"/>
                <a:ext cx="35640" cy="17712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26356EDC-0986-E116-91BF-4C8DC3F530A2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11217000" y="513600"/>
                  <a:ext cx="6588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1888B19-4CBC-2F16-9F7B-ADB9053C20AD}"/>
                    </a:ext>
                  </a:extLst>
                </p14:cNvPr>
                <p14:cNvContentPartPr/>
                <p14:nvPr/>
              </p14:nvContentPartPr>
              <p14:xfrm>
                <a:off x="11325000" y="634560"/>
                <a:ext cx="15120" cy="9648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63C5C9-1375-DE10-DD0F-2E8B2F3ED40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11309880" y="619080"/>
                  <a:ext cx="45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5078B07A-DAD9-1E21-4D00-A1E47ACD6979}"/>
                    </a:ext>
                  </a:extLst>
                </p14:cNvPr>
                <p14:cNvContentPartPr/>
                <p14:nvPr/>
              </p14:nvContentPartPr>
              <p14:xfrm>
                <a:off x="11351640" y="578760"/>
                <a:ext cx="360" cy="57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22927930-74B8-DA9B-E3B2-F49EE0240FF7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11336520" y="563640"/>
                  <a:ext cx="3096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C9B71837-8856-73B0-2B30-45F0FAF4D860}"/>
                    </a:ext>
                  </a:extLst>
                </p14:cNvPr>
                <p14:cNvContentPartPr/>
                <p14:nvPr/>
              </p14:nvContentPartPr>
              <p14:xfrm>
                <a:off x="11431200" y="620160"/>
                <a:ext cx="95040" cy="11376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D02FFA78-A4CC-D361-AB5F-CB451CCC9F0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11416080" y="605040"/>
                  <a:ext cx="1252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5B7FDDD-6C6B-3EB4-35C7-D1C5EF8F8ABE}"/>
                    </a:ext>
                  </a:extLst>
                </p14:cNvPr>
                <p14:cNvContentPartPr/>
                <p14:nvPr/>
              </p14:nvContentPartPr>
              <p14:xfrm>
                <a:off x="11565840" y="635280"/>
                <a:ext cx="126360" cy="3020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328DB3FB-D16D-416A-D4B0-2A0E7BCCD686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11550360" y="619800"/>
                  <a:ext cx="15660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345C9115-00AB-969F-A61D-C8B1359C1A8A}"/>
                    </a:ext>
                  </a:extLst>
                </p14:cNvPr>
                <p14:cNvContentPartPr/>
                <p14:nvPr/>
              </p14:nvContentPartPr>
              <p14:xfrm>
                <a:off x="11757360" y="578040"/>
                <a:ext cx="79920" cy="1292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7FADAA8C-7E8D-AC29-E2D6-A96FE4546A16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741880" y="562920"/>
                  <a:ext cx="110520" cy="159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64">
            <p14:nvContentPartPr>
              <p14:cNvPr id="110" name="Ink 109">
                <a:extLst>
                  <a:ext uri="{FF2B5EF4-FFF2-40B4-BE49-F238E27FC236}">
                    <a16:creationId xmlns:a16="http://schemas.microsoft.com/office/drawing/2014/main" id="{7B345DF2-4392-E9DE-5D48-F086F75C5EB8}"/>
                  </a:ext>
                </a:extLst>
              </p14:cNvPr>
              <p14:cNvContentPartPr/>
              <p14:nvPr/>
            </p14:nvContentPartPr>
            <p14:xfrm>
              <a:off x="1321107" y="689413"/>
              <a:ext cx="3531240" cy="141840"/>
            </p14:xfrm>
          </p:contentPart>
        </mc:Choice>
        <mc:Fallback xmlns="">
          <p:pic>
            <p:nvPicPr>
              <p:cNvPr id="110" name="Ink 109">
                <a:extLst>
                  <a:ext uri="{FF2B5EF4-FFF2-40B4-BE49-F238E27FC236}">
                    <a16:creationId xmlns:a16="http://schemas.microsoft.com/office/drawing/2014/main" id="{7B345DF2-4392-E9DE-5D48-F086F75C5EB8}"/>
                  </a:ext>
                </a:extLst>
              </p:cNvPr>
              <p:cNvPicPr/>
              <p:nvPr/>
            </p:nvPicPr>
            <p:blipFill>
              <a:blip r:embed="rId165"/>
              <a:stretch>
                <a:fillRect/>
              </a:stretch>
            </p:blipFill>
            <p:spPr>
              <a:xfrm>
                <a:off x="1305987" y="673933"/>
                <a:ext cx="3561840" cy="17244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Picture 8" descr="\documentclass{article}&#10;\usepackage{amsmath}&#10;\pagestyle{empty}&#10;\begin{document}&#10;&#10;$$ \beta_{synapse} = \frac{A_{synapse}}{r_{tot}^t} $$&#10;&#10;&#10;\end{document}" title="IguanaTex Bitmap Display">
            <a:extLst>
              <a:ext uri="{FF2B5EF4-FFF2-40B4-BE49-F238E27FC236}">
                <a16:creationId xmlns:a16="http://schemas.microsoft.com/office/drawing/2014/main" id="{0FFB0EE9-C80A-E8A5-0CCE-5A7365A1CCCD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6"/>
          <a:stretch>
            <a:fillRect/>
          </a:stretch>
        </p:blipFill>
        <p:spPr>
          <a:xfrm>
            <a:off x="9268920" y="2292047"/>
            <a:ext cx="2209800" cy="6096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[A_{00}] = A_{sum} $$&#10;&#10;\end{document}" title="IguanaTex Bitmap Display">
            <a:extLst>
              <a:ext uri="{FF2B5EF4-FFF2-40B4-BE49-F238E27FC236}">
                <a16:creationId xmlns:a16="http://schemas.microsoft.com/office/drawing/2014/main" id="{6FD7C56D-75CD-2440-1A35-8EAC95FA7806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67"/>
          <a:stretch>
            <a:fillRect/>
          </a:stretch>
        </p:blipFill>
        <p:spPr>
          <a:xfrm>
            <a:off x="9307320" y="573099"/>
            <a:ext cx="1447800" cy="254000"/>
          </a:xfrm>
          <a:prstGeom prst="rect">
            <a:avLst/>
          </a:prstGeom>
        </p:spPr>
      </p:pic>
      <p:grpSp>
        <p:nvGrpSpPr>
          <p:cNvPr id="119" name="Group 118">
            <a:extLst>
              <a:ext uri="{FF2B5EF4-FFF2-40B4-BE49-F238E27FC236}">
                <a16:creationId xmlns:a16="http://schemas.microsoft.com/office/drawing/2014/main" id="{F6B763AF-5C4D-3A8D-976A-F66163B2CB42}"/>
              </a:ext>
            </a:extLst>
          </p:cNvPr>
          <p:cNvGrpSpPr/>
          <p:nvPr/>
        </p:nvGrpSpPr>
        <p:grpSpPr>
          <a:xfrm>
            <a:off x="8008593" y="2187084"/>
            <a:ext cx="3994560" cy="2383920"/>
            <a:chOff x="8008593" y="2187084"/>
            <a:chExt cx="3994560" cy="238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BF548F1-8FB7-8AA0-75D6-15A38ED6CB04}"/>
                    </a:ext>
                  </a:extLst>
                </p14:cNvPr>
                <p14:cNvContentPartPr/>
                <p14:nvPr/>
              </p14:nvContentPartPr>
              <p14:xfrm>
                <a:off x="9010833" y="2187084"/>
                <a:ext cx="2992320" cy="23839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BF548F1-8FB7-8AA0-75D6-15A38ED6CB04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8995713" y="2171964"/>
                  <a:ext cx="3022920" cy="241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6CA9C16-084D-C337-B133-735B2102DEF8}"/>
                    </a:ext>
                  </a:extLst>
                </p14:cNvPr>
                <p14:cNvContentPartPr/>
                <p14:nvPr/>
              </p14:nvContentPartPr>
              <p14:xfrm>
                <a:off x="8008593" y="2860644"/>
                <a:ext cx="182160" cy="209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6CA9C16-084D-C337-B133-735B2102DEF8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7993113" y="2845524"/>
                  <a:ext cx="212760" cy="24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A3D7591-653E-AEEB-9C9A-020665BA709F}"/>
                    </a:ext>
                  </a:extLst>
                </p14:cNvPr>
                <p14:cNvContentPartPr/>
                <p14:nvPr/>
              </p14:nvContentPartPr>
              <p14:xfrm>
                <a:off x="8248353" y="2871804"/>
                <a:ext cx="145800" cy="90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A3D7591-653E-AEEB-9C9A-020665BA709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8233233" y="2856684"/>
                  <a:ext cx="1764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DC09519-2D0C-B5E8-708D-CBB69AD6955E}"/>
                    </a:ext>
                  </a:extLst>
                </p14:cNvPr>
                <p14:cNvContentPartPr/>
                <p14:nvPr/>
              </p14:nvContentPartPr>
              <p14:xfrm>
                <a:off x="8355633" y="2886204"/>
                <a:ext cx="145800" cy="81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DC09519-2D0C-B5E8-708D-CBB69AD6955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8340513" y="2871084"/>
                  <a:ext cx="17640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39E9D9A-FE1B-EC3D-DABF-2F793EE59F7E}"/>
                    </a:ext>
                  </a:extLst>
                </p14:cNvPr>
                <p14:cNvContentPartPr/>
                <p14:nvPr/>
              </p14:nvContentPartPr>
              <p14:xfrm>
                <a:off x="8547513" y="2881164"/>
                <a:ext cx="106200" cy="8712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39E9D9A-FE1B-EC3D-DABF-2F793EE59F7E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8532393" y="2866044"/>
                  <a:ext cx="13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F6BDBCD-E569-B0B9-4DB3-7EAB9C0BBC90}"/>
                    </a:ext>
                  </a:extLst>
                </p14:cNvPr>
                <p14:cNvContentPartPr/>
                <p14:nvPr/>
              </p14:nvContentPartPr>
              <p14:xfrm>
                <a:off x="8760993" y="2882244"/>
                <a:ext cx="154080" cy="752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9F6BDBCD-E569-B0B9-4DB3-7EAB9C0BBC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45873" y="2866764"/>
                  <a:ext cx="184680" cy="10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47FC3B0-974A-3D6C-8B7B-CD6C5B38F3B6}"/>
              </a:ext>
            </a:extLst>
          </p:cNvPr>
          <p:cNvGrpSpPr/>
          <p:nvPr/>
        </p:nvGrpSpPr>
        <p:grpSpPr>
          <a:xfrm>
            <a:off x="7745433" y="3236844"/>
            <a:ext cx="1284120" cy="364680"/>
            <a:chOff x="7745433" y="3236844"/>
            <a:chExt cx="1284120" cy="364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D7E6126D-B6FF-D032-474E-C0192B4826B3}"/>
                    </a:ext>
                  </a:extLst>
                </p14:cNvPr>
                <p14:cNvContentPartPr/>
                <p14:nvPr/>
              </p14:nvContentPartPr>
              <p14:xfrm>
                <a:off x="7745433" y="3313164"/>
                <a:ext cx="225360" cy="288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D7E6126D-B6FF-D032-474E-C0192B4826B3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730313" y="3298044"/>
                  <a:ext cx="255600" cy="31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6DEB9361-53A4-E40F-1282-EE1253154A62}"/>
                    </a:ext>
                  </a:extLst>
                </p14:cNvPr>
                <p14:cNvContentPartPr/>
                <p14:nvPr/>
              </p14:nvContentPartPr>
              <p14:xfrm>
                <a:off x="7973673" y="3291204"/>
                <a:ext cx="81360" cy="91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6DEB9361-53A4-E40F-1282-EE1253154A62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958553" y="3276084"/>
                  <a:ext cx="11196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64D39111-4ABF-4C5F-4113-FF79FFFFABFB}"/>
                    </a:ext>
                  </a:extLst>
                </p14:cNvPr>
                <p14:cNvContentPartPr/>
                <p14:nvPr/>
              </p14:nvContentPartPr>
              <p14:xfrm>
                <a:off x="8073033" y="3322524"/>
                <a:ext cx="120960" cy="597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64D39111-4ABF-4C5F-4113-FF79FFFFABFB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057553" y="3307404"/>
                  <a:ext cx="1515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DA0DE8B5-8697-963E-758E-D00F897AF364}"/>
                    </a:ext>
                  </a:extLst>
                </p14:cNvPr>
                <p14:cNvContentPartPr/>
                <p14:nvPr/>
              </p14:nvContentPartPr>
              <p14:xfrm>
                <a:off x="8236833" y="3344124"/>
                <a:ext cx="111240" cy="65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A0DE8B5-8697-963E-758E-D00F897AF364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221353" y="3328644"/>
                  <a:ext cx="1418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AFCCA77-E10E-9E38-1698-FB442105945D}"/>
                    </a:ext>
                  </a:extLst>
                </p14:cNvPr>
                <p14:cNvContentPartPr/>
                <p14:nvPr/>
              </p14:nvContentPartPr>
              <p14:xfrm>
                <a:off x="8386953" y="3331884"/>
                <a:ext cx="98280" cy="11340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AFCCA77-E10E-9E38-1698-FB442105945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8371833" y="3316764"/>
                  <a:ext cx="128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03CDD3A5-DF70-40A6-DD62-996063F9BE9E}"/>
                    </a:ext>
                  </a:extLst>
                </p14:cNvPr>
                <p14:cNvContentPartPr/>
                <p14:nvPr/>
              </p14:nvContentPartPr>
              <p14:xfrm>
                <a:off x="8559393" y="3331884"/>
                <a:ext cx="16920" cy="622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3CDD3A5-DF70-40A6-DD62-996063F9BE9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8543913" y="3316764"/>
                  <a:ext cx="4752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43175E5-1891-9CB6-2FA6-38772D788B1A}"/>
                    </a:ext>
                  </a:extLst>
                </p14:cNvPr>
                <p14:cNvContentPartPr/>
                <p14:nvPr/>
              </p14:nvContentPartPr>
              <p14:xfrm>
                <a:off x="8564073" y="3236844"/>
                <a:ext cx="2160" cy="46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43175E5-1891-9CB6-2FA6-38772D788B1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8548953" y="3221364"/>
                  <a:ext cx="3240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CDCDDB7-8C8E-843C-FD72-A20D6327A343}"/>
                    </a:ext>
                  </a:extLst>
                </p14:cNvPr>
                <p14:cNvContentPartPr/>
                <p14:nvPr/>
              </p14:nvContentPartPr>
              <p14:xfrm>
                <a:off x="8620593" y="3330444"/>
                <a:ext cx="97920" cy="691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CDCDDB7-8C8E-843C-FD72-A20D6327A343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8605113" y="3314964"/>
                  <a:ext cx="1285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2EB8D883-7181-E855-3134-6FF815045237}"/>
                    </a:ext>
                  </a:extLst>
                </p14:cNvPr>
                <p14:cNvContentPartPr/>
                <p14:nvPr/>
              </p14:nvContentPartPr>
              <p14:xfrm>
                <a:off x="8764233" y="3341964"/>
                <a:ext cx="141120" cy="17496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2EB8D883-7181-E855-3134-6FF815045237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749113" y="3326484"/>
                  <a:ext cx="1713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8076DE4E-1F72-2872-02A5-342C4F044F18}"/>
                    </a:ext>
                  </a:extLst>
                </p14:cNvPr>
                <p14:cNvContentPartPr/>
                <p14:nvPr/>
              </p14:nvContentPartPr>
              <p14:xfrm>
                <a:off x="8921553" y="3309924"/>
                <a:ext cx="108000" cy="7020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8076DE4E-1F72-2872-02A5-342C4F044F1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8906073" y="3294804"/>
                  <a:ext cx="138240" cy="100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34" name="Ink 133">
                <a:extLst>
                  <a:ext uri="{FF2B5EF4-FFF2-40B4-BE49-F238E27FC236}">
                    <a16:creationId xmlns:a16="http://schemas.microsoft.com/office/drawing/2014/main" id="{907FEC2F-E826-8822-D13F-B9CF994FECDA}"/>
                  </a:ext>
                </a:extLst>
              </p14:cNvPr>
              <p14:cNvContentPartPr/>
              <p14:nvPr/>
            </p14:nvContentPartPr>
            <p14:xfrm>
              <a:off x="7060713" y="4924524"/>
              <a:ext cx="4781880" cy="1836720"/>
            </p14:xfrm>
          </p:contentPart>
        </mc:Choice>
        <mc:Fallback xmlns="">
          <p:pic>
            <p:nvPicPr>
              <p:cNvPr id="134" name="Ink 133">
                <a:extLst>
                  <a:ext uri="{FF2B5EF4-FFF2-40B4-BE49-F238E27FC236}">
                    <a16:creationId xmlns:a16="http://schemas.microsoft.com/office/drawing/2014/main" id="{907FEC2F-E826-8822-D13F-B9CF994FECDA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7045593" y="4909044"/>
                <a:ext cx="4812480" cy="186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641778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5CE59B34-96FE-85C1-2AFF-98845B97309D}"/>
                  </a:ext>
                </a:extLst>
              </p14:cNvPr>
              <p14:cNvContentPartPr/>
              <p14:nvPr/>
            </p14:nvContentPartPr>
            <p14:xfrm>
              <a:off x="5757513" y="35364"/>
              <a:ext cx="339480" cy="676764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5CE59B34-96FE-85C1-2AFF-98845B97309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742033" y="20244"/>
                <a:ext cx="370080" cy="6798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95D21692-9F10-E1D4-F77C-7CCCFD58898E}"/>
              </a:ext>
            </a:extLst>
          </p:cNvPr>
          <p:cNvGrpSpPr/>
          <p:nvPr/>
        </p:nvGrpSpPr>
        <p:grpSpPr>
          <a:xfrm>
            <a:off x="1085073" y="336324"/>
            <a:ext cx="1974960" cy="337680"/>
            <a:chOff x="1085073" y="336324"/>
            <a:chExt cx="1974960" cy="33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5BCAB8B-4462-DC99-561F-1BE65322829D}"/>
                    </a:ext>
                  </a:extLst>
                </p14:cNvPr>
                <p14:cNvContentPartPr/>
                <p14:nvPr/>
              </p14:nvContentPartPr>
              <p14:xfrm>
                <a:off x="1085073" y="336324"/>
                <a:ext cx="289800" cy="309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5BCAB8B-4462-DC99-561F-1BE65322829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069953" y="320844"/>
                  <a:ext cx="320400" cy="34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26975FD2-FADD-9A15-D4D5-02DC3C4F4FB0}"/>
                    </a:ext>
                  </a:extLst>
                </p14:cNvPr>
                <p14:cNvContentPartPr/>
                <p14:nvPr/>
              </p14:nvContentPartPr>
              <p14:xfrm>
                <a:off x="1425633" y="480684"/>
                <a:ext cx="291600" cy="148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26975FD2-FADD-9A15-D4D5-02DC3C4F4FB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410513" y="465564"/>
                  <a:ext cx="32184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EA41C51-58CF-A0CB-7101-716E69DB5C82}"/>
                    </a:ext>
                  </a:extLst>
                </p14:cNvPr>
                <p14:cNvContentPartPr/>
                <p14:nvPr/>
              </p14:nvContentPartPr>
              <p14:xfrm>
                <a:off x="1763313" y="480684"/>
                <a:ext cx="119520" cy="124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EA41C51-58CF-A0CB-7101-716E69DB5C8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747833" y="465564"/>
                  <a:ext cx="14976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5A4A879-6983-DAB5-AC97-94A0DF652358}"/>
                    </a:ext>
                  </a:extLst>
                </p14:cNvPr>
                <p14:cNvContentPartPr/>
                <p14:nvPr/>
              </p14:nvContentPartPr>
              <p14:xfrm>
                <a:off x="1984713" y="503724"/>
                <a:ext cx="271440" cy="122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5A4A879-6983-DAB5-AC97-94A0DF65235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69593" y="488604"/>
                  <a:ext cx="3020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05EA21D-574B-589D-1CC1-2079C2D7ACE2}"/>
                    </a:ext>
                  </a:extLst>
                </p14:cNvPr>
                <p14:cNvContentPartPr/>
                <p14:nvPr/>
              </p14:nvContentPartPr>
              <p14:xfrm>
                <a:off x="2510673" y="412644"/>
                <a:ext cx="549360" cy="26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05EA21D-574B-589D-1CC1-2079C2D7ACE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95553" y="397524"/>
                  <a:ext cx="579960" cy="291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941A5B4-DC3B-72CC-F374-31E64AC9869E}"/>
                  </a:ext>
                </a:extLst>
              </p14:cNvPr>
              <p14:cNvContentPartPr/>
              <p14:nvPr/>
            </p14:nvContentPartPr>
            <p14:xfrm>
              <a:off x="990753" y="782004"/>
              <a:ext cx="2124000" cy="3780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941A5B4-DC3B-72CC-F374-31E64AC9869E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975633" y="766524"/>
                <a:ext cx="2154600" cy="6840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0F8E6EF0-E3B6-296B-0437-8D275B3FD50E}"/>
              </a:ext>
            </a:extLst>
          </p:cNvPr>
          <p:cNvGrpSpPr/>
          <p:nvPr/>
        </p:nvGrpSpPr>
        <p:grpSpPr>
          <a:xfrm>
            <a:off x="7204713" y="358284"/>
            <a:ext cx="2466360" cy="550800"/>
            <a:chOff x="7204713" y="358284"/>
            <a:chExt cx="2466360" cy="550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599C0F5-F96B-D0F6-DE5D-937A6DA9AB2D}"/>
                    </a:ext>
                  </a:extLst>
                </p14:cNvPr>
                <p14:cNvContentPartPr/>
                <p14:nvPr/>
              </p14:nvContentPartPr>
              <p14:xfrm>
                <a:off x="7206153" y="358284"/>
                <a:ext cx="425520" cy="30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599C0F5-F96B-D0F6-DE5D-937A6DA9AB2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191033" y="343164"/>
                  <a:ext cx="45576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537609B-B592-FB7F-0622-83FCFC067CA4}"/>
                    </a:ext>
                  </a:extLst>
                </p14:cNvPr>
                <p14:cNvContentPartPr/>
                <p14:nvPr/>
              </p14:nvContentPartPr>
              <p14:xfrm>
                <a:off x="7705833" y="536124"/>
                <a:ext cx="304560" cy="127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537609B-B592-FB7F-0622-83FCFC067C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7690713" y="521004"/>
                  <a:ext cx="33516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9A069FA-39BB-2D04-9097-453622329F5D}"/>
                    </a:ext>
                  </a:extLst>
                </p14:cNvPr>
                <p14:cNvContentPartPr/>
                <p14:nvPr/>
              </p14:nvContentPartPr>
              <p14:xfrm>
                <a:off x="8036673" y="556644"/>
                <a:ext cx="157320" cy="105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9A069FA-39BB-2D04-9097-453622329F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021193" y="541164"/>
                  <a:ext cx="18792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1077DCA-C1B7-E563-0906-BFA1B21AF584}"/>
                    </a:ext>
                  </a:extLst>
                </p14:cNvPr>
                <p14:cNvContentPartPr/>
                <p14:nvPr/>
              </p14:nvContentPartPr>
              <p14:xfrm>
                <a:off x="8339433" y="547284"/>
                <a:ext cx="306360" cy="122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1077DCA-C1B7-E563-0906-BFA1B21AF5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323953" y="531804"/>
                  <a:ext cx="33696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361FAB6-6D96-D5CD-72D1-01B0B150E3A0}"/>
                    </a:ext>
                  </a:extLst>
                </p14:cNvPr>
                <p14:cNvContentPartPr/>
                <p14:nvPr/>
              </p14:nvContentPartPr>
              <p14:xfrm>
                <a:off x="8954673" y="441804"/>
                <a:ext cx="440280" cy="303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361FAB6-6D96-D5CD-72D1-01B0B150E3A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939193" y="426324"/>
                  <a:ext cx="470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E49C47E-BB3A-4F80-6931-B10E20658FBB}"/>
                    </a:ext>
                  </a:extLst>
                </p14:cNvPr>
                <p14:cNvContentPartPr/>
                <p14:nvPr/>
              </p14:nvContentPartPr>
              <p14:xfrm>
                <a:off x="7204713" y="836364"/>
                <a:ext cx="2466360" cy="727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E49C47E-BB3A-4F80-6931-B10E20658FB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7189593" y="821244"/>
                  <a:ext cx="2496960" cy="1029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7E11B6B4-58A7-4087-B667-350A9B91F60F}"/>
              </a:ext>
            </a:extLst>
          </p:cNvPr>
          <p:cNvSpPr/>
          <p:nvPr/>
        </p:nvSpPr>
        <p:spPr>
          <a:xfrm>
            <a:off x="1015998" y="1259088"/>
            <a:ext cx="2451316" cy="2169912"/>
          </a:xfrm>
          <a:prstGeom prst="ellipse">
            <a:avLst/>
          </a:prstGeom>
          <a:solidFill>
            <a:srgbClr val="CC0066">
              <a:alpha val="5000"/>
            </a:srgbClr>
          </a:solidFill>
          <a:ln w="30856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CC0066"/>
              </a:solidFill>
            </a:endParaRP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B66703B-A71F-861B-8873-F62052A601EF}"/>
              </a:ext>
            </a:extLst>
          </p:cNvPr>
          <p:cNvSpPr/>
          <p:nvPr/>
        </p:nvSpPr>
        <p:spPr>
          <a:xfrm>
            <a:off x="7669975" y="1259088"/>
            <a:ext cx="2451316" cy="2169912"/>
          </a:xfrm>
          <a:prstGeom prst="ellipse">
            <a:avLst/>
          </a:prstGeom>
          <a:solidFill>
            <a:srgbClr val="CC0066">
              <a:alpha val="5000"/>
            </a:srgbClr>
          </a:solidFill>
          <a:ln w="30856">
            <a:solidFill>
              <a:srgbClr val="CC00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fr-FR">
              <a:solidFill>
                <a:srgbClr val="CC0066"/>
              </a:solidFill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15F6BE6-FE68-008F-D541-C7F1F33724C9}"/>
              </a:ext>
            </a:extLst>
          </p:cNvPr>
          <p:cNvGrpSpPr/>
          <p:nvPr/>
        </p:nvGrpSpPr>
        <p:grpSpPr>
          <a:xfrm>
            <a:off x="1842513" y="2230644"/>
            <a:ext cx="842400" cy="270720"/>
            <a:chOff x="1842513" y="2230644"/>
            <a:chExt cx="84240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A4CF8591-F1FE-623D-D58B-D600EFAA1FDC}"/>
                    </a:ext>
                  </a:extLst>
                </p14:cNvPr>
                <p14:cNvContentPartPr/>
                <p14:nvPr/>
              </p14:nvContentPartPr>
              <p14:xfrm>
                <a:off x="1842513" y="2230644"/>
                <a:ext cx="403920" cy="261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A4CF8591-F1FE-623D-D58B-D600EFAA1FD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827393" y="2215164"/>
                  <a:ext cx="43452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B407545-17A3-BDA8-DFA3-81BBC2AD3A90}"/>
                    </a:ext>
                  </a:extLst>
                </p14:cNvPr>
                <p14:cNvContentPartPr/>
                <p14:nvPr/>
              </p14:nvContentPartPr>
              <p14:xfrm>
                <a:off x="2419593" y="2240004"/>
                <a:ext cx="3600" cy="255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B407545-17A3-BDA8-DFA3-81BBC2AD3A90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404473" y="2224524"/>
                  <a:ext cx="3420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B299134-91A4-A462-1EAA-C00295E48548}"/>
                    </a:ext>
                  </a:extLst>
                </p14:cNvPr>
                <p14:cNvContentPartPr/>
                <p14:nvPr/>
              </p14:nvContentPartPr>
              <p14:xfrm>
                <a:off x="2403393" y="2286804"/>
                <a:ext cx="250200" cy="828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B299134-91A4-A462-1EAA-C00295E4854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387913" y="2271324"/>
                  <a:ext cx="28044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383EE449-94D6-6653-BE6C-FEAC8A32E1C2}"/>
                    </a:ext>
                  </a:extLst>
                </p14:cNvPr>
                <p14:cNvContentPartPr/>
                <p14:nvPr/>
              </p14:nvContentPartPr>
              <p14:xfrm>
                <a:off x="2418153" y="2385444"/>
                <a:ext cx="266760" cy="115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383EE449-94D6-6653-BE6C-FEAC8A32E1C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403033" y="2369964"/>
                  <a:ext cx="29700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2E1A56F-3A8A-E3A8-28A4-D2264C80D92E}"/>
              </a:ext>
            </a:extLst>
          </p:cNvPr>
          <p:cNvGrpSpPr/>
          <p:nvPr/>
        </p:nvGrpSpPr>
        <p:grpSpPr>
          <a:xfrm>
            <a:off x="8380473" y="2298684"/>
            <a:ext cx="966240" cy="277560"/>
            <a:chOff x="8380473" y="2298684"/>
            <a:chExt cx="9662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4F68675-761E-DE8F-B272-4CC640ACD84B}"/>
                    </a:ext>
                  </a:extLst>
                </p14:cNvPr>
                <p14:cNvContentPartPr/>
                <p14:nvPr/>
              </p14:nvContentPartPr>
              <p14:xfrm>
                <a:off x="8380473" y="2338644"/>
                <a:ext cx="385920" cy="237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4F68675-761E-DE8F-B272-4CC640ACD84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8365353" y="2323164"/>
                  <a:ext cx="416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CAB93FA-A35E-E7EF-A1CD-04DA96A4C1FD}"/>
                    </a:ext>
                  </a:extLst>
                </p14:cNvPr>
                <p14:cNvContentPartPr/>
                <p14:nvPr/>
              </p14:nvContentPartPr>
              <p14:xfrm>
                <a:off x="8936313" y="2298684"/>
                <a:ext cx="38520" cy="2376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CAB93FA-A35E-E7EF-A1CD-04DA96A4C1FD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921193" y="2283204"/>
                  <a:ext cx="687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0D87DABB-B1A1-99F1-E72B-9CCAA2D50553}"/>
                    </a:ext>
                  </a:extLst>
                </p14:cNvPr>
                <p14:cNvContentPartPr/>
                <p14:nvPr/>
              </p14:nvContentPartPr>
              <p14:xfrm>
                <a:off x="8949633" y="2298684"/>
                <a:ext cx="314640" cy="676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0D87DABB-B1A1-99F1-E72B-9CCAA2D5055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934153" y="2283204"/>
                  <a:ext cx="34524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39A1752-7F38-4440-24BD-E8FBF2B105ED}"/>
                    </a:ext>
                  </a:extLst>
                </p14:cNvPr>
                <p14:cNvContentPartPr/>
                <p14:nvPr/>
              </p14:nvContentPartPr>
              <p14:xfrm>
                <a:off x="8934873" y="2394804"/>
                <a:ext cx="6840" cy="172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39A1752-7F38-4440-24BD-E8FBF2B105E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919393" y="2379324"/>
                  <a:ext cx="3744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D5D30CC-2509-687F-B226-BBA74CA19AA6}"/>
                    </a:ext>
                  </a:extLst>
                </p14:cNvPr>
                <p14:cNvContentPartPr/>
                <p14:nvPr/>
              </p14:nvContentPartPr>
              <p14:xfrm>
                <a:off x="8975913" y="2360604"/>
                <a:ext cx="370800" cy="194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D5D30CC-2509-687F-B226-BBA74CA19AA6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960793" y="2345484"/>
                  <a:ext cx="401400" cy="2246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3" name="Ovál 22">
            <a:extLst>
              <a:ext uri="{FF2B5EF4-FFF2-40B4-BE49-F238E27FC236}">
                <a16:creationId xmlns:a16="http://schemas.microsoft.com/office/drawing/2014/main" id="{04AFA8A7-ADAE-49D3-AFB3-3EED44A771A8}"/>
              </a:ext>
            </a:extLst>
          </p:cNvPr>
          <p:cNvSpPr/>
          <p:nvPr/>
        </p:nvSpPr>
        <p:spPr>
          <a:xfrm>
            <a:off x="1058684" y="4456716"/>
            <a:ext cx="2451316" cy="1988640"/>
          </a:xfrm>
          <a:prstGeom prst="ellipse">
            <a:avLst/>
          </a:prstGeom>
          <a:solidFill>
            <a:srgbClr val="00A0D7">
              <a:alpha val="5000"/>
            </a:srgbClr>
          </a:solidFill>
          <a:ln w="30856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A0D7"/>
              </a:solidFill>
            </a:endParaRPr>
          </a:p>
        </p:txBody>
      </p:sp>
      <p:sp>
        <p:nvSpPr>
          <p:cNvPr id="40" name="Ovál 22">
            <a:extLst>
              <a:ext uri="{FF2B5EF4-FFF2-40B4-BE49-F238E27FC236}">
                <a16:creationId xmlns:a16="http://schemas.microsoft.com/office/drawing/2014/main" id="{F6B649B4-8B6E-638C-609F-18AF54CDF190}"/>
              </a:ext>
            </a:extLst>
          </p:cNvPr>
          <p:cNvSpPr/>
          <p:nvPr/>
        </p:nvSpPr>
        <p:spPr>
          <a:xfrm>
            <a:off x="7749175" y="4462902"/>
            <a:ext cx="2451316" cy="1988640"/>
          </a:xfrm>
          <a:prstGeom prst="ellipse">
            <a:avLst/>
          </a:prstGeom>
          <a:solidFill>
            <a:srgbClr val="00A0D7">
              <a:alpha val="5000"/>
            </a:srgbClr>
          </a:solidFill>
          <a:ln w="30856">
            <a:solidFill>
              <a:srgbClr val="00A0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 anchorCtr="1"/>
          <a:lstStyle/>
          <a:p>
            <a:endParaRPr lang="en-US">
              <a:solidFill>
                <a:srgbClr val="00A0D7"/>
              </a:solidFill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BCB22D1-7579-D7F1-BCAF-7D5F56636AE4}"/>
              </a:ext>
            </a:extLst>
          </p:cNvPr>
          <p:cNvGrpSpPr/>
          <p:nvPr/>
        </p:nvGrpSpPr>
        <p:grpSpPr>
          <a:xfrm>
            <a:off x="1959873" y="5383884"/>
            <a:ext cx="572400" cy="318960"/>
            <a:chOff x="1959873" y="5383884"/>
            <a:chExt cx="572400" cy="31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04C4BDB8-381F-1F89-8904-694F0786CA7E}"/>
                    </a:ext>
                  </a:extLst>
                </p14:cNvPr>
                <p14:cNvContentPartPr/>
                <p14:nvPr/>
              </p14:nvContentPartPr>
              <p14:xfrm>
                <a:off x="1959873" y="5415924"/>
                <a:ext cx="3600" cy="4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04C4BDB8-381F-1F89-8904-694F0786CA7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944753" y="5400804"/>
                  <a:ext cx="3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A4D4A4D-1986-FAE7-FC28-CDE0FD0B5CA8}"/>
                    </a:ext>
                  </a:extLst>
                </p14:cNvPr>
                <p14:cNvContentPartPr/>
                <p14:nvPr/>
              </p14:nvContentPartPr>
              <p14:xfrm>
                <a:off x="1963113" y="5383884"/>
                <a:ext cx="569160" cy="327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CA4D4A4D-1986-FAE7-FC28-CDE0FD0B5CA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947993" y="5368404"/>
                  <a:ext cx="599760" cy="6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5CDC8EA-6DB8-F93A-F4C5-83A0E2BCDA92}"/>
                    </a:ext>
                  </a:extLst>
                </p14:cNvPr>
                <p14:cNvContentPartPr/>
                <p14:nvPr/>
              </p14:nvContentPartPr>
              <p14:xfrm>
                <a:off x="2251113" y="5418444"/>
                <a:ext cx="86400" cy="2844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5CDC8EA-6DB8-F93A-F4C5-83A0E2BCDA9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35633" y="5403324"/>
                  <a:ext cx="117000" cy="31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53EF024F-ED7A-4002-4ADF-BE0186A8BEAA}"/>
              </a:ext>
            </a:extLst>
          </p:cNvPr>
          <p:cNvGrpSpPr/>
          <p:nvPr/>
        </p:nvGrpSpPr>
        <p:grpSpPr>
          <a:xfrm>
            <a:off x="8830473" y="5312964"/>
            <a:ext cx="455040" cy="342360"/>
            <a:chOff x="8830473" y="5312964"/>
            <a:chExt cx="455040" cy="34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0694E072-13EE-C77C-6477-22614C75D9F6}"/>
                    </a:ext>
                  </a:extLst>
                </p14:cNvPr>
                <p14:cNvContentPartPr/>
                <p14:nvPr/>
              </p14:nvContentPartPr>
              <p14:xfrm>
                <a:off x="8830473" y="5312964"/>
                <a:ext cx="455040" cy="378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0694E072-13EE-C77C-6477-22614C75D9F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815353" y="5297844"/>
                  <a:ext cx="48564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DA7CD973-9730-80B0-5372-CA702202DC22}"/>
                    </a:ext>
                  </a:extLst>
                </p14:cNvPr>
                <p14:cNvContentPartPr/>
                <p14:nvPr/>
              </p14:nvContentPartPr>
              <p14:xfrm>
                <a:off x="9066993" y="5359764"/>
                <a:ext cx="109440" cy="295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DA7CD973-9730-80B0-5372-CA702202DC2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051873" y="5344644"/>
                  <a:ext cx="140040" cy="326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B3248D51-FC20-D49C-8CBB-8952D715BF6E}"/>
              </a:ext>
            </a:extLst>
          </p:cNvPr>
          <p:cNvGrpSpPr/>
          <p:nvPr/>
        </p:nvGrpSpPr>
        <p:grpSpPr>
          <a:xfrm>
            <a:off x="1202433" y="4215684"/>
            <a:ext cx="1096920" cy="545760"/>
            <a:chOff x="1202433" y="4215684"/>
            <a:chExt cx="1096920" cy="54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6B55FDDE-9A86-3B93-42BD-EB3AEAF44113}"/>
                    </a:ext>
                  </a:extLst>
                </p14:cNvPr>
                <p14:cNvContentPartPr/>
                <p14:nvPr/>
              </p14:nvContentPartPr>
              <p14:xfrm>
                <a:off x="1253553" y="4568124"/>
                <a:ext cx="169200" cy="1933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6B55FDDE-9A86-3B93-42BD-EB3AEAF44113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238433" y="4552644"/>
                  <a:ext cx="199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9854A92D-196B-846E-DDB2-42C7AE188FA5}"/>
                    </a:ext>
                  </a:extLst>
                </p14:cNvPr>
                <p14:cNvContentPartPr/>
                <p14:nvPr/>
              </p14:nvContentPartPr>
              <p14:xfrm>
                <a:off x="1202433" y="4506564"/>
                <a:ext cx="149040" cy="878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9854A92D-196B-846E-DDB2-42C7AE188FA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187313" y="4491444"/>
                  <a:ext cx="17964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DAC4F8E-5277-F436-0E14-D8521CC2A2E9}"/>
                    </a:ext>
                  </a:extLst>
                </p14:cNvPr>
                <p14:cNvContentPartPr/>
                <p14:nvPr/>
              </p14:nvContentPartPr>
              <p14:xfrm>
                <a:off x="1824513" y="4363644"/>
                <a:ext cx="124560" cy="180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DAC4F8E-5277-F436-0E14-D8521CC2A2E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809033" y="4348524"/>
                  <a:ext cx="154800" cy="21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9D7B64A-DD71-1F21-27EF-636C66581038}"/>
                    </a:ext>
                  </a:extLst>
                </p14:cNvPr>
                <p14:cNvContentPartPr/>
                <p14:nvPr/>
              </p14:nvContentPartPr>
              <p14:xfrm>
                <a:off x="1766553" y="4284804"/>
                <a:ext cx="142560" cy="115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9D7B64A-DD71-1F21-27EF-636C6658103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751073" y="4269324"/>
                  <a:ext cx="1731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171DE87D-AB56-0A20-2BD7-D803291D3DB6}"/>
                    </a:ext>
                  </a:extLst>
                </p14:cNvPr>
                <p14:cNvContentPartPr/>
                <p14:nvPr/>
              </p14:nvContentPartPr>
              <p14:xfrm>
                <a:off x="2223033" y="4261764"/>
                <a:ext cx="59760" cy="1756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171DE87D-AB56-0A20-2BD7-D803291D3DB6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07553" y="4246644"/>
                  <a:ext cx="9036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47C4D863-6F2D-8283-BD55-94109335F176}"/>
                    </a:ext>
                  </a:extLst>
                </p14:cNvPr>
                <p14:cNvContentPartPr/>
                <p14:nvPr/>
              </p14:nvContentPartPr>
              <p14:xfrm>
                <a:off x="2160033" y="4215684"/>
                <a:ext cx="139320" cy="9324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47C4D863-6F2D-8283-BD55-94109335F17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144913" y="4200564"/>
                  <a:ext cx="169920" cy="12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95555370-75C8-9B16-D109-631CAC47850B}"/>
              </a:ext>
            </a:extLst>
          </p:cNvPr>
          <p:cNvGrpSpPr/>
          <p:nvPr/>
        </p:nvGrpSpPr>
        <p:grpSpPr>
          <a:xfrm>
            <a:off x="2743953" y="4193004"/>
            <a:ext cx="1087200" cy="703440"/>
            <a:chOff x="2743953" y="4193004"/>
            <a:chExt cx="1087200" cy="70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68F8220-01F9-F024-0DDA-ABB954CB6A36}"/>
                    </a:ext>
                  </a:extLst>
                </p14:cNvPr>
                <p14:cNvContentPartPr/>
                <p14:nvPr/>
              </p14:nvContentPartPr>
              <p14:xfrm>
                <a:off x="2991273" y="4390284"/>
                <a:ext cx="250920" cy="2214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68F8220-01F9-F024-0DDA-ABB954CB6A36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975793" y="4374804"/>
                  <a:ext cx="2815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9E91B59-E512-6610-6FE2-9B83E50F38E9}"/>
                    </a:ext>
                  </a:extLst>
                </p14:cNvPr>
                <p14:cNvContentPartPr/>
                <p14:nvPr/>
              </p14:nvContentPartPr>
              <p14:xfrm>
                <a:off x="3210513" y="4299924"/>
                <a:ext cx="178920" cy="103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9E91B59-E512-6610-6FE2-9B83E50F38E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195033" y="4284804"/>
                  <a:ext cx="209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BC80F9D-6721-483C-5302-2EFC1713BB6F}"/>
                    </a:ext>
                  </a:extLst>
                </p14:cNvPr>
                <p14:cNvContentPartPr/>
                <p14:nvPr/>
              </p14:nvContentPartPr>
              <p14:xfrm>
                <a:off x="3428673" y="4746684"/>
                <a:ext cx="220320" cy="149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BC80F9D-6721-483C-5302-2EFC1713BB6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413553" y="4731204"/>
                  <a:ext cx="250920" cy="18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67E22A2-5060-516E-12EB-34EB74097B2D}"/>
                    </a:ext>
                  </a:extLst>
                </p14:cNvPr>
                <p14:cNvContentPartPr/>
                <p14:nvPr/>
              </p14:nvContentPartPr>
              <p14:xfrm>
                <a:off x="3661953" y="4665684"/>
                <a:ext cx="169200" cy="964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67E22A2-5060-516E-12EB-34EB74097B2D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3646833" y="4650564"/>
                  <a:ext cx="19944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51C8ACAB-F9FF-FE54-E795-54E5BA7E09A6}"/>
                    </a:ext>
                  </a:extLst>
                </p14:cNvPr>
                <p14:cNvContentPartPr/>
                <p14:nvPr/>
              </p14:nvContentPartPr>
              <p14:xfrm>
                <a:off x="2785353" y="4314324"/>
                <a:ext cx="61560" cy="2044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51C8ACAB-F9FF-FE54-E795-54E5BA7E09A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2769873" y="4299204"/>
                  <a:ext cx="9216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46C3E9D3-0F20-19EC-D263-74D4C97D33EB}"/>
                    </a:ext>
                  </a:extLst>
                </p14:cNvPr>
                <p14:cNvContentPartPr/>
                <p14:nvPr/>
              </p14:nvContentPartPr>
              <p14:xfrm>
                <a:off x="2743953" y="4193004"/>
                <a:ext cx="233640" cy="1440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46C3E9D3-0F20-19EC-D263-74D4C97D33E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2728833" y="4177524"/>
                  <a:ext cx="264240" cy="174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88CC7A0B-44DD-5E50-CEC3-10A002C8A19D}"/>
                  </a:ext>
                </a:extLst>
              </p14:cNvPr>
              <p14:cNvContentPartPr/>
              <p14:nvPr/>
            </p14:nvContentPartPr>
            <p14:xfrm>
              <a:off x="7536993" y="4928484"/>
              <a:ext cx="306360" cy="20124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88CC7A0B-44DD-5E50-CEC3-10A002C8A19D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7521873" y="4913364"/>
                <a:ext cx="336960" cy="23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66" name="Ink 65">
                <a:extLst>
                  <a:ext uri="{FF2B5EF4-FFF2-40B4-BE49-F238E27FC236}">
                    <a16:creationId xmlns:a16="http://schemas.microsoft.com/office/drawing/2014/main" id="{5AB4C949-EC31-4289-2280-6B78C939CF84}"/>
                  </a:ext>
                </a:extLst>
              </p14:cNvPr>
              <p14:cNvContentPartPr/>
              <p14:nvPr/>
            </p14:nvContentPartPr>
            <p14:xfrm>
              <a:off x="7363473" y="4799244"/>
              <a:ext cx="222120" cy="151920"/>
            </p14:xfrm>
          </p:contentPart>
        </mc:Choice>
        <mc:Fallback xmlns="">
          <p:pic>
            <p:nvPicPr>
              <p:cNvPr id="66" name="Ink 65">
                <a:extLst>
                  <a:ext uri="{FF2B5EF4-FFF2-40B4-BE49-F238E27FC236}">
                    <a16:creationId xmlns:a16="http://schemas.microsoft.com/office/drawing/2014/main" id="{5AB4C949-EC31-4289-2280-6B78C939CF84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7348353" y="4784124"/>
                <a:ext cx="252360" cy="182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87F5863D-47FF-76F5-2B31-40CF5FEC2D9D}"/>
                  </a:ext>
                </a:extLst>
              </p14:cNvPr>
              <p14:cNvContentPartPr/>
              <p14:nvPr/>
            </p14:nvContentPartPr>
            <p14:xfrm>
              <a:off x="7781793" y="4590804"/>
              <a:ext cx="235080" cy="2242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87F5863D-47FF-76F5-2B31-40CF5FEC2D9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7766673" y="4575684"/>
                <a:ext cx="265680" cy="25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FB9F3BF4-E54E-0752-4855-7A1E81559F63}"/>
                  </a:ext>
                </a:extLst>
              </p14:cNvPr>
              <p14:cNvContentPartPr/>
              <p14:nvPr/>
            </p14:nvContentPartPr>
            <p14:xfrm>
              <a:off x="7680993" y="4492164"/>
              <a:ext cx="195480" cy="9900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FB9F3BF4-E54E-0752-4855-7A1E81559F63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7665873" y="4477044"/>
                <a:ext cx="226080" cy="12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78" name="Group 77">
            <a:extLst>
              <a:ext uri="{FF2B5EF4-FFF2-40B4-BE49-F238E27FC236}">
                <a16:creationId xmlns:a16="http://schemas.microsoft.com/office/drawing/2014/main" id="{9CD560D6-CA29-A034-59D3-4E8CD8E78970}"/>
              </a:ext>
            </a:extLst>
          </p:cNvPr>
          <p:cNvGrpSpPr/>
          <p:nvPr/>
        </p:nvGrpSpPr>
        <p:grpSpPr>
          <a:xfrm>
            <a:off x="8375793" y="4044684"/>
            <a:ext cx="1189440" cy="543240"/>
            <a:chOff x="8375793" y="4044684"/>
            <a:chExt cx="1189440" cy="54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7F928259-CB76-2C72-2B61-8EE48D96D3A8}"/>
                    </a:ext>
                  </a:extLst>
                </p14:cNvPr>
                <p14:cNvContentPartPr/>
                <p14:nvPr/>
              </p14:nvContentPartPr>
              <p14:xfrm>
                <a:off x="8436993" y="4366524"/>
                <a:ext cx="119520" cy="221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7F928259-CB76-2C72-2B61-8EE48D96D3A8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421513" y="4351044"/>
                  <a:ext cx="15012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11281B2-2381-7347-FF2D-547D59124F1C}"/>
                    </a:ext>
                  </a:extLst>
                </p14:cNvPr>
                <p14:cNvContentPartPr/>
                <p14:nvPr/>
              </p14:nvContentPartPr>
              <p14:xfrm>
                <a:off x="8375793" y="4283724"/>
                <a:ext cx="185760" cy="120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411281B2-2381-7347-FF2D-547D59124F1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60313" y="4268604"/>
                  <a:ext cx="2160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6E7AA588-2ADE-888A-0A94-4CF77A6B8B8B}"/>
                    </a:ext>
                  </a:extLst>
                </p14:cNvPr>
                <p14:cNvContentPartPr/>
                <p14:nvPr/>
              </p14:nvContentPartPr>
              <p14:xfrm>
                <a:off x="9309993" y="4230444"/>
                <a:ext cx="119520" cy="229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6E7AA588-2ADE-888A-0A94-4CF77A6B8B8B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9294873" y="4214964"/>
                  <a:ext cx="150120" cy="25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9D49EB02-5F6F-D776-ABF9-6A9DC2CCB957}"/>
                    </a:ext>
                  </a:extLst>
                </p14:cNvPr>
                <p14:cNvContentPartPr/>
                <p14:nvPr/>
              </p14:nvContentPartPr>
              <p14:xfrm>
                <a:off x="9402873" y="4105164"/>
                <a:ext cx="162360" cy="1083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9D49EB02-5F6F-D776-ABF9-6A9DC2CCB957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387393" y="4090044"/>
                  <a:ext cx="1929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E73A7AD7-4CB7-F19A-2470-E5ED6431E13E}"/>
                    </a:ext>
                  </a:extLst>
                </p14:cNvPr>
                <p14:cNvContentPartPr/>
                <p14:nvPr/>
              </p14:nvContentPartPr>
              <p14:xfrm>
                <a:off x="8967633" y="4173204"/>
                <a:ext cx="26640" cy="2422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E73A7AD7-4CB7-F19A-2470-E5ED6431E13E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8952513" y="4158084"/>
                  <a:ext cx="5724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3D944026-8025-72AE-F2C7-07DD310520A9}"/>
                    </a:ext>
                  </a:extLst>
                </p14:cNvPr>
                <p14:cNvContentPartPr/>
                <p14:nvPr/>
              </p14:nvContentPartPr>
              <p14:xfrm>
                <a:off x="8878353" y="4044684"/>
                <a:ext cx="217080" cy="1371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3D944026-8025-72AE-F2C7-07DD310520A9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8863233" y="4029564"/>
                  <a:ext cx="247680" cy="167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6CD7FD6-9D2F-E7A9-B13D-0EE2B7DC377B}"/>
              </a:ext>
            </a:extLst>
          </p:cNvPr>
          <p:cNvGrpSpPr/>
          <p:nvPr/>
        </p:nvGrpSpPr>
        <p:grpSpPr>
          <a:xfrm>
            <a:off x="9741993" y="4351044"/>
            <a:ext cx="676440" cy="538920"/>
            <a:chOff x="9741993" y="4351044"/>
            <a:chExt cx="67644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571382F7-AA2D-E037-4568-CCFC811F91CE}"/>
                    </a:ext>
                  </a:extLst>
                </p14:cNvPr>
                <p14:cNvContentPartPr/>
                <p14:nvPr/>
              </p14:nvContentPartPr>
              <p14:xfrm>
                <a:off x="9741993" y="4430964"/>
                <a:ext cx="200520" cy="1756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571382F7-AA2D-E037-4568-CCFC811F91C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726513" y="4415844"/>
                  <a:ext cx="231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1B7CCBE6-06E2-CDEE-7696-FF95F63F3AFE}"/>
                    </a:ext>
                  </a:extLst>
                </p14:cNvPr>
                <p14:cNvContentPartPr/>
                <p14:nvPr/>
              </p14:nvContentPartPr>
              <p14:xfrm>
                <a:off x="9872313" y="4351044"/>
                <a:ext cx="162360" cy="1090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B7CCBE6-06E2-CDEE-7696-FF95F63F3AFE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857193" y="4335924"/>
                  <a:ext cx="19296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A775AA58-8B67-3862-926A-61D26EFB1AAB}"/>
                    </a:ext>
                  </a:extLst>
                </p14:cNvPr>
                <p14:cNvContentPartPr/>
                <p14:nvPr/>
              </p14:nvContentPartPr>
              <p14:xfrm>
                <a:off x="10069233" y="4779804"/>
                <a:ext cx="187200" cy="1101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A775AA58-8B67-3862-926A-61D26EFB1AA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0054113" y="4764684"/>
                  <a:ext cx="2178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F2ABA837-8B9C-7435-FB06-ED88A15BAE7F}"/>
                    </a:ext>
                  </a:extLst>
                </p14:cNvPr>
                <p14:cNvContentPartPr/>
                <p14:nvPr/>
              </p14:nvContentPartPr>
              <p14:xfrm>
                <a:off x="10239513" y="4673604"/>
                <a:ext cx="178920" cy="1090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F2ABA837-8B9C-7435-FB06-ED88A15BAE7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0224393" y="4658124"/>
                  <a:ext cx="209520" cy="139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5E5175CD-965C-7273-449F-A7662E747257}"/>
                  </a:ext>
                </a:extLst>
              </p14:cNvPr>
              <p14:cNvContentPartPr/>
              <p14:nvPr/>
            </p14:nvContentPartPr>
            <p14:xfrm>
              <a:off x="1273713" y="3226764"/>
              <a:ext cx="228600" cy="370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5E5175CD-965C-7273-449F-A7662E747257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1258233" y="3211644"/>
                <a:ext cx="259200" cy="40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0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70AE64AF-5361-51FA-EEC6-DFE79FF67BE3}"/>
                  </a:ext>
                </a:extLst>
              </p14:cNvPr>
              <p14:cNvContentPartPr/>
              <p14:nvPr/>
            </p14:nvContentPartPr>
            <p14:xfrm>
              <a:off x="1951593" y="3399924"/>
              <a:ext cx="217080" cy="30492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70AE64AF-5361-51FA-EEC6-DFE79FF67BE3}"/>
                  </a:ext>
                </a:extLst>
              </p:cNvPr>
              <p:cNvPicPr/>
              <p:nvPr/>
            </p:nvPicPr>
            <p:blipFill>
              <a:blip r:embed="rId111"/>
              <a:stretch>
                <a:fillRect/>
              </a:stretch>
            </p:blipFill>
            <p:spPr>
              <a:xfrm>
                <a:off x="1936473" y="3384804"/>
                <a:ext cx="247680" cy="335520"/>
              </a:xfrm>
              <a:prstGeom prst="rect">
                <a:avLst/>
              </a:prstGeom>
            </p:spPr>
          </p:pic>
        </mc:Fallback>
      </mc:AlternateContent>
      <p:grpSp>
        <p:nvGrpSpPr>
          <p:cNvPr id="88" name="Group 87">
            <a:extLst>
              <a:ext uri="{FF2B5EF4-FFF2-40B4-BE49-F238E27FC236}">
                <a16:creationId xmlns:a16="http://schemas.microsoft.com/office/drawing/2014/main" id="{18627B63-5F09-FA58-5718-FAF81642B3BA}"/>
              </a:ext>
            </a:extLst>
          </p:cNvPr>
          <p:cNvGrpSpPr/>
          <p:nvPr/>
        </p:nvGrpSpPr>
        <p:grpSpPr>
          <a:xfrm>
            <a:off x="2641353" y="3079524"/>
            <a:ext cx="961200" cy="673920"/>
            <a:chOff x="2641353" y="3079524"/>
            <a:chExt cx="961200" cy="67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6D597FC-E336-FA4D-A933-7AB17119C135}"/>
                    </a:ext>
                  </a:extLst>
                </p14:cNvPr>
                <p14:cNvContentPartPr/>
                <p14:nvPr/>
              </p14:nvContentPartPr>
              <p14:xfrm>
                <a:off x="2641353" y="3361044"/>
                <a:ext cx="303120" cy="3924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76D597FC-E336-FA4D-A933-7AB17119C135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626233" y="3345564"/>
                  <a:ext cx="333720" cy="423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AA3B3F17-0637-60B5-8933-909DDC30485F}"/>
                    </a:ext>
                  </a:extLst>
                </p14:cNvPr>
                <p14:cNvContentPartPr/>
                <p14:nvPr/>
              </p14:nvContentPartPr>
              <p14:xfrm>
                <a:off x="3248313" y="3079524"/>
                <a:ext cx="354240" cy="4273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AA3B3F17-0637-60B5-8933-909DDC30485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3233193" y="3064044"/>
                  <a:ext cx="384840" cy="457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34A1116-E8B9-2B0E-2D97-766E2A960EDF}"/>
              </a:ext>
            </a:extLst>
          </p:cNvPr>
          <p:cNvGrpSpPr/>
          <p:nvPr/>
        </p:nvGrpSpPr>
        <p:grpSpPr>
          <a:xfrm>
            <a:off x="7760553" y="3129564"/>
            <a:ext cx="620640" cy="585360"/>
            <a:chOff x="7760553" y="3129564"/>
            <a:chExt cx="620640" cy="58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442CF1C-8E8C-5CD9-5645-066888EDEB6E}"/>
                    </a:ext>
                  </a:extLst>
                </p14:cNvPr>
                <p14:cNvContentPartPr/>
                <p14:nvPr/>
              </p14:nvContentPartPr>
              <p14:xfrm>
                <a:off x="7760553" y="3129564"/>
                <a:ext cx="217080" cy="406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442CF1C-8E8C-5CD9-5645-066888EDEB6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7745073" y="3114444"/>
                  <a:ext cx="247680" cy="43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40D4F0E2-18EA-E328-378E-78218B335790}"/>
                    </a:ext>
                  </a:extLst>
                </p14:cNvPr>
                <p14:cNvContentPartPr/>
                <p14:nvPr/>
              </p14:nvContentPartPr>
              <p14:xfrm>
                <a:off x="8155833" y="3291924"/>
                <a:ext cx="225360" cy="4230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40D4F0E2-18EA-E328-378E-78218B335790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140353" y="3276804"/>
                  <a:ext cx="255600" cy="453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0">
            <p14:nvContentPartPr>
              <p14:cNvPr id="91" name="Ink 90">
                <a:extLst>
                  <a:ext uri="{FF2B5EF4-FFF2-40B4-BE49-F238E27FC236}">
                    <a16:creationId xmlns:a16="http://schemas.microsoft.com/office/drawing/2014/main" id="{555C4C30-663D-EE20-098F-6996096A9614}"/>
                  </a:ext>
                </a:extLst>
              </p14:cNvPr>
              <p14:cNvContentPartPr/>
              <p14:nvPr/>
            </p14:nvContentPartPr>
            <p14:xfrm>
              <a:off x="8886633" y="3401724"/>
              <a:ext cx="250200" cy="347400"/>
            </p14:xfrm>
          </p:contentPart>
        </mc:Choice>
        <mc:Fallback xmlns="">
          <p:pic>
            <p:nvPicPr>
              <p:cNvPr id="91" name="Ink 90">
                <a:extLst>
                  <a:ext uri="{FF2B5EF4-FFF2-40B4-BE49-F238E27FC236}">
                    <a16:creationId xmlns:a16="http://schemas.microsoft.com/office/drawing/2014/main" id="{555C4C30-663D-EE20-098F-6996096A9614}"/>
                  </a:ext>
                </a:extLst>
              </p:cNvPr>
              <p:cNvPicPr/>
              <p:nvPr/>
            </p:nvPicPr>
            <p:blipFill>
              <a:blip r:embed="rId121"/>
              <a:stretch>
                <a:fillRect/>
              </a:stretch>
            </p:blipFill>
            <p:spPr>
              <a:xfrm>
                <a:off x="8871513" y="3386604"/>
                <a:ext cx="280440" cy="37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2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0508E2D5-310B-4E61-1DD6-1D729DF76AEA}"/>
                  </a:ext>
                </a:extLst>
              </p14:cNvPr>
              <p14:cNvContentPartPr/>
              <p14:nvPr/>
            </p14:nvContentPartPr>
            <p14:xfrm>
              <a:off x="9568113" y="3225684"/>
              <a:ext cx="270000" cy="4842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0508E2D5-310B-4E61-1DD6-1D729DF76AEA}"/>
                  </a:ext>
                </a:extLst>
              </p:cNvPr>
              <p:cNvPicPr/>
              <p:nvPr/>
            </p:nvPicPr>
            <p:blipFill>
              <a:blip r:embed="rId123"/>
              <a:stretch>
                <a:fillRect/>
              </a:stretch>
            </p:blipFill>
            <p:spPr>
              <a:xfrm>
                <a:off x="9552993" y="3210564"/>
                <a:ext cx="300600" cy="514800"/>
              </a:xfrm>
              <a:prstGeom prst="rect">
                <a:avLst/>
              </a:prstGeom>
            </p:spPr>
          </p:pic>
        </mc:Fallback>
      </mc:AlternateContent>
      <p:grpSp>
        <p:nvGrpSpPr>
          <p:cNvPr id="97" name="Group 96">
            <a:extLst>
              <a:ext uri="{FF2B5EF4-FFF2-40B4-BE49-F238E27FC236}">
                <a16:creationId xmlns:a16="http://schemas.microsoft.com/office/drawing/2014/main" id="{CAEB3D8B-DFE6-F313-FC3E-060774522171}"/>
              </a:ext>
            </a:extLst>
          </p:cNvPr>
          <p:cNvGrpSpPr/>
          <p:nvPr/>
        </p:nvGrpSpPr>
        <p:grpSpPr>
          <a:xfrm>
            <a:off x="1023873" y="4296324"/>
            <a:ext cx="286560" cy="345960"/>
            <a:chOff x="1023873" y="4296324"/>
            <a:chExt cx="286560" cy="345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BA2DFD4-F99F-FD18-FA6A-B69978BB31E4}"/>
                    </a:ext>
                  </a:extLst>
                </p14:cNvPr>
                <p14:cNvContentPartPr/>
                <p14:nvPr/>
              </p14:nvContentPartPr>
              <p14:xfrm>
                <a:off x="1023873" y="4296324"/>
                <a:ext cx="68040" cy="199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BA2DFD4-F99F-FD18-FA6A-B69978BB31E4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08753" y="4280844"/>
                  <a:ext cx="9864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DA8F4B9F-49BD-783D-F2BA-5970252E9098}"/>
                    </a:ext>
                  </a:extLst>
                </p14:cNvPr>
                <p14:cNvContentPartPr/>
                <p14:nvPr/>
              </p14:nvContentPartPr>
              <p14:xfrm>
                <a:off x="1104873" y="4451484"/>
                <a:ext cx="205560" cy="71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DA8F4B9F-49BD-783D-F2BA-5970252E909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89753" y="4436364"/>
                  <a:ext cx="23580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D9EA2478-A01C-CFE6-5044-79F17B7BD767}"/>
                    </a:ext>
                  </a:extLst>
                </p14:cNvPr>
                <p14:cNvContentPartPr/>
                <p14:nvPr/>
              </p14:nvContentPartPr>
              <p14:xfrm>
                <a:off x="1071753" y="4517004"/>
                <a:ext cx="55080" cy="125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D9EA2478-A01C-CFE6-5044-79F17B7BD767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6633" y="4501884"/>
                  <a:ext cx="8532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668EEA49-8632-6577-EA22-78E66DD9A295}"/>
              </a:ext>
            </a:extLst>
          </p:cNvPr>
          <p:cNvGrpSpPr/>
          <p:nvPr/>
        </p:nvGrpSpPr>
        <p:grpSpPr>
          <a:xfrm>
            <a:off x="1857273" y="4023444"/>
            <a:ext cx="296640" cy="264960"/>
            <a:chOff x="1857273" y="4023444"/>
            <a:chExt cx="29664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A00CEBA-33B6-F9F8-EE3D-7984DD860129}"/>
                    </a:ext>
                  </a:extLst>
                </p14:cNvPr>
                <p14:cNvContentPartPr/>
                <p14:nvPr/>
              </p14:nvContentPartPr>
              <p14:xfrm>
                <a:off x="1940073" y="4023444"/>
                <a:ext cx="39960" cy="1450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A00CEBA-33B6-F9F8-EE3D-7984DD8601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924953" y="4008324"/>
                  <a:ext cx="7056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6E9AF15-DCAC-951B-8DA5-6D97E39CC670}"/>
                    </a:ext>
                  </a:extLst>
                </p14:cNvPr>
                <p14:cNvContentPartPr/>
                <p14:nvPr/>
              </p14:nvContentPartPr>
              <p14:xfrm>
                <a:off x="1857273" y="4178244"/>
                <a:ext cx="122760" cy="1101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6E9AF15-DCAC-951B-8DA5-6D97E39CC670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842153" y="4163124"/>
                  <a:ext cx="153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A6A31688-299F-EC8D-4475-93089819A0F8}"/>
                    </a:ext>
                  </a:extLst>
                </p14:cNvPr>
                <p14:cNvContentPartPr/>
                <p14:nvPr/>
              </p14:nvContentPartPr>
              <p14:xfrm>
                <a:off x="1974993" y="4204884"/>
                <a:ext cx="178920" cy="16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A6A31688-299F-EC8D-4475-93089819A0F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59513" y="4189404"/>
                  <a:ext cx="209520" cy="47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233275BB-0A59-63DD-8EA5-B8E87C7275FE}"/>
              </a:ext>
            </a:extLst>
          </p:cNvPr>
          <p:cNvGrpSpPr/>
          <p:nvPr/>
        </p:nvGrpSpPr>
        <p:grpSpPr>
          <a:xfrm>
            <a:off x="2950593" y="4035324"/>
            <a:ext cx="289800" cy="204480"/>
            <a:chOff x="2950593" y="4035324"/>
            <a:chExt cx="289800" cy="204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CCF5469-DE52-DC45-CD00-21EF0AFCF0C8}"/>
                    </a:ext>
                  </a:extLst>
                </p14:cNvPr>
                <p14:cNvContentPartPr/>
                <p14:nvPr/>
              </p14:nvContentPartPr>
              <p14:xfrm>
                <a:off x="3026913" y="4035324"/>
                <a:ext cx="23400" cy="7956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CCF5469-DE52-DC45-CD00-21EF0AFCF0C8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3011433" y="4020204"/>
                  <a:ext cx="540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47CF400-95AC-9BE7-FAC3-53C15069B48A}"/>
                    </a:ext>
                  </a:extLst>
                </p14:cNvPr>
                <p14:cNvContentPartPr/>
                <p14:nvPr/>
              </p14:nvContentPartPr>
              <p14:xfrm>
                <a:off x="2950593" y="4151964"/>
                <a:ext cx="74880" cy="795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47CF400-95AC-9BE7-FAC3-53C15069B48A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935473" y="4136844"/>
                  <a:ext cx="1051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22F6C2CD-FF7F-11E5-AF67-129470C5EE02}"/>
                    </a:ext>
                  </a:extLst>
                </p14:cNvPr>
                <p14:cNvContentPartPr/>
                <p14:nvPr/>
              </p14:nvContentPartPr>
              <p14:xfrm>
                <a:off x="3053193" y="4140804"/>
                <a:ext cx="187200" cy="990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22F6C2CD-FF7F-11E5-AF67-129470C5EE02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038073" y="4125684"/>
                  <a:ext cx="217800" cy="12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BF13D90-D20E-8440-6DD9-1A9178F42606}"/>
              </a:ext>
            </a:extLst>
          </p:cNvPr>
          <p:cNvGrpSpPr/>
          <p:nvPr/>
        </p:nvGrpSpPr>
        <p:grpSpPr>
          <a:xfrm>
            <a:off x="3871833" y="4468404"/>
            <a:ext cx="268560" cy="236880"/>
            <a:chOff x="3871833" y="4468404"/>
            <a:chExt cx="26856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728471DD-7DD5-DCA3-A39F-BC581926B722}"/>
                    </a:ext>
                  </a:extLst>
                </p14:cNvPr>
                <p14:cNvContentPartPr/>
                <p14:nvPr/>
              </p14:nvContentPartPr>
              <p14:xfrm>
                <a:off x="3977673" y="4468404"/>
                <a:ext cx="3600" cy="1440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728471DD-7DD5-DCA3-A39F-BC581926B72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3962553" y="4453284"/>
                  <a:ext cx="3420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9993BF94-5254-2F0B-D44E-3737BED9762A}"/>
                    </a:ext>
                  </a:extLst>
                </p14:cNvPr>
                <p14:cNvContentPartPr/>
                <p14:nvPr/>
              </p14:nvContentPartPr>
              <p14:xfrm>
                <a:off x="3871833" y="4590804"/>
                <a:ext cx="119520" cy="5580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9993BF94-5254-2F0B-D44E-3737BED9762A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3856713" y="4575684"/>
                  <a:ext cx="149760" cy="8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F7D0728B-22F2-F2CD-3C9D-AE1E3530313A}"/>
                    </a:ext>
                  </a:extLst>
                </p14:cNvPr>
                <p14:cNvContentPartPr/>
                <p14:nvPr/>
              </p14:nvContentPartPr>
              <p14:xfrm>
                <a:off x="4020873" y="4614924"/>
                <a:ext cx="119520" cy="903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F7D0728B-22F2-F2CD-3C9D-AE1E3530313A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005393" y="4599444"/>
                  <a:ext cx="14976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491D6B80-8198-A163-7D93-62D61B9911EE}"/>
              </a:ext>
            </a:extLst>
          </p:cNvPr>
          <p:cNvGrpSpPr/>
          <p:nvPr/>
        </p:nvGrpSpPr>
        <p:grpSpPr>
          <a:xfrm>
            <a:off x="7310553" y="4155564"/>
            <a:ext cx="1115280" cy="649080"/>
            <a:chOff x="7310553" y="4155564"/>
            <a:chExt cx="1115280" cy="64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77F2C9A0-9556-6B19-36F8-9386FA4A69A3}"/>
                    </a:ext>
                  </a:extLst>
                </p14:cNvPr>
                <p14:cNvContentPartPr/>
                <p14:nvPr/>
              </p14:nvContentPartPr>
              <p14:xfrm>
                <a:off x="7310553" y="4487124"/>
                <a:ext cx="205560" cy="123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77F2C9A0-9556-6B19-36F8-9386FA4A69A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295073" y="4472004"/>
                  <a:ext cx="2358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A5D9E9A0-C9B9-6BFB-5A9A-6C71F646B471}"/>
                    </a:ext>
                  </a:extLst>
                </p14:cNvPr>
                <p14:cNvContentPartPr/>
                <p14:nvPr/>
              </p14:nvContentPartPr>
              <p14:xfrm>
                <a:off x="7507473" y="4639404"/>
                <a:ext cx="6840" cy="165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A5D9E9A0-C9B9-6BFB-5A9A-6C71F646B471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7491993" y="4624284"/>
                  <a:ext cx="374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0D8CB348-7432-41D3-50BF-63005F93E749}"/>
                    </a:ext>
                  </a:extLst>
                </p14:cNvPr>
                <p14:cNvContentPartPr/>
                <p14:nvPr/>
              </p14:nvContentPartPr>
              <p14:xfrm>
                <a:off x="7564353" y="4578924"/>
                <a:ext cx="209520" cy="61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0D8CB348-7432-41D3-50BF-63005F93E749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7548873" y="4563804"/>
                  <a:ext cx="240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619DFCDB-A7F0-269D-7457-29E0EFF696B2}"/>
                    </a:ext>
                  </a:extLst>
                </p14:cNvPr>
                <p14:cNvContentPartPr/>
                <p14:nvPr/>
              </p14:nvContentPartPr>
              <p14:xfrm>
                <a:off x="8058273" y="4155564"/>
                <a:ext cx="367560" cy="1976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619DFCDB-A7F0-269D-7457-29E0EFF696B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042793" y="4140084"/>
                  <a:ext cx="398160" cy="22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25D8D54D-DB66-84DD-68F1-29787E588F73}"/>
                    </a:ext>
                  </a:extLst>
                </p14:cNvPr>
                <p14:cNvContentPartPr/>
                <p14:nvPr/>
              </p14:nvContentPartPr>
              <p14:xfrm>
                <a:off x="8266353" y="4379844"/>
                <a:ext cx="5400" cy="36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25D8D54D-DB66-84DD-68F1-29787E588F7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8251233" y="4364724"/>
                  <a:ext cx="356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53B5DE46-396B-A056-0F6F-6B3AF013DB00}"/>
                    </a:ext>
                  </a:extLst>
                </p14:cNvPr>
                <p14:cNvContentPartPr/>
                <p14:nvPr/>
              </p14:nvContentPartPr>
              <p14:xfrm>
                <a:off x="8206953" y="4379844"/>
                <a:ext cx="59760" cy="1134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53B5DE46-396B-A056-0F6F-6B3AF013DB00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91833" y="4364724"/>
                  <a:ext cx="90360" cy="14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355140B8-DF79-434C-C6A3-6ADE09536091}"/>
              </a:ext>
            </a:extLst>
          </p:cNvPr>
          <p:cNvGrpSpPr/>
          <p:nvPr/>
        </p:nvGrpSpPr>
        <p:grpSpPr>
          <a:xfrm>
            <a:off x="9149793" y="3952884"/>
            <a:ext cx="231840" cy="239400"/>
            <a:chOff x="9149793" y="3952884"/>
            <a:chExt cx="231840" cy="23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08992003-6346-922C-D759-A26BCF940A42}"/>
                    </a:ext>
                  </a:extLst>
                </p14:cNvPr>
                <p14:cNvContentPartPr/>
                <p14:nvPr/>
              </p14:nvContentPartPr>
              <p14:xfrm>
                <a:off x="9247353" y="3952884"/>
                <a:ext cx="28440" cy="1857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08992003-6346-922C-D759-A26BCF940A42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231873" y="3937764"/>
                  <a:ext cx="59040" cy="21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D8E58A7-FDA0-BC3C-1D90-4E8E5C8916E4}"/>
                    </a:ext>
                  </a:extLst>
                </p14:cNvPr>
                <p14:cNvContentPartPr/>
                <p14:nvPr/>
              </p14:nvContentPartPr>
              <p14:xfrm>
                <a:off x="9149793" y="4106244"/>
                <a:ext cx="108000" cy="40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D8E58A7-FDA0-BC3C-1D90-4E8E5C8916E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134313" y="4090764"/>
                  <a:ext cx="13824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7F6DC442-865B-3294-792B-5BD4ADD194C5}"/>
                    </a:ext>
                  </a:extLst>
                </p14:cNvPr>
                <p14:cNvContentPartPr/>
                <p14:nvPr/>
              </p14:nvContentPartPr>
              <p14:xfrm>
                <a:off x="9280473" y="4126404"/>
                <a:ext cx="101160" cy="658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7F6DC442-865B-3294-792B-5BD4ADD194C5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264993" y="4111284"/>
                  <a:ext cx="13176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EC8BFC48-5F88-7B31-1588-2182DEF59680}"/>
              </a:ext>
            </a:extLst>
          </p:cNvPr>
          <p:cNvGrpSpPr/>
          <p:nvPr/>
        </p:nvGrpSpPr>
        <p:grpSpPr>
          <a:xfrm>
            <a:off x="10027833" y="4150164"/>
            <a:ext cx="655200" cy="624960"/>
            <a:chOff x="10027833" y="4150164"/>
            <a:chExt cx="655200" cy="62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DA8A6CD0-2EEF-369D-C94E-0CE81B3B787A}"/>
                    </a:ext>
                  </a:extLst>
                </p14:cNvPr>
                <p14:cNvContentPartPr/>
                <p14:nvPr/>
              </p14:nvContentPartPr>
              <p14:xfrm>
                <a:off x="10027833" y="4150164"/>
                <a:ext cx="250200" cy="243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A8A6CD0-2EEF-369D-C94E-0CE81B3B787A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0012713" y="4135044"/>
                  <a:ext cx="2804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17524E65-706C-1A4F-02CF-7E2753A6B521}"/>
                    </a:ext>
                  </a:extLst>
                </p14:cNvPr>
                <p14:cNvContentPartPr/>
                <p14:nvPr/>
              </p14:nvContentPartPr>
              <p14:xfrm>
                <a:off x="10320873" y="4367964"/>
                <a:ext cx="94680" cy="957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17524E65-706C-1A4F-02CF-7E2753A6B521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305393" y="4352844"/>
                  <a:ext cx="12528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298C37B2-F73A-46B0-107F-079BBC1524B4}"/>
                    </a:ext>
                  </a:extLst>
                </p14:cNvPr>
                <p14:cNvContentPartPr/>
                <p14:nvPr/>
              </p14:nvContentPartPr>
              <p14:xfrm>
                <a:off x="10361913" y="4505484"/>
                <a:ext cx="240120" cy="2192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298C37B2-F73A-46B0-107F-079BBC1524B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346793" y="4490364"/>
                  <a:ext cx="270720" cy="24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87D368C-1D79-2A91-DF7E-B2A1B78075D1}"/>
                    </a:ext>
                  </a:extLst>
                </p14:cNvPr>
                <p14:cNvContentPartPr/>
                <p14:nvPr/>
              </p14:nvContentPartPr>
              <p14:xfrm>
                <a:off x="10581873" y="4641204"/>
                <a:ext cx="101160" cy="1339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87D368C-1D79-2A91-DF7E-B2A1B78075D1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566753" y="4625724"/>
                  <a:ext cx="13176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51F2A1C-0E33-D9D1-771B-2350473A1915}"/>
              </a:ext>
            </a:extLst>
          </p:cNvPr>
          <p:cNvGrpSpPr/>
          <p:nvPr/>
        </p:nvGrpSpPr>
        <p:grpSpPr>
          <a:xfrm>
            <a:off x="7565793" y="3509724"/>
            <a:ext cx="304200" cy="337320"/>
            <a:chOff x="7565793" y="3509724"/>
            <a:chExt cx="304200" cy="337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39B2FC4-EC7D-F946-0466-6F3721E54AF5}"/>
                    </a:ext>
                  </a:extLst>
                </p14:cNvPr>
                <p14:cNvContentPartPr/>
                <p14:nvPr/>
              </p14:nvContentPartPr>
              <p14:xfrm>
                <a:off x="7565793" y="3509724"/>
                <a:ext cx="213120" cy="2980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39B2FC4-EC7D-F946-0466-6F3721E54AF5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550673" y="3494604"/>
                  <a:ext cx="243360" cy="32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CDACBD05-8E4E-0957-49E3-40271AF3E3BF}"/>
                    </a:ext>
                  </a:extLst>
                </p14:cNvPr>
                <p14:cNvContentPartPr/>
                <p14:nvPr/>
              </p14:nvContentPartPr>
              <p14:xfrm>
                <a:off x="7722393" y="3721764"/>
                <a:ext cx="147600" cy="1252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CDACBD05-8E4E-0957-49E3-40271AF3E3B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706913" y="3706284"/>
                  <a:ext cx="178200" cy="155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69148B16-4023-CB63-BE02-A7A10CEC0134}"/>
              </a:ext>
            </a:extLst>
          </p:cNvPr>
          <p:cNvGrpSpPr/>
          <p:nvPr/>
        </p:nvGrpSpPr>
        <p:grpSpPr>
          <a:xfrm>
            <a:off x="8777553" y="3716364"/>
            <a:ext cx="286560" cy="248040"/>
            <a:chOff x="8777553" y="3716364"/>
            <a:chExt cx="28656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CEE5F032-2575-FEBD-5C1C-C55287C2067F}"/>
                    </a:ext>
                  </a:extLst>
                </p14:cNvPr>
                <p14:cNvContentPartPr/>
                <p14:nvPr/>
              </p14:nvContentPartPr>
              <p14:xfrm>
                <a:off x="8777553" y="3716364"/>
                <a:ext cx="160920" cy="24192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CEE5F032-2575-FEBD-5C1C-C55287C2067F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762433" y="3701244"/>
                  <a:ext cx="19116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2A280099-9A93-B4A1-D180-804D30899ED4}"/>
                    </a:ext>
                  </a:extLst>
                </p14:cNvPr>
                <p14:cNvContentPartPr/>
                <p14:nvPr/>
              </p14:nvContentPartPr>
              <p14:xfrm>
                <a:off x="8944593" y="3870444"/>
                <a:ext cx="119520" cy="93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2A280099-9A93-B4A1-D180-804D30899ED4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929473" y="3855324"/>
                  <a:ext cx="149760" cy="124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6ABC6950-1EF6-0AFB-D5F6-E92588EB2419}"/>
              </a:ext>
            </a:extLst>
          </p:cNvPr>
          <p:cNvGrpSpPr/>
          <p:nvPr/>
        </p:nvGrpSpPr>
        <p:grpSpPr>
          <a:xfrm>
            <a:off x="8165553" y="3759564"/>
            <a:ext cx="279720" cy="244800"/>
            <a:chOff x="8165553" y="3759564"/>
            <a:chExt cx="279720" cy="244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42F52F53-755F-83A2-84E2-3456141AEC36}"/>
                    </a:ext>
                  </a:extLst>
                </p14:cNvPr>
                <p14:cNvContentPartPr/>
                <p14:nvPr/>
              </p14:nvContentPartPr>
              <p14:xfrm>
                <a:off x="8271393" y="3759564"/>
                <a:ext cx="15120" cy="149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42F52F53-755F-83A2-84E2-3456141AEC36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256273" y="3744444"/>
                  <a:ext cx="45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DE67FA11-BB84-85B9-828D-A8F1F56E888E}"/>
                    </a:ext>
                  </a:extLst>
                </p14:cNvPr>
                <p14:cNvContentPartPr/>
                <p14:nvPr/>
              </p14:nvContentPartPr>
              <p14:xfrm>
                <a:off x="8165553" y="3902124"/>
                <a:ext cx="134280" cy="10224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DE67FA11-BB84-85B9-828D-A8F1F56E888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8150433" y="3886644"/>
                  <a:ext cx="1648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013CC95-E742-A26A-668F-860287E45373}"/>
                    </a:ext>
                  </a:extLst>
                </p14:cNvPr>
                <p14:cNvContentPartPr/>
                <p14:nvPr/>
              </p14:nvContentPartPr>
              <p14:xfrm>
                <a:off x="8316033" y="3908604"/>
                <a:ext cx="129240" cy="7848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013CC95-E742-A26A-668F-860287E45373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8300913" y="3893484"/>
                  <a:ext cx="159840" cy="109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7FDCB00A-7003-42BF-9899-80CAE9974480}"/>
              </a:ext>
            </a:extLst>
          </p:cNvPr>
          <p:cNvGrpSpPr/>
          <p:nvPr/>
        </p:nvGrpSpPr>
        <p:grpSpPr>
          <a:xfrm>
            <a:off x="10777353" y="2444124"/>
            <a:ext cx="428400" cy="491760"/>
            <a:chOff x="10777353" y="2444124"/>
            <a:chExt cx="428400" cy="49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BC7436DF-5968-C8D6-9448-1C06D4166651}"/>
                    </a:ext>
                  </a:extLst>
                </p14:cNvPr>
                <p14:cNvContentPartPr/>
                <p14:nvPr/>
              </p14:nvContentPartPr>
              <p14:xfrm>
                <a:off x="10777353" y="2444124"/>
                <a:ext cx="397440" cy="42228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BC7436DF-5968-C8D6-9448-1C06D4166651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761873" y="2428644"/>
                  <a:ext cx="427680" cy="45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D35EA4C3-2030-E741-325C-899F71341941}"/>
                    </a:ext>
                  </a:extLst>
                </p14:cNvPr>
                <p14:cNvContentPartPr/>
                <p14:nvPr/>
              </p14:nvContentPartPr>
              <p14:xfrm>
                <a:off x="11068233" y="2782524"/>
                <a:ext cx="137520" cy="153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D35EA4C3-2030-E741-325C-899F7134194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1053113" y="2767404"/>
                  <a:ext cx="168120" cy="18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B5A51E46-BC0A-4FD7-4524-95D89DAC22B6}"/>
              </a:ext>
            </a:extLst>
          </p:cNvPr>
          <p:cNvGrpSpPr/>
          <p:nvPr/>
        </p:nvGrpSpPr>
        <p:grpSpPr>
          <a:xfrm>
            <a:off x="6878913" y="1969284"/>
            <a:ext cx="347760" cy="429840"/>
            <a:chOff x="6878913" y="1969284"/>
            <a:chExt cx="347760" cy="42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4EF895CD-E4AD-5E28-BCF4-3AE998F8580D}"/>
                    </a:ext>
                  </a:extLst>
                </p14:cNvPr>
                <p14:cNvContentPartPr/>
                <p14:nvPr/>
              </p14:nvContentPartPr>
              <p14:xfrm>
                <a:off x="6878913" y="1969284"/>
                <a:ext cx="192240" cy="39060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4EF895CD-E4AD-5E28-BCF4-3AE998F8580D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6863433" y="1954164"/>
                  <a:ext cx="222840" cy="42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7F682C3E-B5A6-6069-B05C-82057DFC2CFE}"/>
                    </a:ext>
                  </a:extLst>
                </p14:cNvPr>
                <p14:cNvContentPartPr/>
                <p14:nvPr/>
              </p14:nvContentPartPr>
              <p14:xfrm>
                <a:off x="7042713" y="2255124"/>
                <a:ext cx="183960" cy="1440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7F682C3E-B5A6-6069-B05C-82057DFC2CFE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7027233" y="2240004"/>
                  <a:ext cx="2145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F823A2BB-A554-4FAF-01C0-78A3D7F4F956}"/>
              </a:ext>
            </a:extLst>
          </p:cNvPr>
          <p:cNvGrpSpPr/>
          <p:nvPr/>
        </p:nvGrpSpPr>
        <p:grpSpPr>
          <a:xfrm>
            <a:off x="6366273" y="3367884"/>
            <a:ext cx="294480" cy="331200"/>
            <a:chOff x="6366273" y="3367884"/>
            <a:chExt cx="294480" cy="331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50AC7D60-5C89-09CA-2336-5C09BE36600A}"/>
                    </a:ext>
                  </a:extLst>
                </p14:cNvPr>
                <p14:cNvContentPartPr/>
                <p14:nvPr/>
              </p14:nvContentPartPr>
              <p14:xfrm>
                <a:off x="6455553" y="3367884"/>
                <a:ext cx="23400" cy="2012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50AC7D60-5C89-09CA-2336-5C09BE36600A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6440073" y="3352404"/>
                  <a:ext cx="540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B3B19BAC-A6D5-2AF6-F1DC-7447A960E870}"/>
                    </a:ext>
                  </a:extLst>
                </p14:cNvPr>
                <p14:cNvContentPartPr/>
                <p14:nvPr/>
              </p14:nvContentPartPr>
              <p14:xfrm>
                <a:off x="6366273" y="3534564"/>
                <a:ext cx="124560" cy="1508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B3B19BAC-A6D5-2AF6-F1DC-7447A960E870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6350793" y="3519444"/>
                  <a:ext cx="154800" cy="18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95E775E6-6444-1C1B-A2B7-A14692812AB9}"/>
                    </a:ext>
                  </a:extLst>
                </p14:cNvPr>
                <p14:cNvContentPartPr/>
                <p14:nvPr/>
              </p14:nvContentPartPr>
              <p14:xfrm>
                <a:off x="6501633" y="3578844"/>
                <a:ext cx="159120" cy="12024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95E775E6-6444-1C1B-A2B7-A14692812AB9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6486513" y="3563364"/>
                  <a:ext cx="189720" cy="150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C8ED5CCE-8C5C-67CC-74DB-B255541C8330}"/>
              </a:ext>
            </a:extLst>
          </p:cNvPr>
          <p:cNvGrpSpPr/>
          <p:nvPr/>
        </p:nvGrpSpPr>
        <p:grpSpPr>
          <a:xfrm>
            <a:off x="10638393" y="5378484"/>
            <a:ext cx="274680" cy="378720"/>
            <a:chOff x="10638393" y="5378484"/>
            <a:chExt cx="274680" cy="37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B87AB9C9-DABF-F458-9524-73112CB30685}"/>
                    </a:ext>
                  </a:extLst>
                </p14:cNvPr>
                <p14:cNvContentPartPr/>
                <p14:nvPr/>
              </p14:nvContentPartPr>
              <p14:xfrm>
                <a:off x="10638393" y="5378484"/>
                <a:ext cx="204840" cy="343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B87AB9C9-DABF-F458-9524-73112CB30685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622913" y="5363364"/>
                  <a:ext cx="235080" cy="373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D978EBE0-131D-D931-58EE-3793A7B4C42F}"/>
                    </a:ext>
                  </a:extLst>
                </p14:cNvPr>
                <p14:cNvContentPartPr/>
                <p14:nvPr/>
              </p14:nvContentPartPr>
              <p14:xfrm>
                <a:off x="10834953" y="5638764"/>
                <a:ext cx="78120" cy="1184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D978EBE0-131D-D931-58EE-3793A7B4C42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819833" y="5623644"/>
                  <a:ext cx="108720" cy="14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4D8C4F93-7FA8-A045-D4EE-42B994CCB6BC}"/>
              </a:ext>
            </a:extLst>
          </p:cNvPr>
          <p:cNvGrpSpPr/>
          <p:nvPr/>
        </p:nvGrpSpPr>
        <p:grpSpPr>
          <a:xfrm>
            <a:off x="547593" y="2798004"/>
            <a:ext cx="296280" cy="380520"/>
            <a:chOff x="547593" y="2798004"/>
            <a:chExt cx="296280" cy="380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C2259CF8-4CC1-9CE9-D6F1-D74CCF2CB885}"/>
                    </a:ext>
                  </a:extLst>
                </p14:cNvPr>
                <p14:cNvContentPartPr/>
                <p14:nvPr/>
              </p14:nvContentPartPr>
              <p14:xfrm>
                <a:off x="547593" y="2798004"/>
                <a:ext cx="129240" cy="38052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C2259CF8-4CC1-9CE9-D6F1-D74CCF2CB885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32113" y="2782524"/>
                  <a:ext cx="159840" cy="41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C94FB244-1A3A-DDBE-4191-13DA14477AAC}"/>
                    </a:ext>
                  </a:extLst>
                </p14:cNvPr>
                <p14:cNvContentPartPr/>
                <p14:nvPr/>
              </p14:nvContentPartPr>
              <p14:xfrm>
                <a:off x="654873" y="3087084"/>
                <a:ext cx="189000" cy="9036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C94FB244-1A3A-DDBE-4191-13DA14477AA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39753" y="3071964"/>
                  <a:ext cx="219240" cy="12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A6E738E-F5A4-5DA6-252C-E2C0237E4D0E}"/>
              </a:ext>
            </a:extLst>
          </p:cNvPr>
          <p:cNvGrpSpPr/>
          <p:nvPr/>
        </p:nvGrpSpPr>
        <p:grpSpPr>
          <a:xfrm>
            <a:off x="4611273" y="3099684"/>
            <a:ext cx="337680" cy="423360"/>
            <a:chOff x="4611273" y="3099684"/>
            <a:chExt cx="337680" cy="423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612C5E9-5467-9515-E496-A1DE4ABC2DAC}"/>
                    </a:ext>
                  </a:extLst>
                </p14:cNvPr>
                <p14:cNvContentPartPr/>
                <p14:nvPr/>
              </p14:nvContentPartPr>
              <p14:xfrm>
                <a:off x="4611273" y="3099684"/>
                <a:ext cx="165600" cy="39492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612C5E9-5467-9515-E496-A1DE4ABC2DAC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596153" y="3084564"/>
                  <a:ext cx="196200" cy="42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F03B3C18-6C56-8834-6342-03DDCE712650}"/>
                    </a:ext>
                  </a:extLst>
                </p14:cNvPr>
                <p14:cNvContentPartPr/>
                <p14:nvPr/>
              </p14:nvContentPartPr>
              <p14:xfrm>
                <a:off x="4766793" y="3395964"/>
                <a:ext cx="182160" cy="1270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F03B3C18-6C56-8834-6342-03DDCE71265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4751313" y="3380484"/>
                  <a:ext cx="21276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32AA1D8D-20E6-0F13-45FD-842851FAF047}"/>
              </a:ext>
            </a:extLst>
          </p:cNvPr>
          <p:cNvGrpSpPr/>
          <p:nvPr/>
        </p:nvGrpSpPr>
        <p:grpSpPr>
          <a:xfrm>
            <a:off x="4631073" y="4193724"/>
            <a:ext cx="324360" cy="407880"/>
            <a:chOff x="4631073" y="4193724"/>
            <a:chExt cx="324360" cy="40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28D30D5A-3AF8-719A-7A01-90D8457C6E25}"/>
                    </a:ext>
                  </a:extLst>
                </p14:cNvPr>
                <p14:cNvContentPartPr/>
                <p14:nvPr/>
              </p14:nvContentPartPr>
              <p14:xfrm>
                <a:off x="4631073" y="4193724"/>
                <a:ext cx="136080" cy="40788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28D30D5A-3AF8-719A-7A01-90D8457C6E25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4615953" y="4178604"/>
                  <a:ext cx="166680" cy="43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F3C17158-EDDF-320E-2029-1B0CDC51E52A}"/>
                    </a:ext>
                  </a:extLst>
                </p14:cNvPr>
                <p14:cNvContentPartPr/>
                <p14:nvPr/>
              </p14:nvContentPartPr>
              <p14:xfrm>
                <a:off x="4784793" y="4487124"/>
                <a:ext cx="170640" cy="1008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F3C17158-EDDF-320E-2029-1B0CDC51E52A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4769673" y="4472004"/>
                  <a:ext cx="201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22EE5DB-47F8-659F-BCFE-B015F7FD8610}"/>
              </a:ext>
            </a:extLst>
          </p:cNvPr>
          <p:cNvGrpSpPr/>
          <p:nvPr/>
        </p:nvGrpSpPr>
        <p:grpSpPr>
          <a:xfrm>
            <a:off x="4043913" y="2461044"/>
            <a:ext cx="379080" cy="475920"/>
            <a:chOff x="4043913" y="2461044"/>
            <a:chExt cx="379080" cy="47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4D97743B-0869-80F8-38E7-83C72C0A6D46}"/>
                    </a:ext>
                  </a:extLst>
                </p14:cNvPr>
                <p14:cNvContentPartPr/>
                <p14:nvPr/>
              </p14:nvContentPartPr>
              <p14:xfrm>
                <a:off x="4078833" y="2461044"/>
                <a:ext cx="87840" cy="2880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4D97743B-0869-80F8-38E7-83C72C0A6D4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063353" y="2445924"/>
                  <a:ext cx="118440" cy="31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EE08D02F-7CE8-D0B6-F75D-D39363CBE9A1}"/>
                    </a:ext>
                  </a:extLst>
                </p14:cNvPr>
                <p14:cNvContentPartPr/>
                <p14:nvPr/>
              </p14:nvContentPartPr>
              <p14:xfrm>
                <a:off x="4174593" y="2808804"/>
                <a:ext cx="45000" cy="36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EE08D02F-7CE8-D0B6-F75D-D39363CBE9A1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4159473" y="2793684"/>
                  <a:ext cx="756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DCD5BA66-B914-93B8-FAAC-9F0DB4E3ABEC}"/>
                    </a:ext>
                  </a:extLst>
                </p14:cNvPr>
                <p14:cNvContentPartPr/>
                <p14:nvPr/>
              </p14:nvContentPartPr>
              <p14:xfrm>
                <a:off x="4043913" y="2809884"/>
                <a:ext cx="173880" cy="10512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DCD5BA66-B914-93B8-FAAC-9F0DB4E3ABE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4028793" y="2794404"/>
                  <a:ext cx="2044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DB38B525-A0C1-9F47-0F0C-1002547D24D0}"/>
                    </a:ext>
                  </a:extLst>
                </p14:cNvPr>
                <p14:cNvContentPartPr/>
                <p14:nvPr/>
              </p14:nvContentPartPr>
              <p14:xfrm>
                <a:off x="4141473" y="2747604"/>
                <a:ext cx="281520" cy="189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DB38B525-A0C1-9F47-0F0C-1002547D24D0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4126353" y="2732484"/>
                  <a:ext cx="31212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57CF72D2-816E-3ED3-8C3A-7325BFBDA20E}"/>
              </a:ext>
            </a:extLst>
          </p:cNvPr>
          <p:cNvGrpSpPr/>
          <p:nvPr/>
        </p:nvGrpSpPr>
        <p:grpSpPr>
          <a:xfrm>
            <a:off x="2318793" y="3732564"/>
            <a:ext cx="298080" cy="474120"/>
            <a:chOff x="2318793" y="3732564"/>
            <a:chExt cx="298080" cy="47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A7364865-DE5E-4231-9234-7637367F3900}"/>
                    </a:ext>
                  </a:extLst>
                </p14:cNvPr>
                <p14:cNvContentPartPr/>
                <p14:nvPr/>
              </p14:nvContentPartPr>
              <p14:xfrm>
                <a:off x="2318793" y="3732564"/>
                <a:ext cx="200520" cy="12528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A7364865-DE5E-4231-9234-7637367F3900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303673" y="3717444"/>
                  <a:ext cx="2311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601FACF0-551D-F328-F4D8-34E8B5014D6C}"/>
                    </a:ext>
                  </a:extLst>
                </p14:cNvPr>
                <p14:cNvContentPartPr/>
                <p14:nvPr/>
              </p14:nvContentPartPr>
              <p14:xfrm>
                <a:off x="2416353" y="3816084"/>
                <a:ext cx="89640" cy="27756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601FACF0-551D-F328-F4D8-34E8B5014D6C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401233" y="3800964"/>
                  <a:ext cx="1202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C58FE678-45B8-1681-0B34-FF53792BF6CF}"/>
                    </a:ext>
                  </a:extLst>
                </p14:cNvPr>
                <p14:cNvContentPartPr/>
                <p14:nvPr/>
              </p14:nvContentPartPr>
              <p14:xfrm>
                <a:off x="2429673" y="4103364"/>
                <a:ext cx="187200" cy="1033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C58FE678-45B8-1681-0B34-FF53792BF6C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414553" y="4088244"/>
                  <a:ext cx="217800" cy="133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6569F7F4-9688-BF8F-DFD9-ED78483468AC}"/>
              </a:ext>
            </a:extLst>
          </p:cNvPr>
          <p:cNvGrpSpPr/>
          <p:nvPr/>
        </p:nvGrpSpPr>
        <p:grpSpPr>
          <a:xfrm>
            <a:off x="8544273" y="3660204"/>
            <a:ext cx="172440" cy="440280"/>
            <a:chOff x="8544273" y="3660204"/>
            <a:chExt cx="172440" cy="440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0B6FC3BA-FCE5-1635-47EE-2E5FB189812D}"/>
                    </a:ext>
                  </a:extLst>
                </p14:cNvPr>
                <p14:cNvContentPartPr/>
                <p14:nvPr/>
              </p14:nvContentPartPr>
              <p14:xfrm>
                <a:off x="8544273" y="3660204"/>
                <a:ext cx="152640" cy="6408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0B6FC3BA-FCE5-1635-47EE-2E5FB189812D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529153" y="3645084"/>
                  <a:ext cx="18288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B2FEE86-1A61-8F4A-F15A-AE28DEBD84F7}"/>
                    </a:ext>
                  </a:extLst>
                </p14:cNvPr>
                <p14:cNvContentPartPr/>
                <p14:nvPr/>
              </p14:nvContentPartPr>
              <p14:xfrm>
                <a:off x="8627073" y="3680004"/>
                <a:ext cx="33480" cy="2919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B2FEE86-1A61-8F4A-F15A-AE28DEBD84F7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611953" y="3664524"/>
                  <a:ext cx="6408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4CF9241-3921-1156-F685-3DFAE012F8CC}"/>
                    </a:ext>
                  </a:extLst>
                </p14:cNvPr>
                <p14:cNvContentPartPr/>
                <p14:nvPr/>
              </p14:nvContentPartPr>
              <p14:xfrm>
                <a:off x="8547513" y="4027764"/>
                <a:ext cx="169200" cy="7272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4CF9241-3921-1156-F685-3DFAE012F8CC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532393" y="4012644"/>
                  <a:ext cx="199440" cy="10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1977213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pagestyle{empty}&#10;\begin{document}&#10;&#10;&#10;$$ \frac{dA_1}{dt} = q_{on}A_0r^f - q_{off}A_1 $$&#10;&#10;\end{document}" title="IguanaTex Bitmap Display">
            <a:extLst>
              <a:ext uri="{FF2B5EF4-FFF2-40B4-BE49-F238E27FC236}">
                <a16:creationId xmlns:a16="http://schemas.microsoft.com/office/drawing/2014/main" id="{6EA0EC86-A6E3-CF12-CAAC-B85CF7CC6D5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06892" y="3429000"/>
            <a:ext cx="2768600" cy="53340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 \frac{dA_0}{dt} = -q_{on}A_0r^f + q_{off}A_1 $$&#10;&#10;\end{document}" title="IguanaTex Bitmap Display">
            <a:extLst>
              <a:ext uri="{FF2B5EF4-FFF2-40B4-BE49-F238E27FC236}">
                <a16:creationId xmlns:a16="http://schemas.microsoft.com/office/drawing/2014/main" id="{DCFD769B-0F5D-C391-AE5E-A0B87A9E809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06892" y="2773178"/>
            <a:ext cx="2946400" cy="533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frac{dr^f}{dt} = -q_{on}A_0r^f + q_{off}A_1 $$&#10;&#10;\end{document}" title="IguanaTex Bitmap Display">
            <a:extLst>
              <a:ext uri="{FF2B5EF4-FFF2-40B4-BE49-F238E27FC236}">
                <a16:creationId xmlns:a16="http://schemas.microsoft.com/office/drawing/2014/main" id="{F983C5A0-B99E-0F8C-D0D1-22CA01E18AE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806892" y="1960821"/>
            <a:ext cx="2895600" cy="5588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r_{tot}^f = r^f + A_1 $$&#10;&#10;\end{document}" title="IguanaTex Bitmap Display">
            <a:extLst>
              <a:ext uri="{FF2B5EF4-FFF2-40B4-BE49-F238E27FC236}">
                <a16:creationId xmlns:a16="http://schemas.microsoft.com/office/drawing/2014/main" id="{74B4410B-74E8-DB26-309F-E1B484F34FD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086883" y="4904564"/>
            <a:ext cx="1549400" cy="3302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&#10;$$ A_{tot} = A_{0} + A_{1}$$&#10;&#10;\end{document}" title="IguanaTex Bitmap Display">
            <a:extLst>
              <a:ext uri="{FF2B5EF4-FFF2-40B4-BE49-F238E27FC236}">
                <a16:creationId xmlns:a16="http://schemas.microsoft.com/office/drawing/2014/main" id="{0A4BC23B-ACDF-02D1-93BD-CD147C9720F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086883" y="4431119"/>
            <a:ext cx="1676400" cy="228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58F9E1-1C2B-564B-246C-8CA2BA7D17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58542" y="1544380"/>
            <a:ext cx="5964370" cy="4834755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766DC81-56C6-B4E5-2ED5-74822A391FEA}"/>
              </a:ext>
            </a:extLst>
          </p:cNvPr>
          <p:cNvGrpSpPr/>
          <p:nvPr/>
        </p:nvGrpSpPr>
        <p:grpSpPr>
          <a:xfrm>
            <a:off x="2148192" y="505104"/>
            <a:ext cx="880560" cy="312480"/>
            <a:chOff x="2148192" y="505104"/>
            <a:chExt cx="880560" cy="312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841ECCE-F41A-F092-2B42-A224C5CC18DC}"/>
                    </a:ext>
                  </a:extLst>
                </p14:cNvPr>
                <p14:cNvContentPartPr/>
                <p14:nvPr/>
              </p14:nvContentPartPr>
              <p14:xfrm>
                <a:off x="2148192" y="505104"/>
                <a:ext cx="387360" cy="31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841ECCE-F41A-F092-2B42-A224C5CC18DC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133072" y="489624"/>
                  <a:ext cx="417600" cy="34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C63E020-ADD5-079C-8CC0-181DFDD95D27}"/>
                    </a:ext>
                  </a:extLst>
                </p14:cNvPr>
                <p14:cNvContentPartPr/>
                <p14:nvPr/>
              </p14:nvContentPartPr>
              <p14:xfrm>
                <a:off x="2711592" y="507984"/>
                <a:ext cx="74160" cy="290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C63E020-ADD5-079C-8CC0-181DFDD95D27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696472" y="492864"/>
                  <a:ext cx="104760" cy="32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A827E78-60FF-C4ED-3C7A-0402FF6448FB}"/>
                    </a:ext>
                  </a:extLst>
                </p14:cNvPr>
                <p14:cNvContentPartPr/>
                <p14:nvPr/>
              </p14:nvContentPartPr>
              <p14:xfrm>
                <a:off x="2766672" y="579264"/>
                <a:ext cx="167400" cy="77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A827E78-60FF-C4ED-3C7A-0402FF6448F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751192" y="563784"/>
                  <a:ext cx="197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1848E49-D812-7EBC-2193-482B2E8D14A5}"/>
                    </a:ext>
                  </a:extLst>
                </p14:cNvPr>
                <p14:cNvContentPartPr/>
                <p14:nvPr/>
              </p14:nvContentPartPr>
              <p14:xfrm>
                <a:off x="2768472" y="663864"/>
                <a:ext cx="260280" cy="115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1848E49-D812-7EBC-2193-482B2E8D14A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753352" y="648744"/>
                  <a:ext cx="290520" cy="14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7A9EB89-7106-1A63-6B0A-9770D490C3EC}"/>
              </a:ext>
            </a:extLst>
          </p:cNvPr>
          <p:cNvGrpSpPr/>
          <p:nvPr/>
        </p:nvGrpSpPr>
        <p:grpSpPr>
          <a:xfrm>
            <a:off x="3803832" y="342024"/>
            <a:ext cx="3016080" cy="712440"/>
            <a:chOff x="3803832" y="342024"/>
            <a:chExt cx="3016080" cy="71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82E21B-79C0-638B-1497-CAAE1DBFFCC5}"/>
                    </a:ext>
                  </a:extLst>
                </p14:cNvPr>
                <p14:cNvContentPartPr/>
                <p14:nvPr/>
              </p14:nvContentPartPr>
              <p14:xfrm>
                <a:off x="3803832" y="450384"/>
                <a:ext cx="243000" cy="3650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82E21B-79C0-638B-1497-CAAE1DBFFCC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3788712" y="435264"/>
                  <a:ext cx="27360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B0B6C9-D86E-359B-6629-35E4395299F8}"/>
                    </a:ext>
                  </a:extLst>
                </p14:cNvPr>
                <p14:cNvContentPartPr/>
                <p14:nvPr/>
              </p14:nvContentPartPr>
              <p14:xfrm>
                <a:off x="4122432" y="699144"/>
                <a:ext cx="23040" cy="107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B0B6C9-D86E-359B-6629-35E4395299F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107312" y="683664"/>
                  <a:ext cx="5364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C7A3CC1-B60A-66B0-56BC-1C949794BE42}"/>
                    </a:ext>
                  </a:extLst>
                </p14:cNvPr>
                <p14:cNvContentPartPr/>
                <p14:nvPr/>
              </p14:nvContentPartPr>
              <p14:xfrm>
                <a:off x="4092192" y="640464"/>
                <a:ext cx="7920" cy="4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7A3CC1-B60A-66B0-56BC-1C949794BE4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77072" y="625344"/>
                  <a:ext cx="385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3D5DA18-1964-C0AB-57CF-22E4FD8A8FE6}"/>
                    </a:ext>
                  </a:extLst>
                </p14:cNvPr>
                <p14:cNvContentPartPr/>
                <p14:nvPr/>
              </p14:nvContentPartPr>
              <p14:xfrm>
                <a:off x="4196592" y="681504"/>
                <a:ext cx="118080" cy="108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3D5DA18-1964-C0AB-57CF-22E4FD8A8FE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181112" y="666384"/>
                  <a:ext cx="1483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F038679-6C92-17EF-DF2B-FE9A0F51CC17}"/>
                    </a:ext>
                  </a:extLst>
                </p14:cNvPr>
                <p14:cNvContentPartPr/>
                <p14:nvPr/>
              </p14:nvContentPartPr>
              <p14:xfrm>
                <a:off x="4344552" y="559824"/>
                <a:ext cx="186120" cy="2257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F038679-6C92-17EF-DF2B-FE9A0F51CC17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29432" y="544344"/>
                  <a:ext cx="21672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92C5EF9-5537-A906-F176-6E1F566CCBD3}"/>
                    </a:ext>
                  </a:extLst>
                </p14:cNvPr>
                <p14:cNvContentPartPr/>
                <p14:nvPr/>
              </p14:nvContentPartPr>
              <p14:xfrm>
                <a:off x="4721832" y="674664"/>
                <a:ext cx="19440" cy="842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92C5EF9-5537-A906-F176-6E1F566CCBD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706712" y="659544"/>
                  <a:ext cx="49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F114F55F-0BAD-346C-03BF-8B6AD9A2FB6B}"/>
                    </a:ext>
                  </a:extLst>
                </p14:cNvPr>
                <p14:cNvContentPartPr/>
                <p14:nvPr/>
              </p14:nvContentPartPr>
              <p14:xfrm>
                <a:off x="4695192" y="594744"/>
                <a:ext cx="2160" cy="2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F114F55F-0BAD-346C-03BF-8B6AD9A2FB6B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4680072" y="579624"/>
                  <a:ext cx="327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DC98E119-A2BA-E6F0-90C8-1E2D879FD5CB}"/>
                    </a:ext>
                  </a:extLst>
                </p14:cNvPr>
                <p14:cNvContentPartPr/>
                <p14:nvPr/>
              </p14:nvContentPartPr>
              <p14:xfrm>
                <a:off x="4695192" y="594744"/>
                <a:ext cx="231840" cy="178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C98E119-A2BA-E6F0-90C8-1E2D879FD5CB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4680072" y="579624"/>
                  <a:ext cx="262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20D3477-3E47-5918-C6FE-677E4E483B97}"/>
                    </a:ext>
                  </a:extLst>
                </p14:cNvPr>
                <p14:cNvContentPartPr/>
                <p14:nvPr/>
              </p14:nvContentPartPr>
              <p14:xfrm>
                <a:off x="4953312" y="653424"/>
                <a:ext cx="361080" cy="401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20D3477-3E47-5918-C6FE-677E4E483B9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4937832" y="637944"/>
                  <a:ext cx="391320" cy="43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5713A84-1865-350C-D0D8-7B3B4008B0B9}"/>
                    </a:ext>
                  </a:extLst>
                </p14:cNvPr>
                <p14:cNvContentPartPr/>
                <p14:nvPr/>
              </p14:nvContentPartPr>
              <p14:xfrm>
                <a:off x="5345712" y="612384"/>
                <a:ext cx="254520" cy="12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5713A84-1865-350C-D0D8-7B3B4008B0B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5330592" y="596904"/>
                  <a:ext cx="285120" cy="16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75BDE991-236C-29D6-2492-2524B4274060}"/>
                    </a:ext>
                  </a:extLst>
                </p14:cNvPr>
                <p14:cNvContentPartPr/>
                <p14:nvPr/>
              </p14:nvContentPartPr>
              <p14:xfrm>
                <a:off x="5649192" y="657024"/>
                <a:ext cx="91440" cy="9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75BDE991-236C-29D6-2492-2524B427406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5634072" y="641904"/>
                  <a:ext cx="1220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16CB382E-7A4E-17EA-9CF3-D07EC1E3CD36}"/>
                    </a:ext>
                  </a:extLst>
                </p14:cNvPr>
                <p14:cNvContentPartPr/>
                <p14:nvPr/>
              </p14:nvContentPartPr>
              <p14:xfrm>
                <a:off x="5766912" y="342024"/>
                <a:ext cx="1053000" cy="43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16CB382E-7A4E-17EA-9CF3-D07EC1E3CD36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5751792" y="326904"/>
                  <a:ext cx="1083600" cy="466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340262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0C5C06F3-9011-9656-47C5-8AF25EEF033C}"/>
              </a:ext>
            </a:extLst>
          </p:cNvPr>
          <p:cNvGrpSpPr/>
          <p:nvPr/>
        </p:nvGrpSpPr>
        <p:grpSpPr>
          <a:xfrm>
            <a:off x="3058233" y="395004"/>
            <a:ext cx="4163040" cy="583560"/>
            <a:chOff x="3058233" y="395004"/>
            <a:chExt cx="4163040" cy="583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2A9F4B6-ED39-349C-B546-2377162FEBD3}"/>
                    </a:ext>
                  </a:extLst>
                </p14:cNvPr>
                <p14:cNvContentPartPr/>
                <p14:nvPr/>
              </p14:nvContentPartPr>
              <p14:xfrm>
                <a:off x="3058233" y="405084"/>
                <a:ext cx="347760" cy="2556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2A9F4B6-ED39-349C-B546-2377162FEBD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042753" y="389964"/>
                  <a:ext cx="37836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7C857D6-6F80-4E5F-4156-2309AC24C4C3}"/>
                    </a:ext>
                  </a:extLst>
                </p14:cNvPr>
                <p14:cNvContentPartPr/>
                <p14:nvPr/>
              </p14:nvContentPartPr>
              <p14:xfrm>
                <a:off x="3379713" y="524964"/>
                <a:ext cx="282600" cy="1526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7C857D6-6F80-4E5F-4156-2309AC24C4C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364593" y="509844"/>
                  <a:ext cx="31284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2007E0-BB2D-1104-0C43-54CC58A75242}"/>
                    </a:ext>
                  </a:extLst>
                </p14:cNvPr>
                <p14:cNvContentPartPr/>
                <p14:nvPr/>
              </p14:nvContentPartPr>
              <p14:xfrm>
                <a:off x="3696513" y="569244"/>
                <a:ext cx="144360" cy="1245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2007E0-BB2D-1104-0C43-54CC58A7524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81393" y="554124"/>
                  <a:ext cx="17460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7AA349F-7600-B616-0B56-0D733274C4DF}"/>
                    </a:ext>
                  </a:extLst>
                </p14:cNvPr>
                <p14:cNvContentPartPr/>
                <p14:nvPr/>
              </p14:nvContentPartPr>
              <p14:xfrm>
                <a:off x="3931593" y="601644"/>
                <a:ext cx="222120" cy="105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7AA349F-7600-B616-0B56-0D733274C4D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916113" y="586524"/>
                  <a:ext cx="25236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BDC278A-A597-9410-D0A1-DF00F200BACB}"/>
                    </a:ext>
                  </a:extLst>
                </p14:cNvPr>
                <p14:cNvContentPartPr/>
                <p14:nvPr/>
              </p14:nvContentPartPr>
              <p14:xfrm>
                <a:off x="4584633" y="475644"/>
                <a:ext cx="484920" cy="3110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BDC278A-A597-9410-D0A1-DF00F200BAC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69513" y="460164"/>
                  <a:ext cx="515520" cy="34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13F9FB0-7E7D-17C1-A421-DB3767ADD13A}"/>
                    </a:ext>
                  </a:extLst>
                </p14:cNvPr>
                <p14:cNvContentPartPr/>
                <p14:nvPr/>
              </p14:nvContentPartPr>
              <p14:xfrm>
                <a:off x="5562393" y="515604"/>
                <a:ext cx="314640" cy="316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13F9FB0-7E7D-17C1-A421-DB3767ADD13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546913" y="500484"/>
                  <a:ext cx="3452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52FC396-7DEF-69FC-6EB8-338DADA0F51B}"/>
                    </a:ext>
                  </a:extLst>
                </p14:cNvPr>
                <p14:cNvContentPartPr/>
                <p14:nvPr/>
              </p14:nvContentPartPr>
              <p14:xfrm>
                <a:off x="5944353" y="677244"/>
                <a:ext cx="132840" cy="100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52FC396-7DEF-69FC-6EB8-338DADA0F51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929233" y="662124"/>
                  <a:ext cx="16308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9524A1B-B9A4-10D5-8B2F-0F42CADEE959}"/>
                    </a:ext>
                  </a:extLst>
                </p14:cNvPr>
                <p14:cNvContentPartPr/>
                <p14:nvPr/>
              </p14:nvContentPartPr>
              <p14:xfrm>
                <a:off x="6225513" y="622884"/>
                <a:ext cx="81360" cy="163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9524A1B-B9A4-10D5-8B2F-0F42CADEE959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210393" y="607764"/>
                  <a:ext cx="11196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C561FD-A6DF-D7FF-6670-EF7850A3A054}"/>
                    </a:ext>
                  </a:extLst>
                </p14:cNvPr>
                <p14:cNvContentPartPr/>
                <p14:nvPr/>
              </p14:nvContentPartPr>
              <p14:xfrm>
                <a:off x="6164313" y="694164"/>
                <a:ext cx="170640" cy="6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C561FD-A6DF-D7FF-6670-EF7850A3A05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49193" y="679044"/>
                  <a:ext cx="201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05C5AA7-08B2-2550-12B0-F7E10F9DF600}"/>
                    </a:ext>
                  </a:extLst>
                </p14:cNvPr>
                <p14:cNvContentPartPr/>
                <p14:nvPr/>
              </p14:nvContentPartPr>
              <p14:xfrm>
                <a:off x="6359433" y="486084"/>
                <a:ext cx="183960" cy="276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B05C5AA7-08B2-2550-12B0-F7E10F9DF60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344313" y="470604"/>
                  <a:ext cx="214560" cy="30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3A81791-8297-513E-3B60-29AD5141EDE9}"/>
                    </a:ext>
                  </a:extLst>
                </p14:cNvPr>
                <p14:cNvContentPartPr/>
                <p14:nvPr/>
              </p14:nvContentPartPr>
              <p14:xfrm>
                <a:off x="6569313" y="651684"/>
                <a:ext cx="124920" cy="1065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3A81791-8297-513E-3B60-29AD5141ED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553833" y="636564"/>
                  <a:ext cx="15516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2FF48D-B41C-4F87-54A8-FBE7BB25F6C5}"/>
                    </a:ext>
                  </a:extLst>
                </p14:cNvPr>
                <p14:cNvContentPartPr/>
                <p14:nvPr/>
              </p14:nvContentPartPr>
              <p14:xfrm>
                <a:off x="6715113" y="395004"/>
                <a:ext cx="362520" cy="4248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2FF48D-B41C-4F87-54A8-FBE7BB25F6C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699993" y="379524"/>
                  <a:ext cx="393120" cy="45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1E9B6C6-4D3F-0A3D-71AD-33D622E72E60}"/>
                    </a:ext>
                  </a:extLst>
                </p14:cNvPr>
                <p14:cNvContentPartPr/>
                <p14:nvPr/>
              </p14:nvContentPartPr>
              <p14:xfrm>
                <a:off x="3145713" y="921324"/>
                <a:ext cx="4075560" cy="57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1E9B6C6-4D3F-0A3D-71AD-33D622E72E6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130593" y="906204"/>
                  <a:ext cx="4106160" cy="87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B533E59-0BE8-F70C-8D1F-AB1A162E4ADA}"/>
              </a:ext>
            </a:extLst>
          </p:cNvPr>
          <p:cNvGrpSpPr/>
          <p:nvPr/>
        </p:nvGrpSpPr>
        <p:grpSpPr>
          <a:xfrm>
            <a:off x="369033" y="2125884"/>
            <a:ext cx="4697280" cy="1720440"/>
            <a:chOff x="369033" y="2125884"/>
            <a:chExt cx="4697280" cy="172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B882751-BB21-C829-1CE2-0A516870A19C}"/>
                    </a:ext>
                  </a:extLst>
                </p14:cNvPr>
                <p14:cNvContentPartPr/>
                <p14:nvPr/>
              </p14:nvContentPartPr>
              <p14:xfrm>
                <a:off x="640113" y="2331804"/>
                <a:ext cx="345960" cy="22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B882751-BB21-C829-1CE2-0A516870A19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4993" y="2316324"/>
                  <a:ext cx="376560" cy="25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499B80F-3D8B-AA98-A0FA-68CA3B62F0AA}"/>
                    </a:ext>
                  </a:extLst>
                </p14:cNvPr>
                <p14:cNvContentPartPr/>
                <p14:nvPr/>
              </p14:nvContentPartPr>
              <p14:xfrm>
                <a:off x="1068513" y="2456724"/>
                <a:ext cx="36720" cy="903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499B80F-3D8B-AA98-A0FA-68CA3B62F0A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053393" y="2441604"/>
                  <a:ext cx="673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1CF29CED-71FC-2AE4-ACBC-28F4974CDFC5}"/>
                    </a:ext>
                  </a:extLst>
                </p14:cNvPr>
                <p14:cNvContentPartPr/>
                <p14:nvPr/>
              </p14:nvContentPartPr>
              <p14:xfrm>
                <a:off x="1058433" y="2369604"/>
                <a:ext cx="6840" cy="2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CF29CED-71FC-2AE4-ACBC-28F4974CDFC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043313" y="2354124"/>
                  <a:ext cx="3744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C178C20-8480-8F40-8C72-FB2C16BE8E59}"/>
                    </a:ext>
                  </a:extLst>
                </p14:cNvPr>
                <p14:cNvContentPartPr/>
                <p14:nvPr/>
              </p14:nvContentPartPr>
              <p14:xfrm>
                <a:off x="1144473" y="2434404"/>
                <a:ext cx="248400" cy="100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C178C20-8480-8F40-8C72-FB2C16BE8E59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129353" y="2419284"/>
                  <a:ext cx="2790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64C54BA0-84ED-EDAC-B6C5-880EB8E0A8C3}"/>
                    </a:ext>
                  </a:extLst>
                </p14:cNvPr>
                <p14:cNvContentPartPr/>
                <p14:nvPr/>
              </p14:nvContentPartPr>
              <p14:xfrm>
                <a:off x="1432113" y="2432964"/>
                <a:ext cx="159480" cy="112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64C54BA0-84ED-EDAC-B6C5-880EB8E0A8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16633" y="2417844"/>
                  <a:ext cx="190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B763E982-C945-D46C-A393-6F3A958CB3A1}"/>
                    </a:ext>
                  </a:extLst>
                </p14:cNvPr>
                <p14:cNvContentPartPr/>
                <p14:nvPr/>
              </p14:nvContentPartPr>
              <p14:xfrm>
                <a:off x="1600953" y="2328204"/>
                <a:ext cx="101160" cy="241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B763E982-C945-D46C-A393-6F3A958CB3A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585833" y="2313084"/>
                  <a:ext cx="13176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7330EA3-A1A1-FF6A-DEC3-AE915AE510EC}"/>
                    </a:ext>
                  </a:extLst>
                </p14:cNvPr>
                <p14:cNvContentPartPr/>
                <p14:nvPr/>
              </p14:nvContentPartPr>
              <p14:xfrm>
                <a:off x="1706793" y="2442324"/>
                <a:ext cx="241920" cy="1177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7330EA3-A1A1-FF6A-DEC3-AE915AE510E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691673" y="2427204"/>
                  <a:ext cx="27216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EF1CEC8D-85FE-75AB-40D7-3DE0F8826568}"/>
                    </a:ext>
                  </a:extLst>
                </p14:cNvPr>
                <p14:cNvContentPartPr/>
                <p14:nvPr/>
              </p14:nvContentPartPr>
              <p14:xfrm>
                <a:off x="1978233" y="2338644"/>
                <a:ext cx="58320" cy="230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EF1CEC8D-85FE-75AB-40D7-3DE0F882656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962753" y="2323164"/>
                  <a:ext cx="885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D3A6C6D-3AB0-3690-62FF-1F3C331D4780}"/>
                    </a:ext>
                  </a:extLst>
                </p14:cNvPr>
                <p14:cNvContentPartPr/>
                <p14:nvPr/>
              </p14:nvContentPartPr>
              <p14:xfrm>
                <a:off x="1906953" y="2379684"/>
                <a:ext cx="139320" cy="43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D3A6C6D-3AB0-3690-62FF-1F3C331D4780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891833" y="2364564"/>
                  <a:ext cx="169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F4691917-2E2B-D5C9-114E-D71A77F366DD}"/>
                    </a:ext>
                  </a:extLst>
                </p14:cNvPr>
                <p14:cNvContentPartPr/>
                <p14:nvPr/>
              </p14:nvContentPartPr>
              <p14:xfrm>
                <a:off x="2154993" y="2445564"/>
                <a:ext cx="223560" cy="131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F4691917-2E2B-D5C9-114E-D71A77F366D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139873" y="2430444"/>
                  <a:ext cx="2541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E3E488D-2ACE-67AB-619B-07F533579809}"/>
                    </a:ext>
                  </a:extLst>
                </p14:cNvPr>
                <p14:cNvContentPartPr/>
                <p14:nvPr/>
              </p14:nvContentPartPr>
              <p14:xfrm>
                <a:off x="873393" y="2756244"/>
                <a:ext cx="275040" cy="2653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E3E488D-2ACE-67AB-619B-07F53357980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57913" y="2740764"/>
                  <a:ext cx="30528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180D231-20CE-B074-9F58-F241FAA23B76}"/>
                    </a:ext>
                  </a:extLst>
                </p14:cNvPr>
                <p14:cNvContentPartPr/>
                <p14:nvPr/>
              </p14:nvContentPartPr>
              <p14:xfrm>
                <a:off x="924513" y="2927244"/>
                <a:ext cx="180720" cy="28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180D231-20CE-B074-9F58-F241FAA23B7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09393" y="2911764"/>
                  <a:ext cx="21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F1B32FA7-A987-3402-CDBE-748F79BB1E73}"/>
                    </a:ext>
                  </a:extLst>
                </p14:cNvPr>
                <p14:cNvContentPartPr/>
                <p14:nvPr/>
              </p14:nvContentPartPr>
              <p14:xfrm>
                <a:off x="1248873" y="2773884"/>
                <a:ext cx="169200" cy="2512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F1B32FA7-A987-3402-CDBE-748F79BB1E7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233393" y="2758764"/>
                  <a:ext cx="19944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4B44C1F-F8E8-7962-01EC-339658B1A89F}"/>
                    </a:ext>
                  </a:extLst>
                </p14:cNvPr>
                <p14:cNvContentPartPr/>
                <p14:nvPr/>
              </p14:nvContentPartPr>
              <p14:xfrm>
                <a:off x="1609233" y="2936604"/>
                <a:ext cx="150840" cy="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4B44C1F-F8E8-7962-01EC-339658B1A89F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594113" y="2921124"/>
                  <a:ext cx="18144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491FA68-F782-39E3-F702-EB71DD6E1981}"/>
                    </a:ext>
                  </a:extLst>
                </p14:cNvPr>
                <p14:cNvContentPartPr/>
                <p14:nvPr/>
              </p14:nvContentPartPr>
              <p14:xfrm>
                <a:off x="1875633" y="2807364"/>
                <a:ext cx="152640" cy="21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491FA68-F782-39E3-F702-EB71DD6E198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60513" y="2791884"/>
                  <a:ext cx="18288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1DE31338-9BC0-135E-D6FB-83029DB2FE90}"/>
                    </a:ext>
                  </a:extLst>
                </p14:cNvPr>
                <p14:cNvContentPartPr/>
                <p14:nvPr/>
              </p14:nvContentPartPr>
              <p14:xfrm>
                <a:off x="1839273" y="2871444"/>
                <a:ext cx="140760" cy="684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1DE31338-9BC0-135E-D6FB-83029DB2FE90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1824153" y="2855964"/>
                  <a:ext cx="171360" cy="3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545AB61-80D6-08CA-88E2-AAE2E8569D21}"/>
                    </a:ext>
                  </a:extLst>
                </p14:cNvPr>
                <p14:cNvContentPartPr/>
                <p14:nvPr/>
              </p14:nvContentPartPr>
              <p14:xfrm>
                <a:off x="2055993" y="2871804"/>
                <a:ext cx="164160" cy="114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545AB61-80D6-08CA-88E2-AAE2E8569D2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040513" y="2856684"/>
                  <a:ext cx="19476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1A594BFB-0D30-A012-98DA-3DA48CFC64F9}"/>
                    </a:ext>
                  </a:extLst>
                </p14:cNvPr>
                <p14:cNvContentPartPr/>
                <p14:nvPr/>
              </p14:nvContentPartPr>
              <p14:xfrm>
                <a:off x="2297193" y="2897364"/>
                <a:ext cx="94680" cy="97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1A594BFB-0D30-A012-98DA-3DA48CFC64F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282073" y="2882244"/>
                  <a:ext cx="1252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373EB91-3E23-357B-9DC5-86EBBF6F4564}"/>
                    </a:ext>
                  </a:extLst>
                </p14:cNvPr>
                <p14:cNvContentPartPr/>
                <p14:nvPr/>
              </p14:nvContentPartPr>
              <p14:xfrm>
                <a:off x="2293953" y="2906724"/>
                <a:ext cx="312840" cy="3380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9373EB91-3E23-357B-9DC5-86EBBF6F456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278833" y="2891604"/>
                  <a:ext cx="343440" cy="36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AF12843-E2D0-B989-C0E6-164E124F7CFD}"/>
                    </a:ext>
                  </a:extLst>
                </p14:cNvPr>
                <p14:cNvContentPartPr/>
                <p14:nvPr/>
              </p14:nvContentPartPr>
              <p14:xfrm>
                <a:off x="2692833" y="2913564"/>
                <a:ext cx="131040" cy="99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AF12843-E2D0-B989-C0E6-164E124F7CF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2677353" y="2898444"/>
                  <a:ext cx="16164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4519BF3-7319-F2E9-2ACE-3AD1AA403AEC}"/>
                    </a:ext>
                  </a:extLst>
                </p14:cNvPr>
                <p14:cNvContentPartPr/>
                <p14:nvPr/>
              </p14:nvContentPartPr>
              <p14:xfrm>
                <a:off x="2869593" y="2881164"/>
                <a:ext cx="41760" cy="1033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4519BF3-7319-F2E9-2ACE-3AD1AA403AE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854473" y="2866044"/>
                  <a:ext cx="72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710040F-58A0-11EF-4606-808B9A47042A}"/>
                    </a:ext>
                  </a:extLst>
                </p14:cNvPr>
                <p14:cNvContentPartPr/>
                <p14:nvPr/>
              </p14:nvContentPartPr>
              <p14:xfrm>
                <a:off x="2851593" y="2911044"/>
                <a:ext cx="86400" cy="12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710040F-58A0-11EF-4606-808B9A47042A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836113" y="2895564"/>
                  <a:ext cx="1170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5C01521-CD8B-B1F5-34A6-03913CD9D7E7}"/>
                    </a:ext>
                  </a:extLst>
                </p14:cNvPr>
                <p14:cNvContentPartPr/>
                <p14:nvPr/>
              </p14:nvContentPartPr>
              <p14:xfrm>
                <a:off x="2448033" y="2927244"/>
                <a:ext cx="99720" cy="172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5C01521-CD8B-B1F5-34A6-03913CD9D7E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2432553" y="2911764"/>
                  <a:ext cx="1299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806C47F-D706-9BC8-9A99-95F738E3AE15}"/>
                    </a:ext>
                  </a:extLst>
                </p14:cNvPr>
                <p14:cNvContentPartPr/>
                <p14:nvPr/>
              </p14:nvContentPartPr>
              <p14:xfrm>
                <a:off x="1179393" y="3412164"/>
                <a:ext cx="145800" cy="1303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A806C47F-D706-9BC8-9A99-95F738E3AE15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163913" y="3396684"/>
                  <a:ext cx="17640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A5EF6A-1E7D-46C8-C872-81903E6C5F87}"/>
                    </a:ext>
                  </a:extLst>
                </p14:cNvPr>
                <p14:cNvContentPartPr/>
                <p14:nvPr/>
              </p14:nvContentPartPr>
              <p14:xfrm>
                <a:off x="1392513" y="3454644"/>
                <a:ext cx="159120" cy="777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6A5EF6A-1E7D-46C8-C872-81903E6C5F87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1377393" y="3439164"/>
                  <a:ext cx="18972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DC37038-2BDC-6A9B-12B0-D055435D49C5}"/>
                    </a:ext>
                  </a:extLst>
                </p14:cNvPr>
                <p14:cNvContentPartPr/>
                <p14:nvPr/>
              </p14:nvContentPartPr>
              <p14:xfrm>
                <a:off x="1577913" y="3328644"/>
                <a:ext cx="68040" cy="2080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5DC37038-2BDC-6A9B-12B0-D055435D49C5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1562793" y="3313524"/>
                  <a:ext cx="98640" cy="23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6F0D037-99EA-0E75-8809-729435AF5E23}"/>
                    </a:ext>
                  </a:extLst>
                </p14:cNvPr>
                <p14:cNvContentPartPr/>
                <p14:nvPr/>
              </p14:nvContentPartPr>
              <p14:xfrm>
                <a:off x="1718313" y="3313164"/>
                <a:ext cx="101160" cy="230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6F0D037-99EA-0E75-8809-729435AF5E2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1703193" y="3298044"/>
                  <a:ext cx="131760" cy="260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7B267E5-08F0-1303-1A06-C3F2F3583469}"/>
                    </a:ext>
                  </a:extLst>
                </p14:cNvPr>
                <p14:cNvContentPartPr/>
                <p14:nvPr/>
              </p14:nvContentPartPr>
              <p14:xfrm>
                <a:off x="2057433" y="3415404"/>
                <a:ext cx="217080" cy="1026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7B267E5-08F0-1303-1A06-C3F2F358346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42313" y="3400284"/>
                  <a:ext cx="24768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82182484-A62A-D535-D947-F51DE8272789}"/>
                    </a:ext>
                  </a:extLst>
                </p14:cNvPr>
                <p14:cNvContentPartPr/>
                <p14:nvPr/>
              </p14:nvContentPartPr>
              <p14:xfrm>
                <a:off x="2348673" y="3443124"/>
                <a:ext cx="122760" cy="84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2182484-A62A-D535-D947-F51DE82727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33553" y="3427644"/>
                  <a:ext cx="153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39348C1-8FF3-CCA9-1E1F-5FD15B16DDF4}"/>
                    </a:ext>
                  </a:extLst>
                </p14:cNvPr>
                <p14:cNvContentPartPr/>
                <p14:nvPr/>
              </p14:nvContentPartPr>
              <p14:xfrm>
                <a:off x="2517153" y="3166284"/>
                <a:ext cx="673560" cy="3618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39348C1-8FF3-CCA9-1E1F-5FD15B16DDF4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502033" y="3150804"/>
                  <a:ext cx="704160" cy="39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219DA89D-6DD9-60D1-B5B6-90844F4CD8E1}"/>
                    </a:ext>
                  </a:extLst>
                </p14:cNvPr>
                <p14:cNvContentPartPr/>
                <p14:nvPr/>
              </p14:nvContentPartPr>
              <p14:xfrm>
                <a:off x="369033" y="2125884"/>
                <a:ext cx="3223800" cy="172044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219DA89D-6DD9-60D1-B5B6-90844F4CD8E1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353553" y="2110764"/>
                  <a:ext cx="3254400" cy="175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C99E0231-82B8-F925-E6FF-EB4854F16ED9}"/>
                    </a:ext>
                  </a:extLst>
                </p14:cNvPr>
                <p14:cNvContentPartPr/>
                <p14:nvPr/>
              </p14:nvContentPartPr>
              <p14:xfrm>
                <a:off x="3491673" y="2946684"/>
                <a:ext cx="1401120" cy="27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C99E0231-82B8-F925-E6FF-EB4854F16ED9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3476193" y="2931564"/>
                  <a:ext cx="1431720" cy="5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4FEBB16D-C5EB-C506-84CB-1B476E9D8E86}"/>
                    </a:ext>
                  </a:extLst>
                </p14:cNvPr>
                <p14:cNvContentPartPr/>
                <p14:nvPr/>
              </p14:nvContentPartPr>
              <p14:xfrm>
                <a:off x="4928793" y="2911764"/>
                <a:ext cx="137520" cy="1458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FEBB16D-C5EB-C506-84CB-1B476E9D8E86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913673" y="2896644"/>
                  <a:ext cx="168120" cy="176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2B6B2AB-234C-B1F0-9642-C3C7779F3B5D}"/>
              </a:ext>
            </a:extLst>
          </p:cNvPr>
          <p:cNvGrpSpPr/>
          <p:nvPr/>
        </p:nvGrpSpPr>
        <p:grpSpPr>
          <a:xfrm>
            <a:off x="3906753" y="2196444"/>
            <a:ext cx="857160" cy="266760"/>
            <a:chOff x="3906753" y="2196444"/>
            <a:chExt cx="857160" cy="266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FDA21F2-AB0D-A479-3B81-7E109A39493C}"/>
                    </a:ext>
                  </a:extLst>
                </p14:cNvPr>
                <p14:cNvContentPartPr/>
                <p14:nvPr/>
              </p14:nvContentPartPr>
              <p14:xfrm>
                <a:off x="3946353" y="2196444"/>
                <a:ext cx="165600" cy="2667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6FDA21F2-AB0D-A479-3B81-7E109A39493C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3931233" y="2181324"/>
                  <a:ext cx="196200" cy="29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1AC88DD-1B93-52A6-CBA5-3313F20C7444}"/>
                    </a:ext>
                  </a:extLst>
                </p14:cNvPr>
                <p14:cNvContentPartPr/>
                <p14:nvPr/>
              </p14:nvContentPartPr>
              <p14:xfrm>
                <a:off x="3906753" y="2377524"/>
                <a:ext cx="178920" cy="140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1AC88DD-1B93-52A6-CBA5-3313F20C7444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3891273" y="2362404"/>
                  <a:ext cx="2095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1E06F96-4255-AB67-B3FE-E9935BAEF106}"/>
                    </a:ext>
                  </a:extLst>
                </p14:cNvPr>
                <p14:cNvContentPartPr/>
                <p14:nvPr/>
              </p14:nvContentPartPr>
              <p14:xfrm>
                <a:off x="4121673" y="2348004"/>
                <a:ext cx="157320" cy="946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1E06F96-4255-AB67-B3FE-E9935BAEF106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4106553" y="2332524"/>
                  <a:ext cx="18792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C0F63359-7D8E-E6F4-8B63-4589BE61026A}"/>
                    </a:ext>
                  </a:extLst>
                </p14:cNvPr>
                <p14:cNvContentPartPr/>
                <p14:nvPr/>
              </p14:nvContentPartPr>
              <p14:xfrm>
                <a:off x="4262433" y="2383644"/>
                <a:ext cx="212040" cy="684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C0F63359-7D8E-E6F4-8B63-4589BE61026A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4246953" y="2368524"/>
                  <a:ext cx="24264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A434B0A2-4FA0-45D1-EDFA-7371E022DF55}"/>
                    </a:ext>
                  </a:extLst>
                </p14:cNvPr>
                <p14:cNvContentPartPr/>
                <p14:nvPr/>
              </p14:nvContentPartPr>
              <p14:xfrm>
                <a:off x="4498953" y="2386884"/>
                <a:ext cx="264960" cy="7344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A434B0A2-4FA0-45D1-EDFA-7371E022DF55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4483473" y="2371764"/>
                  <a:ext cx="29556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7CC9E84-5D7B-B0DE-F303-A00DC3AE477D}"/>
              </a:ext>
            </a:extLst>
          </p:cNvPr>
          <p:cNvGrpSpPr/>
          <p:nvPr/>
        </p:nvGrpSpPr>
        <p:grpSpPr>
          <a:xfrm>
            <a:off x="4024113" y="2653284"/>
            <a:ext cx="514440" cy="227520"/>
            <a:chOff x="4024113" y="2653284"/>
            <a:chExt cx="514440" cy="22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F0BE96C-373F-E659-67B0-0105EC740F32}"/>
                    </a:ext>
                  </a:extLst>
                </p14:cNvPr>
                <p14:cNvContentPartPr/>
                <p14:nvPr/>
              </p14:nvContentPartPr>
              <p14:xfrm>
                <a:off x="4024113" y="2653284"/>
                <a:ext cx="222120" cy="2275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F0BE96C-373F-E659-67B0-0105EC740F32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4008993" y="2638164"/>
                  <a:ext cx="2523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22A28C0-ED97-74C4-4C29-89FA1871B55C}"/>
                    </a:ext>
                  </a:extLst>
                </p14:cNvPr>
                <p14:cNvContentPartPr/>
                <p14:nvPr/>
              </p14:nvContentPartPr>
              <p14:xfrm>
                <a:off x="4096833" y="2780724"/>
                <a:ext cx="159120" cy="259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22A28C0-ED97-74C4-4C29-89FA1871B55C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4081713" y="2765604"/>
                  <a:ext cx="1897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B6286452-6CA0-AFDF-61BB-282E24972300}"/>
                    </a:ext>
                  </a:extLst>
                </p14:cNvPr>
                <p14:cNvContentPartPr/>
                <p14:nvPr/>
              </p14:nvContentPartPr>
              <p14:xfrm>
                <a:off x="4389513" y="2657604"/>
                <a:ext cx="149040" cy="204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B6286452-6CA0-AFDF-61BB-282E24972300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4374393" y="2642124"/>
                  <a:ext cx="179640" cy="23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50A4C2AB-357A-8414-857D-AA4B67A08301}"/>
              </a:ext>
            </a:extLst>
          </p:cNvPr>
          <p:cNvGrpSpPr/>
          <p:nvPr/>
        </p:nvGrpSpPr>
        <p:grpSpPr>
          <a:xfrm>
            <a:off x="4040673" y="3156924"/>
            <a:ext cx="610560" cy="222840"/>
            <a:chOff x="4040673" y="3156924"/>
            <a:chExt cx="61056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ECDC659-BF58-A188-7C69-AEE239979B8C}"/>
                    </a:ext>
                  </a:extLst>
                </p14:cNvPr>
                <p14:cNvContentPartPr/>
                <p14:nvPr/>
              </p14:nvContentPartPr>
              <p14:xfrm>
                <a:off x="4040673" y="3156924"/>
                <a:ext cx="215280" cy="21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BECDC659-BF58-A188-7C69-AEE239979B8C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25553" y="3141444"/>
                  <a:ext cx="245880" cy="5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BBF0E74D-D411-8DFD-8F7B-D68E0344CC04}"/>
                    </a:ext>
                  </a:extLst>
                </p14:cNvPr>
                <p14:cNvContentPartPr/>
                <p14:nvPr/>
              </p14:nvContentPartPr>
              <p14:xfrm>
                <a:off x="4111593" y="3195084"/>
                <a:ext cx="13680" cy="1670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BBF0E74D-D411-8DFD-8F7B-D68E0344CC0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4096473" y="3179964"/>
                  <a:ext cx="442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D91462F-C6D4-9F03-8CDD-DC96ECCFD5C9}"/>
                    </a:ext>
                  </a:extLst>
                </p14:cNvPr>
                <p14:cNvContentPartPr/>
                <p14:nvPr/>
              </p14:nvContentPartPr>
              <p14:xfrm>
                <a:off x="4063713" y="3338724"/>
                <a:ext cx="225360" cy="10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7D91462F-C6D4-9F03-8CDD-DC96ECCFD5C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4048593" y="3323604"/>
                  <a:ext cx="2559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90FDBBA6-2F52-CB44-A65E-E0F1D100F603}"/>
                    </a:ext>
                  </a:extLst>
                </p14:cNvPr>
                <p14:cNvContentPartPr/>
                <p14:nvPr/>
              </p14:nvContentPartPr>
              <p14:xfrm>
                <a:off x="4394553" y="3245124"/>
                <a:ext cx="256680" cy="13464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90FDBBA6-2F52-CB44-A65E-E0F1D100F603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4379433" y="3230004"/>
                  <a:ext cx="287280" cy="165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442BA06-9E1D-650F-F508-45A129C8C6BA}"/>
              </a:ext>
            </a:extLst>
          </p:cNvPr>
          <p:cNvGrpSpPr/>
          <p:nvPr/>
        </p:nvGrpSpPr>
        <p:grpSpPr>
          <a:xfrm>
            <a:off x="5203473" y="2122644"/>
            <a:ext cx="2501280" cy="1915920"/>
            <a:chOff x="5203473" y="2122644"/>
            <a:chExt cx="2501280" cy="1915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6A08C155-97A9-C298-9594-B5E3DDCBE796}"/>
                    </a:ext>
                  </a:extLst>
                </p14:cNvPr>
                <p14:cNvContentPartPr/>
                <p14:nvPr/>
              </p14:nvContentPartPr>
              <p14:xfrm>
                <a:off x="5530713" y="2369964"/>
                <a:ext cx="185760" cy="128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6A08C155-97A9-C298-9594-B5E3DDCBE796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5515593" y="2354844"/>
                  <a:ext cx="216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A9458EF-7DC7-6235-9C0F-AEEBE19A37EA}"/>
                    </a:ext>
                  </a:extLst>
                </p14:cNvPr>
                <p14:cNvContentPartPr/>
                <p14:nvPr/>
              </p14:nvContentPartPr>
              <p14:xfrm>
                <a:off x="5826993" y="2432964"/>
                <a:ext cx="20160" cy="85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A9458EF-7DC7-6235-9C0F-AEEBE19A37EA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5811513" y="2417844"/>
                  <a:ext cx="507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F376ED24-DE43-ED43-2EA6-40A89770F467}"/>
                    </a:ext>
                  </a:extLst>
                </p14:cNvPr>
                <p14:cNvContentPartPr/>
                <p14:nvPr/>
              </p14:nvContentPartPr>
              <p14:xfrm>
                <a:off x="5838513" y="2350524"/>
                <a:ext cx="8640" cy="9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F376ED24-DE43-ED43-2EA6-40A89770F46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5823393" y="2335044"/>
                  <a:ext cx="3924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CDB3E3C-8E01-08C2-84F8-0925A35DEE33}"/>
                    </a:ext>
                  </a:extLst>
                </p14:cNvPr>
                <p14:cNvContentPartPr/>
                <p14:nvPr/>
              </p14:nvContentPartPr>
              <p14:xfrm>
                <a:off x="5944353" y="2414244"/>
                <a:ext cx="185760" cy="90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CDB3E3C-8E01-08C2-84F8-0925A35DEE3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5929233" y="2399124"/>
                  <a:ext cx="2160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0A90B33D-2AD6-9BB8-4B5E-A648E7593D83}"/>
                    </a:ext>
                  </a:extLst>
                </p14:cNvPr>
                <p14:cNvContentPartPr/>
                <p14:nvPr/>
              </p14:nvContentPartPr>
              <p14:xfrm>
                <a:off x="6189153" y="2417484"/>
                <a:ext cx="203760" cy="99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0A90B33D-2AD6-9BB8-4B5E-A648E7593D83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174033" y="2402364"/>
                  <a:ext cx="2343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BC6529D4-769F-9875-42A7-09E98915D912}"/>
                    </a:ext>
                  </a:extLst>
                </p14:cNvPr>
                <p14:cNvContentPartPr/>
                <p14:nvPr/>
              </p14:nvContentPartPr>
              <p14:xfrm>
                <a:off x="6419193" y="2324964"/>
                <a:ext cx="56520" cy="190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BC6529D4-769F-9875-42A7-09E98915D9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6403713" y="2309844"/>
                  <a:ext cx="8712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804937C-4D8A-3B05-B0D7-5CAC093C31F1}"/>
                    </a:ext>
                  </a:extLst>
                </p14:cNvPr>
                <p14:cNvContentPartPr/>
                <p14:nvPr/>
              </p14:nvContentPartPr>
              <p14:xfrm>
                <a:off x="6526473" y="2358804"/>
                <a:ext cx="620640" cy="180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804937C-4D8A-3B05-B0D7-5CAC093C31F1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6511353" y="2343684"/>
                  <a:ext cx="65124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9AD8DD71-A520-8CE5-5CA1-05A6CAC79063}"/>
                    </a:ext>
                  </a:extLst>
                </p14:cNvPr>
                <p14:cNvContentPartPr/>
                <p14:nvPr/>
              </p14:nvContentPartPr>
              <p14:xfrm>
                <a:off x="6854073" y="2412444"/>
                <a:ext cx="109440" cy="1656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9AD8DD71-A520-8CE5-5CA1-05A6CAC7906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6838593" y="2397324"/>
                  <a:ext cx="14004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F04B8B2B-B19F-E6BF-15DC-38F08F34FE53}"/>
                    </a:ext>
                  </a:extLst>
                </p14:cNvPr>
                <p14:cNvContentPartPr/>
                <p14:nvPr/>
              </p14:nvContentPartPr>
              <p14:xfrm>
                <a:off x="5640153" y="2834364"/>
                <a:ext cx="293040" cy="213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F04B8B2B-B19F-E6BF-15DC-38F08F34FE53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5624673" y="2819244"/>
                  <a:ext cx="32364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7185A88-4F4E-D367-A78B-6F43342CC1DC}"/>
                    </a:ext>
                  </a:extLst>
                </p14:cNvPr>
                <p14:cNvContentPartPr/>
                <p14:nvPr/>
              </p14:nvContentPartPr>
              <p14:xfrm>
                <a:off x="6055233" y="2839404"/>
                <a:ext cx="25200" cy="2012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7185A88-4F4E-D367-A78B-6F43342CC1DC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6039753" y="2824284"/>
                  <a:ext cx="5580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8F9F262A-DA8E-C9AB-6C71-EB53513E6086}"/>
                    </a:ext>
                  </a:extLst>
                </p14:cNvPr>
                <p14:cNvContentPartPr/>
                <p14:nvPr/>
              </p14:nvContentPartPr>
              <p14:xfrm>
                <a:off x="6091593" y="2852364"/>
                <a:ext cx="187200" cy="73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8F9F262A-DA8E-C9AB-6C71-EB53513E6086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6076113" y="2836884"/>
                  <a:ext cx="2178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18EA17B0-8BD6-465E-9C79-F451E0A9E157}"/>
                    </a:ext>
                  </a:extLst>
                </p14:cNvPr>
                <p14:cNvContentPartPr/>
                <p14:nvPr/>
              </p14:nvContentPartPr>
              <p14:xfrm>
                <a:off x="6150993" y="2913564"/>
                <a:ext cx="178920" cy="103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18EA17B0-8BD6-465E-9C79-F451E0A9E157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6135873" y="2898444"/>
                  <a:ext cx="20952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9502586-2B8F-EA76-ABB4-414565D3937D}"/>
                    </a:ext>
                  </a:extLst>
                </p14:cNvPr>
                <p14:cNvContentPartPr/>
                <p14:nvPr/>
              </p14:nvContentPartPr>
              <p14:xfrm>
                <a:off x="6473553" y="2836164"/>
                <a:ext cx="203760" cy="1681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A9502586-2B8F-EA76-ABB4-414565D3937D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6458433" y="2821044"/>
                  <a:ext cx="234360" cy="19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B7DFDB3-CE86-C2A5-D30B-AA78DFC63592}"/>
                    </a:ext>
                  </a:extLst>
                </p14:cNvPr>
                <p14:cNvContentPartPr/>
                <p14:nvPr/>
              </p14:nvContentPartPr>
              <p14:xfrm>
                <a:off x="6645633" y="2925444"/>
                <a:ext cx="144360" cy="8784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FB7DFDB3-CE86-C2A5-D30B-AA78DFC6359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6630513" y="2910324"/>
                  <a:ext cx="1746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C1638806-15DC-F9DC-7164-EC11B2996F2D}"/>
                    </a:ext>
                  </a:extLst>
                </p14:cNvPr>
                <p14:cNvContentPartPr/>
                <p14:nvPr/>
              </p14:nvContentPartPr>
              <p14:xfrm>
                <a:off x="6890433" y="2827524"/>
                <a:ext cx="58320" cy="203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C1638806-15DC-F9DC-7164-EC11B2996F2D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6875313" y="2812404"/>
                  <a:ext cx="88560" cy="23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3B0ED47-EE16-940D-74D7-0C952CB41617}"/>
                    </a:ext>
                  </a:extLst>
                </p14:cNvPr>
                <p14:cNvContentPartPr/>
                <p14:nvPr/>
              </p14:nvContentPartPr>
              <p14:xfrm>
                <a:off x="7035873" y="2779284"/>
                <a:ext cx="79560" cy="23760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3B0ED47-EE16-940D-74D7-0C952CB41617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020753" y="2763804"/>
                  <a:ext cx="110160" cy="26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1C23A3E4-7285-607F-0E87-EAFDF567A66F}"/>
                    </a:ext>
                  </a:extLst>
                </p14:cNvPr>
                <p14:cNvContentPartPr/>
                <p14:nvPr/>
              </p14:nvContentPartPr>
              <p14:xfrm>
                <a:off x="5896473" y="3185004"/>
                <a:ext cx="189000" cy="267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C23A3E4-7285-607F-0E87-EAFDF567A66F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880993" y="3169884"/>
                  <a:ext cx="219240" cy="29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2ED01917-E1C5-E0A1-BDB6-B1E09044A0B0}"/>
                    </a:ext>
                  </a:extLst>
                </p14:cNvPr>
                <p14:cNvContentPartPr/>
                <p14:nvPr/>
              </p14:nvContentPartPr>
              <p14:xfrm>
                <a:off x="6156033" y="3386604"/>
                <a:ext cx="39960" cy="770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2ED01917-E1C5-E0A1-BDB6-B1E09044A0B0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6140913" y="3371124"/>
                  <a:ext cx="705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8A6DF219-9F5C-F8CA-EBC5-8CB8D302698B}"/>
                    </a:ext>
                  </a:extLst>
                </p14:cNvPr>
                <p14:cNvContentPartPr/>
                <p14:nvPr/>
              </p14:nvContentPartPr>
              <p14:xfrm>
                <a:off x="6192393" y="3296244"/>
                <a:ext cx="15120" cy="154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8A6DF219-9F5C-F8CA-EBC5-8CB8D302698B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6177273" y="3281124"/>
                  <a:ext cx="4572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7832D35-595A-3336-32B1-6BEFC0BA0210}"/>
                    </a:ext>
                  </a:extLst>
                </p14:cNvPr>
                <p14:cNvContentPartPr/>
                <p14:nvPr/>
              </p14:nvContentPartPr>
              <p14:xfrm>
                <a:off x="6283473" y="3379764"/>
                <a:ext cx="129240" cy="853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7832D35-595A-3336-32B1-6BEFC0BA021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6267993" y="3364284"/>
                  <a:ext cx="15984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52944883-6990-2A75-9F32-E60977FFBFF5}"/>
                    </a:ext>
                  </a:extLst>
                </p14:cNvPr>
                <p14:cNvContentPartPr/>
                <p14:nvPr/>
              </p14:nvContentPartPr>
              <p14:xfrm>
                <a:off x="6440433" y="3230004"/>
                <a:ext cx="228600" cy="25128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52944883-6990-2A75-9F32-E60977FFBFF5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6425313" y="3214884"/>
                  <a:ext cx="259200" cy="28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2056652-5E76-76AF-C498-733A893A0E34}"/>
                    </a:ext>
                  </a:extLst>
                </p14:cNvPr>
                <p14:cNvContentPartPr/>
                <p14:nvPr/>
              </p14:nvContentPartPr>
              <p14:xfrm>
                <a:off x="6733113" y="3402804"/>
                <a:ext cx="3600" cy="5724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52056652-5E76-76AF-C498-733A893A0E34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717993" y="3387324"/>
                  <a:ext cx="3420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E917A47B-105B-B8E8-689F-A6FCE3DA1601}"/>
                    </a:ext>
                  </a:extLst>
                </p14:cNvPr>
                <p14:cNvContentPartPr/>
                <p14:nvPr/>
              </p14:nvContentPartPr>
              <p14:xfrm>
                <a:off x="6723393" y="3301284"/>
                <a:ext cx="5400" cy="10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917A47B-105B-B8E8-689F-A6FCE3DA1601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708273" y="3286164"/>
                  <a:ext cx="3564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4EEEB6E-ADBE-A685-225C-1B1A98E60218}"/>
                    </a:ext>
                  </a:extLst>
                </p14:cNvPr>
                <p14:cNvContentPartPr/>
                <p14:nvPr/>
              </p14:nvContentPartPr>
              <p14:xfrm>
                <a:off x="6849033" y="3354204"/>
                <a:ext cx="159120" cy="867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4EEEB6E-ADBE-A685-225C-1B1A98E60218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6833913" y="3338724"/>
                  <a:ext cx="189720" cy="11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2E3265E0-9F51-1746-5C2E-4242121137EC}"/>
                    </a:ext>
                  </a:extLst>
                </p14:cNvPr>
                <p14:cNvContentPartPr/>
                <p14:nvPr/>
              </p14:nvContentPartPr>
              <p14:xfrm>
                <a:off x="7057473" y="3375444"/>
                <a:ext cx="226800" cy="213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2E3265E0-9F51-1746-5C2E-4242121137E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7042353" y="3360324"/>
                  <a:ext cx="25740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1BF3C425-228B-BC92-5538-98818462AFC8}"/>
                    </a:ext>
                  </a:extLst>
                </p14:cNvPr>
                <p14:cNvContentPartPr/>
                <p14:nvPr/>
              </p14:nvContentPartPr>
              <p14:xfrm>
                <a:off x="5977473" y="3746964"/>
                <a:ext cx="264960" cy="8712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1BF3C425-228B-BC92-5538-98818462AFC8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5962353" y="3731844"/>
                  <a:ext cx="2955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E7F3FA11-FC57-83BA-698B-2C033E03BBD5}"/>
                    </a:ext>
                  </a:extLst>
                </p14:cNvPr>
                <p14:cNvContentPartPr/>
                <p14:nvPr/>
              </p14:nvContentPartPr>
              <p14:xfrm>
                <a:off x="6291393" y="3763164"/>
                <a:ext cx="90000" cy="6336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E7F3FA11-FC57-83BA-698B-2C033E03BBD5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275913" y="3748044"/>
                  <a:ext cx="1206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A25A9D32-376E-46F5-4F01-2B3B21A9748F}"/>
                    </a:ext>
                  </a:extLst>
                </p14:cNvPr>
                <p14:cNvContentPartPr/>
                <p14:nvPr/>
              </p14:nvContentPartPr>
              <p14:xfrm>
                <a:off x="6425673" y="3593964"/>
                <a:ext cx="660240" cy="2556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A25A9D32-376E-46F5-4F01-2B3B21A9748F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410553" y="3578844"/>
                  <a:ext cx="690840" cy="28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AD92CC7-D2F6-E959-B191-4A4B83543E3A}"/>
                    </a:ext>
                  </a:extLst>
                </p14:cNvPr>
                <p14:cNvContentPartPr/>
                <p14:nvPr/>
              </p14:nvContentPartPr>
              <p14:xfrm>
                <a:off x="5203473" y="2122644"/>
                <a:ext cx="2501280" cy="191592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AD92CC7-D2F6-E959-B191-4A4B83543E3A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5187993" y="2107164"/>
                  <a:ext cx="2531520" cy="19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E1CE163-AE49-9B0E-FB25-2B4B9886C1BC}"/>
              </a:ext>
            </a:extLst>
          </p:cNvPr>
          <p:cNvGrpSpPr/>
          <p:nvPr/>
        </p:nvGrpSpPr>
        <p:grpSpPr>
          <a:xfrm>
            <a:off x="7707633" y="3042804"/>
            <a:ext cx="1437480" cy="174600"/>
            <a:chOff x="7707633" y="3042804"/>
            <a:chExt cx="1437480" cy="174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8427C9D5-DDB6-8234-AFE3-4DE276631B8B}"/>
                    </a:ext>
                  </a:extLst>
                </p14:cNvPr>
                <p14:cNvContentPartPr/>
                <p14:nvPr/>
              </p14:nvContentPartPr>
              <p14:xfrm>
                <a:off x="7707633" y="3087084"/>
                <a:ext cx="1308600" cy="9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8427C9D5-DDB6-8234-AFE3-4DE276631B8B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692153" y="3071964"/>
                  <a:ext cx="1339200" cy="3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86743F1C-91A4-8FDA-72FE-09D681F7D8B8}"/>
                    </a:ext>
                  </a:extLst>
                </p14:cNvPr>
                <p14:cNvContentPartPr/>
                <p14:nvPr/>
              </p14:nvContentPartPr>
              <p14:xfrm>
                <a:off x="8992473" y="3042804"/>
                <a:ext cx="152640" cy="17460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86743F1C-91A4-8FDA-72FE-09D681F7D8B8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8977353" y="3027684"/>
                  <a:ext cx="182880" cy="205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984CF10-4ADC-9229-FE88-E96F52241669}"/>
              </a:ext>
            </a:extLst>
          </p:cNvPr>
          <p:cNvGrpSpPr/>
          <p:nvPr/>
        </p:nvGrpSpPr>
        <p:grpSpPr>
          <a:xfrm>
            <a:off x="9105153" y="2081604"/>
            <a:ext cx="2271240" cy="1615680"/>
            <a:chOff x="9105153" y="2081604"/>
            <a:chExt cx="2271240" cy="161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2EF62C8-564F-E759-360C-EE1DD1580939}"/>
                    </a:ext>
                  </a:extLst>
                </p14:cNvPr>
                <p14:cNvContentPartPr/>
                <p14:nvPr/>
              </p14:nvContentPartPr>
              <p14:xfrm>
                <a:off x="9415833" y="2337564"/>
                <a:ext cx="183960" cy="141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2EF62C8-564F-E759-360C-EE1DD1580939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9400713" y="2322444"/>
                  <a:ext cx="214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A8520D8B-10DB-D595-19FF-AA32C90957D4}"/>
                    </a:ext>
                  </a:extLst>
                </p14:cNvPr>
                <p14:cNvContentPartPr/>
                <p14:nvPr/>
              </p14:nvContentPartPr>
              <p14:xfrm>
                <a:off x="9707073" y="2409204"/>
                <a:ext cx="8640" cy="709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A8520D8B-10DB-D595-19FF-AA32C90957D4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9691953" y="2393724"/>
                  <a:ext cx="39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53E0472-7636-B7B7-9C47-2834E19867DA}"/>
                    </a:ext>
                  </a:extLst>
                </p14:cNvPr>
                <p14:cNvContentPartPr/>
                <p14:nvPr/>
              </p14:nvContentPartPr>
              <p14:xfrm>
                <a:off x="9707073" y="2355564"/>
                <a:ext cx="360" cy="46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53E0472-7636-B7B7-9C47-2834E19867DA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9691953" y="2340444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4CD584F2-95E8-68C4-8223-DF74CF5AA297}"/>
                    </a:ext>
                  </a:extLst>
                </p14:cNvPr>
                <p14:cNvContentPartPr/>
                <p14:nvPr/>
              </p14:nvContentPartPr>
              <p14:xfrm>
                <a:off x="9804633" y="2390484"/>
                <a:ext cx="157320" cy="7596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4CD584F2-95E8-68C4-8223-DF74CF5AA297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9789513" y="2375364"/>
                  <a:ext cx="187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EE9BC25D-AAEE-6FD9-84E2-44DFE5C0FC89}"/>
                    </a:ext>
                  </a:extLst>
                </p14:cNvPr>
                <p14:cNvContentPartPr/>
                <p14:nvPr/>
              </p14:nvContentPartPr>
              <p14:xfrm>
                <a:off x="10049433" y="2394804"/>
                <a:ext cx="109800" cy="8136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EE9BC25D-AAEE-6FD9-84E2-44DFE5C0FC89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0033953" y="2379324"/>
                  <a:ext cx="14004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A37BBA9E-A55C-6E0E-FDAF-F82BD16AF70E}"/>
                    </a:ext>
                  </a:extLst>
                </p14:cNvPr>
                <p14:cNvContentPartPr/>
                <p14:nvPr/>
              </p14:nvContentPartPr>
              <p14:xfrm>
                <a:off x="10246353" y="2295084"/>
                <a:ext cx="26640" cy="15336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A37BBA9E-A55C-6E0E-FDAF-F82BD16AF70E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10230873" y="2279964"/>
                  <a:ext cx="572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4050F44B-40D2-A81C-B6E4-DEC5BF683255}"/>
                    </a:ext>
                  </a:extLst>
                </p14:cNvPr>
                <p14:cNvContentPartPr/>
                <p14:nvPr/>
              </p14:nvContentPartPr>
              <p14:xfrm>
                <a:off x="10332393" y="2339364"/>
                <a:ext cx="562680" cy="138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4050F44B-40D2-A81C-B6E4-DEC5BF683255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10316913" y="2324244"/>
                  <a:ext cx="5932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41C61860-DDC3-27C8-2DF3-64E3D8117D34}"/>
                    </a:ext>
                  </a:extLst>
                </p14:cNvPr>
                <p14:cNvContentPartPr/>
                <p14:nvPr/>
              </p14:nvContentPartPr>
              <p14:xfrm>
                <a:off x="10706073" y="2388684"/>
                <a:ext cx="83160" cy="108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41C61860-DDC3-27C8-2DF3-64E3D8117D34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10690953" y="2373564"/>
                  <a:ext cx="113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B71CABE3-4E0C-AD54-3286-B014DFA55E20}"/>
                    </a:ext>
                  </a:extLst>
                </p14:cNvPr>
                <p14:cNvContentPartPr/>
                <p14:nvPr/>
              </p14:nvContentPartPr>
              <p14:xfrm>
                <a:off x="9448953" y="2755164"/>
                <a:ext cx="164160" cy="1339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B71CABE3-4E0C-AD54-3286-B014DFA55E20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9433833" y="2740044"/>
                  <a:ext cx="19476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88F64825-095D-FDBE-5BEB-D7EF8C97059C}"/>
                    </a:ext>
                  </a:extLst>
                </p14:cNvPr>
                <p14:cNvContentPartPr/>
                <p14:nvPr/>
              </p14:nvContentPartPr>
              <p14:xfrm>
                <a:off x="9621033" y="2836884"/>
                <a:ext cx="245160" cy="2700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88F64825-095D-FDBE-5BEB-D7EF8C97059C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9605913" y="2821764"/>
                  <a:ext cx="275760" cy="30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CBA1223-5769-331F-5808-C2BDAAEF0412}"/>
                    </a:ext>
                  </a:extLst>
                </p14:cNvPr>
                <p14:cNvContentPartPr/>
                <p14:nvPr/>
              </p14:nvContentPartPr>
              <p14:xfrm>
                <a:off x="10039353" y="2820684"/>
                <a:ext cx="127800" cy="103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CBA1223-5769-331F-5808-C2BDAAEF0412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10024233" y="2805564"/>
                  <a:ext cx="1580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61615D5-002E-12AB-3474-01CA758C63AD}"/>
                    </a:ext>
                  </a:extLst>
                </p14:cNvPr>
                <p14:cNvContentPartPr/>
                <p14:nvPr/>
              </p14:nvContentPartPr>
              <p14:xfrm>
                <a:off x="10185153" y="2839404"/>
                <a:ext cx="157680" cy="8892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61615D5-002E-12AB-3474-01CA758C63AD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0169673" y="2824284"/>
                  <a:ext cx="18792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27EE294-DE98-C3B2-6CAA-9BFDE06BD504}"/>
                    </a:ext>
                  </a:extLst>
                </p14:cNvPr>
                <p14:cNvContentPartPr/>
                <p14:nvPr/>
              </p14:nvContentPartPr>
              <p14:xfrm>
                <a:off x="10418433" y="2864244"/>
                <a:ext cx="116280" cy="15516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27EE294-DE98-C3B2-6CAA-9BFDE06BD504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0402953" y="2849124"/>
                  <a:ext cx="14652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C1A1F518-7441-F573-DB01-4FF5D9CD02F4}"/>
                    </a:ext>
                  </a:extLst>
                </p14:cNvPr>
                <p14:cNvContentPartPr/>
                <p14:nvPr/>
              </p14:nvContentPartPr>
              <p14:xfrm>
                <a:off x="10621833" y="2834364"/>
                <a:ext cx="96120" cy="84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C1A1F518-7441-F573-DB01-4FF5D9CD02F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0606353" y="2819244"/>
                  <a:ext cx="1267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DF1FE38E-10FE-8764-E358-73712D1E417A}"/>
                    </a:ext>
                  </a:extLst>
                </p14:cNvPr>
                <p14:cNvContentPartPr/>
                <p14:nvPr/>
              </p14:nvContentPartPr>
              <p14:xfrm>
                <a:off x="10767273" y="2849844"/>
                <a:ext cx="203760" cy="1058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DF1FE38E-10FE-8764-E358-73712D1E417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0752153" y="2834364"/>
                  <a:ext cx="23436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765859A0-9B06-EE11-3210-60D3984189DB}"/>
                    </a:ext>
                  </a:extLst>
                </p14:cNvPr>
                <p14:cNvContentPartPr/>
                <p14:nvPr/>
              </p14:nvContentPartPr>
              <p14:xfrm>
                <a:off x="9541833" y="3337284"/>
                <a:ext cx="251640" cy="1407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65859A0-9B06-EE11-3210-60D3984189DB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9526353" y="3321804"/>
                  <a:ext cx="28224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3BC126B-A47A-15C9-B536-D40C6408D78B}"/>
                    </a:ext>
                  </a:extLst>
                </p14:cNvPr>
                <p14:cNvContentPartPr/>
                <p14:nvPr/>
              </p14:nvContentPartPr>
              <p14:xfrm>
                <a:off x="9864393" y="3388044"/>
                <a:ext cx="132840" cy="770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3BC126B-A47A-15C9-B536-D40C6408D78B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9848913" y="3372924"/>
                  <a:ext cx="16308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B7D6B31-292F-D6C3-F277-CC9E4F10267F}"/>
                    </a:ext>
                  </a:extLst>
                </p14:cNvPr>
                <p14:cNvContentPartPr/>
                <p14:nvPr/>
              </p14:nvContentPartPr>
              <p14:xfrm>
                <a:off x="10057713" y="3202644"/>
                <a:ext cx="741240" cy="3013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B7D6B31-292F-D6C3-F277-CC9E4F10267F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10042593" y="3187524"/>
                  <a:ext cx="771840" cy="33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A4494626-A4E2-CB1E-D16B-070524FF7A8F}"/>
                    </a:ext>
                  </a:extLst>
                </p14:cNvPr>
                <p14:cNvContentPartPr/>
                <p14:nvPr/>
              </p14:nvContentPartPr>
              <p14:xfrm>
                <a:off x="9105153" y="2081604"/>
                <a:ext cx="2271240" cy="161568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A4494626-A4E2-CB1E-D16B-070524FF7A8F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9089673" y="2066484"/>
                  <a:ext cx="2301840" cy="1646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631EB39D-A098-175C-ED7A-42155063A70C}"/>
              </a:ext>
            </a:extLst>
          </p:cNvPr>
          <p:cNvGrpSpPr/>
          <p:nvPr/>
        </p:nvGrpSpPr>
        <p:grpSpPr>
          <a:xfrm>
            <a:off x="7960353" y="2313084"/>
            <a:ext cx="620640" cy="270720"/>
            <a:chOff x="7960353" y="2313084"/>
            <a:chExt cx="6206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BE0CAFF4-6247-233C-D2E7-860273B114ED}"/>
                    </a:ext>
                  </a:extLst>
                </p14:cNvPr>
                <p14:cNvContentPartPr/>
                <p14:nvPr/>
              </p14:nvContentPartPr>
              <p14:xfrm>
                <a:off x="7960353" y="2313084"/>
                <a:ext cx="233640" cy="2545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BE0CAFF4-6247-233C-D2E7-860273B114ED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945233" y="2297604"/>
                  <a:ext cx="263880" cy="28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D43A277B-93A3-E7C6-EC2F-762A353022F8}"/>
                    </a:ext>
                  </a:extLst>
                </p14:cNvPr>
                <p14:cNvContentPartPr/>
                <p14:nvPr/>
              </p14:nvContentPartPr>
              <p14:xfrm>
                <a:off x="8003553" y="2485524"/>
                <a:ext cx="144360" cy="720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D43A277B-93A3-E7C6-EC2F-762A353022F8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988433" y="2470404"/>
                  <a:ext cx="174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5704BE2A-B432-7F92-7E22-63A20C1C05F9}"/>
                    </a:ext>
                  </a:extLst>
                </p14:cNvPr>
                <p14:cNvContentPartPr/>
                <p14:nvPr/>
              </p14:nvContentPartPr>
              <p14:xfrm>
                <a:off x="8208753" y="2493444"/>
                <a:ext cx="131040" cy="770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5704BE2A-B432-7F92-7E22-63A20C1C05F9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8193273" y="2477964"/>
                  <a:ext cx="1616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3980DBC-FCE4-48EC-680E-DD2A04E1366D}"/>
                    </a:ext>
                  </a:extLst>
                </p14:cNvPr>
                <p14:cNvContentPartPr/>
                <p14:nvPr/>
              </p14:nvContentPartPr>
              <p14:xfrm>
                <a:off x="8408553" y="2454924"/>
                <a:ext cx="172440" cy="1288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3980DBC-FCE4-48EC-680E-DD2A04E1366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8393433" y="2439804"/>
                  <a:ext cx="20304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02A4E33-5859-E580-5749-72DA0D161E44}"/>
              </a:ext>
            </a:extLst>
          </p:cNvPr>
          <p:cNvGrpSpPr/>
          <p:nvPr/>
        </p:nvGrpSpPr>
        <p:grpSpPr>
          <a:xfrm>
            <a:off x="8029833" y="2791884"/>
            <a:ext cx="503280" cy="158400"/>
            <a:chOff x="8029833" y="2791884"/>
            <a:chExt cx="50328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027B69A9-3CEB-50FD-91B2-962CDC3DE6BD}"/>
                    </a:ext>
                  </a:extLst>
                </p14:cNvPr>
                <p14:cNvContentPartPr/>
                <p14:nvPr/>
              </p14:nvContentPartPr>
              <p14:xfrm>
                <a:off x="8058273" y="2791884"/>
                <a:ext cx="207000" cy="1296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027B69A9-3CEB-50FD-91B2-962CDC3DE6B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042793" y="2776764"/>
                  <a:ext cx="237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4A940133-4E13-EBAF-214C-5261845C637E}"/>
                    </a:ext>
                  </a:extLst>
                </p14:cNvPr>
                <p14:cNvContentPartPr/>
                <p14:nvPr/>
              </p14:nvContentPartPr>
              <p14:xfrm>
                <a:off x="8089593" y="2819964"/>
                <a:ext cx="21960" cy="1119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4A940133-4E13-EBAF-214C-5261845C637E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074113" y="2804844"/>
                  <a:ext cx="522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3DB1C619-5F67-A3BA-F96A-36393A032121}"/>
                    </a:ext>
                  </a:extLst>
                </p14:cNvPr>
                <p14:cNvContentPartPr/>
                <p14:nvPr/>
              </p14:nvContentPartPr>
              <p14:xfrm>
                <a:off x="8029833" y="2936604"/>
                <a:ext cx="197280" cy="216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3DB1C619-5F67-A3BA-F96A-36393A032121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014713" y="2921124"/>
                  <a:ext cx="22752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E00B001D-B11A-03AB-A3CB-B26731A7F406}"/>
                    </a:ext>
                  </a:extLst>
                </p14:cNvPr>
                <p14:cNvContentPartPr/>
                <p14:nvPr/>
              </p14:nvContentPartPr>
              <p14:xfrm>
                <a:off x="8326113" y="2820684"/>
                <a:ext cx="207000" cy="129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E00B001D-B11A-03AB-A3CB-B26731A7F406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10633" y="2805564"/>
                  <a:ext cx="237600" cy="160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DF01771D-4681-23DB-3ED5-A1A145EDF217}"/>
              </a:ext>
            </a:extLst>
          </p:cNvPr>
          <p:cNvGrpSpPr/>
          <p:nvPr/>
        </p:nvGrpSpPr>
        <p:grpSpPr>
          <a:xfrm>
            <a:off x="2691033" y="3811764"/>
            <a:ext cx="7562160" cy="1239840"/>
            <a:chOff x="2691033" y="3811764"/>
            <a:chExt cx="7562160" cy="123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C29A7BFF-C3C1-2D97-1F16-A6268AF74563}"/>
                    </a:ext>
                  </a:extLst>
                </p14:cNvPr>
                <p14:cNvContentPartPr/>
                <p14:nvPr/>
              </p14:nvContentPartPr>
              <p14:xfrm>
                <a:off x="2691033" y="3811764"/>
                <a:ext cx="7443000" cy="123984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C29A7BFF-C3C1-2D97-1F16-A6268AF74563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2675913" y="3796644"/>
                  <a:ext cx="7473600" cy="12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4B8FE6E0-7A9D-4EBF-CAC5-79C876C38D2E}"/>
                    </a:ext>
                  </a:extLst>
                </p14:cNvPr>
                <p14:cNvContentPartPr/>
                <p14:nvPr/>
              </p14:nvContentPartPr>
              <p14:xfrm>
                <a:off x="9965193" y="3934164"/>
                <a:ext cx="288000" cy="8388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4B8FE6E0-7A9D-4EBF-CAC5-79C876C38D2E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9949713" y="3919044"/>
                  <a:ext cx="318600" cy="114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BD1BCAEE-1389-0842-1305-74889C568283}"/>
              </a:ext>
            </a:extLst>
          </p:cNvPr>
          <p:cNvGrpSpPr/>
          <p:nvPr/>
        </p:nvGrpSpPr>
        <p:grpSpPr>
          <a:xfrm>
            <a:off x="10443273" y="4193004"/>
            <a:ext cx="654840" cy="270720"/>
            <a:chOff x="10443273" y="4193004"/>
            <a:chExt cx="654840" cy="270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B318B3B8-1B35-26D4-2F58-5B649B49341A}"/>
                    </a:ext>
                  </a:extLst>
                </p14:cNvPr>
                <p14:cNvContentPartPr/>
                <p14:nvPr/>
              </p14:nvContentPartPr>
              <p14:xfrm>
                <a:off x="10454793" y="4193004"/>
                <a:ext cx="284760" cy="23688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B318B3B8-1B35-26D4-2F58-5B649B49341A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439313" y="4177524"/>
                  <a:ext cx="31536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2A6A8535-937B-74A7-0032-D2257448653F}"/>
                    </a:ext>
                  </a:extLst>
                </p14:cNvPr>
                <p14:cNvContentPartPr/>
                <p14:nvPr/>
              </p14:nvContentPartPr>
              <p14:xfrm>
                <a:off x="10443273" y="4330524"/>
                <a:ext cx="233640" cy="540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2A6A8535-937B-74A7-0032-D2257448653F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0427793" y="4315404"/>
                  <a:ext cx="2642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2A458E95-784B-3F5D-D879-3ED776FFAF7E}"/>
                    </a:ext>
                  </a:extLst>
                </p14:cNvPr>
                <p14:cNvContentPartPr/>
                <p14:nvPr/>
              </p14:nvContentPartPr>
              <p14:xfrm>
                <a:off x="10836753" y="4372284"/>
                <a:ext cx="11880" cy="709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2A458E95-784B-3F5D-D879-3ED776FFAF7E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0821633" y="4357164"/>
                  <a:ext cx="4248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7A20ABB3-1EAE-8878-0DC9-A7A2E6B2015B}"/>
                    </a:ext>
                  </a:extLst>
                </p14:cNvPr>
                <p14:cNvContentPartPr/>
                <p14:nvPr/>
              </p14:nvContentPartPr>
              <p14:xfrm>
                <a:off x="10940793" y="4390284"/>
                <a:ext cx="157320" cy="7344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7A20ABB3-1EAE-8878-0DC9-A7A2E6B2015B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0925673" y="4374804"/>
                  <a:ext cx="187920" cy="104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711FE7E0-8684-AF30-0B2F-79D0F63CB7F0}"/>
              </a:ext>
            </a:extLst>
          </p:cNvPr>
          <p:cNvGrpSpPr/>
          <p:nvPr/>
        </p:nvGrpSpPr>
        <p:grpSpPr>
          <a:xfrm>
            <a:off x="10451553" y="4703124"/>
            <a:ext cx="713160" cy="242280"/>
            <a:chOff x="10451553" y="4703124"/>
            <a:chExt cx="713160" cy="24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BC78AF7D-C06B-BC6E-3560-F6774F0F4E47}"/>
                    </a:ext>
                  </a:extLst>
                </p14:cNvPr>
                <p14:cNvContentPartPr/>
                <p14:nvPr/>
              </p14:nvContentPartPr>
              <p14:xfrm>
                <a:off x="10451553" y="4703124"/>
                <a:ext cx="276480" cy="2239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BC78AF7D-C06B-BC6E-3560-F6774F0F4E47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0436073" y="4688004"/>
                  <a:ext cx="307080" cy="25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D03439CD-512A-9460-08FF-4B01B3256693}"/>
                    </a:ext>
                  </a:extLst>
                </p14:cNvPr>
                <p14:cNvContentPartPr/>
                <p14:nvPr/>
              </p14:nvContentPartPr>
              <p14:xfrm>
                <a:off x="10504113" y="4846044"/>
                <a:ext cx="183960" cy="1332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D03439CD-512A-9460-08FF-4B01B325669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0488993" y="4830924"/>
                  <a:ext cx="2145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76F2D1A0-8EBC-5F02-A01D-189BE5075485}"/>
                    </a:ext>
                  </a:extLst>
                </p14:cNvPr>
                <p14:cNvContentPartPr/>
                <p14:nvPr/>
              </p14:nvContentPartPr>
              <p14:xfrm>
                <a:off x="10816953" y="4880244"/>
                <a:ext cx="162360" cy="651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76F2D1A0-8EBC-5F02-A01D-189BE5075485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0801833" y="4864764"/>
                  <a:ext cx="19296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EB0E94BF-DC7E-995E-26E6-D74C2C4C2DB1}"/>
                    </a:ext>
                  </a:extLst>
                </p14:cNvPr>
                <p14:cNvContentPartPr/>
                <p14:nvPr/>
              </p14:nvContentPartPr>
              <p14:xfrm>
                <a:off x="11038713" y="4878444"/>
                <a:ext cx="126000" cy="6516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EB0E94BF-DC7E-995E-26E6-D74C2C4C2DB1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11023233" y="4863324"/>
                  <a:ext cx="156600" cy="95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07EBB401-8464-62CC-F312-290579F4C4D0}"/>
              </a:ext>
            </a:extLst>
          </p:cNvPr>
          <p:cNvGrpSpPr/>
          <p:nvPr/>
        </p:nvGrpSpPr>
        <p:grpSpPr>
          <a:xfrm>
            <a:off x="10388553" y="5198124"/>
            <a:ext cx="699840" cy="218160"/>
            <a:chOff x="10388553" y="5198124"/>
            <a:chExt cx="69984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481D3290-00A6-A40E-24A1-88B6A86D4FE2}"/>
                    </a:ext>
                  </a:extLst>
                </p14:cNvPr>
                <p14:cNvContentPartPr/>
                <p14:nvPr/>
              </p14:nvContentPartPr>
              <p14:xfrm>
                <a:off x="10388553" y="5198124"/>
                <a:ext cx="251640" cy="1044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481D3290-00A6-A40E-24A1-88B6A86D4FE2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10373433" y="5183004"/>
                  <a:ext cx="28224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11D24C3E-AC7D-A5F0-2AC5-9583FDC7843C}"/>
                    </a:ext>
                  </a:extLst>
                </p14:cNvPr>
                <p14:cNvContentPartPr/>
                <p14:nvPr/>
              </p14:nvContentPartPr>
              <p14:xfrm>
                <a:off x="10525713" y="5223684"/>
                <a:ext cx="21960" cy="17136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11D24C3E-AC7D-A5F0-2AC5-9583FDC7843C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10510593" y="5208564"/>
                  <a:ext cx="522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6BA6C72-A293-2769-31F8-3F6008DC2444}"/>
                    </a:ext>
                  </a:extLst>
                </p14:cNvPr>
                <p14:cNvContentPartPr/>
                <p14:nvPr/>
              </p14:nvContentPartPr>
              <p14:xfrm>
                <a:off x="10439673" y="5405844"/>
                <a:ext cx="190440" cy="3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6BA6C72-A293-2769-31F8-3F6008DC2444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10424553" y="5390724"/>
                  <a:ext cx="221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8CA51A3C-1886-EA63-F72C-F0327943717A}"/>
                    </a:ext>
                  </a:extLst>
                </p14:cNvPr>
                <p14:cNvContentPartPr/>
                <p14:nvPr/>
              </p14:nvContentPartPr>
              <p14:xfrm>
                <a:off x="10722633" y="5269764"/>
                <a:ext cx="145800" cy="14652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8CA51A3C-1886-EA63-F72C-F0327943717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10707513" y="5254284"/>
                  <a:ext cx="176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CBAD133-0B5C-615A-AD39-E5043B3DB4BC}"/>
                    </a:ext>
                  </a:extLst>
                </p14:cNvPr>
                <p14:cNvContentPartPr/>
                <p14:nvPr/>
              </p14:nvContentPartPr>
              <p14:xfrm>
                <a:off x="10914513" y="5321604"/>
                <a:ext cx="173880" cy="795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CBAD133-0B5C-615A-AD39-E5043B3DB4B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10899393" y="5306484"/>
                  <a:ext cx="204480" cy="1098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789167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076820-E2FD-7908-1C94-06E08C1CD8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8140" y="2516667"/>
            <a:ext cx="5029200" cy="40767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8F8B39F-2759-20FA-F5A4-27312D5055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" y="2516667"/>
            <a:ext cx="50292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11} $$&#10;&#10;&#10;\end{document}" title="IguanaTex Bitmap Display">
            <a:extLst>
              <a:ext uri="{FF2B5EF4-FFF2-40B4-BE49-F238E27FC236}">
                <a16:creationId xmlns:a16="http://schemas.microsoft.com/office/drawing/2014/main" id="{53ED6EDA-F5EF-4860-5A45-CE0CFC4A0C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994940" y="475807"/>
            <a:ext cx="1473200" cy="279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\delta_i = 1 $$&#10;&#10;\end{document}" title="IguanaTex Bitmap Display">
            <a:extLst>
              <a:ext uri="{FF2B5EF4-FFF2-40B4-BE49-F238E27FC236}">
                <a16:creationId xmlns:a16="http://schemas.microsoft.com/office/drawing/2014/main" id="{F82C595D-D3CC-1CA3-4A12-681E027EF2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5272568" y="1008912"/>
            <a:ext cx="635000" cy="2286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\phi = 1/2 $$&#10;&#10;\end{document}" title="IguanaTex Bitmap Display">
            <a:extLst>
              <a:ext uri="{FF2B5EF4-FFF2-40B4-BE49-F238E27FC236}">
                <a16:creationId xmlns:a16="http://schemas.microsoft.com/office/drawing/2014/main" id="{0B017352-7D6A-92B0-2926-103F9DC2CF4E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232400" y="1364217"/>
            <a:ext cx="863600" cy="2540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9712C481-3D55-ECF5-7515-B41A7F79464E}"/>
              </a:ext>
            </a:extLst>
          </p:cNvPr>
          <p:cNvGrpSpPr/>
          <p:nvPr/>
        </p:nvGrpSpPr>
        <p:grpSpPr>
          <a:xfrm>
            <a:off x="2188113" y="2083404"/>
            <a:ext cx="812520" cy="179640"/>
            <a:chOff x="2188113" y="2083404"/>
            <a:chExt cx="812520" cy="17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9649406-1838-519D-4A3D-F27E58BF62AB}"/>
                    </a:ext>
                  </a:extLst>
                </p14:cNvPr>
                <p14:cNvContentPartPr/>
                <p14:nvPr/>
              </p14:nvContentPartPr>
              <p14:xfrm>
                <a:off x="2414913" y="2083404"/>
                <a:ext cx="360" cy="3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9649406-1838-519D-4A3D-F27E58BF62A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99433" y="206792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859D3D-E5A7-1EB7-7299-6A866E935F75}"/>
                    </a:ext>
                  </a:extLst>
                </p14:cNvPr>
                <p14:cNvContentPartPr/>
                <p14:nvPr/>
              </p14:nvContentPartPr>
              <p14:xfrm>
                <a:off x="2188113" y="2083404"/>
                <a:ext cx="226800" cy="171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859D3D-E5A7-1EB7-7299-6A866E935F7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72993" y="2067924"/>
                  <a:ext cx="25740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A2CD0316-318B-78C1-AF85-46C1891A1C2D}"/>
                    </a:ext>
                  </a:extLst>
                </p14:cNvPr>
                <p14:cNvContentPartPr/>
                <p14:nvPr/>
              </p14:nvContentPartPr>
              <p14:xfrm>
                <a:off x="2426433" y="2145324"/>
                <a:ext cx="203760" cy="1152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A2CD0316-318B-78C1-AF85-46C1891A1C2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10953" y="2130204"/>
                  <a:ext cx="234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119216C-5372-CEA6-1C58-2F21AD57E0A0}"/>
                    </a:ext>
                  </a:extLst>
                </p14:cNvPr>
                <p14:cNvContentPartPr/>
                <p14:nvPr/>
              </p14:nvContentPartPr>
              <p14:xfrm>
                <a:off x="2687793" y="2145324"/>
                <a:ext cx="99720" cy="1076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119216C-5372-CEA6-1C58-2F21AD57E0A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672313" y="2130204"/>
                  <a:ext cx="129960" cy="138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532DC17-C811-48CD-A6E1-BB2CFE21365B}"/>
                    </a:ext>
                  </a:extLst>
                </p14:cNvPr>
                <p14:cNvContentPartPr/>
                <p14:nvPr/>
              </p14:nvContentPartPr>
              <p14:xfrm>
                <a:off x="2841513" y="2165844"/>
                <a:ext cx="159120" cy="972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532DC17-C811-48CD-A6E1-BB2CFE21365B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26393" y="2150724"/>
                  <a:ext cx="189720" cy="12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E954855-50D7-A91A-2887-D22F2367FA88}"/>
                  </a:ext>
                </a:extLst>
              </p14:cNvPr>
              <p14:cNvContentPartPr/>
              <p14:nvPr/>
            </p14:nvContentPartPr>
            <p14:xfrm>
              <a:off x="3288273" y="2037324"/>
              <a:ext cx="306360" cy="20808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E954855-50D7-A91A-2887-D22F2367FA88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272793" y="2022204"/>
                <a:ext cx="336960" cy="238320"/>
              </a:xfrm>
              <a:prstGeom prst="rect">
                <a:avLst/>
              </a:prstGeom>
            </p:spPr>
          </p:pic>
        </mc:Fallback>
      </mc:AlternateContent>
      <p:grpSp>
        <p:nvGrpSpPr>
          <p:cNvPr id="28" name="Group 27">
            <a:extLst>
              <a:ext uri="{FF2B5EF4-FFF2-40B4-BE49-F238E27FC236}">
                <a16:creationId xmlns:a16="http://schemas.microsoft.com/office/drawing/2014/main" id="{57CA33F5-DDAE-3625-0481-C3096F066522}"/>
              </a:ext>
            </a:extLst>
          </p:cNvPr>
          <p:cNvGrpSpPr/>
          <p:nvPr/>
        </p:nvGrpSpPr>
        <p:grpSpPr>
          <a:xfrm>
            <a:off x="8132433" y="2103924"/>
            <a:ext cx="1482120" cy="230400"/>
            <a:chOff x="8132433" y="2103924"/>
            <a:chExt cx="1482120" cy="230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7DE387F-A82A-4890-8BC1-60F55AAC42BF}"/>
                    </a:ext>
                  </a:extLst>
                </p14:cNvPr>
                <p14:cNvContentPartPr/>
                <p14:nvPr/>
              </p14:nvContentPartPr>
              <p14:xfrm>
                <a:off x="8132433" y="2103924"/>
                <a:ext cx="284760" cy="178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7DE387F-A82A-4890-8BC1-60F55AAC42BF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117313" y="2088444"/>
                  <a:ext cx="315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9051509-BC87-B9DD-5130-BA0F70BC57EE}"/>
                    </a:ext>
                  </a:extLst>
                </p14:cNvPr>
                <p14:cNvContentPartPr/>
                <p14:nvPr/>
              </p14:nvContentPartPr>
              <p14:xfrm>
                <a:off x="8410353" y="2201484"/>
                <a:ext cx="203760" cy="103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9051509-BC87-B9DD-5130-BA0F70BC57EE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395233" y="2186364"/>
                  <a:ext cx="23436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DA30EA4-5DDB-1E43-990C-D4FDDD5F5F1D}"/>
                    </a:ext>
                  </a:extLst>
                </p14:cNvPr>
                <p14:cNvContentPartPr/>
                <p14:nvPr/>
              </p14:nvContentPartPr>
              <p14:xfrm>
                <a:off x="8679993" y="2215884"/>
                <a:ext cx="144360" cy="1108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DDA30EA4-5DDB-1E43-990C-D4FDDD5F5F1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8664873" y="2200764"/>
                  <a:ext cx="17460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99FD285-7856-044A-FFC5-EA6F42BCDDC4}"/>
                    </a:ext>
                  </a:extLst>
                </p14:cNvPr>
                <p14:cNvContentPartPr/>
                <p14:nvPr/>
              </p14:nvContentPartPr>
              <p14:xfrm>
                <a:off x="8899953" y="2245044"/>
                <a:ext cx="145800" cy="89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99FD285-7856-044A-FFC5-EA6F42BCDDC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884833" y="2229564"/>
                  <a:ext cx="176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65BD88F-437D-8C89-A76B-07EE4F0F6DA2}"/>
                    </a:ext>
                  </a:extLst>
                </p14:cNvPr>
                <p14:cNvContentPartPr/>
                <p14:nvPr/>
              </p14:nvContentPartPr>
              <p14:xfrm>
                <a:off x="9248793" y="2103924"/>
                <a:ext cx="365760" cy="21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65BD88F-437D-8C89-A76B-07EE4F0F6DA2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233673" y="2088444"/>
                  <a:ext cx="396360" cy="24336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0" name="Picture 29" descr="\documentclass{article}&#10;\usepackage{amsmath}&#10;\pagestyle{empty}&#10;\begin{document}&#10;&#10;&#10;$$ \text{E:T} = 1 $$&#10;&#10;\end{document}" title="IguanaTex Bitmap Display">
            <a:extLst>
              <a:ext uri="{FF2B5EF4-FFF2-40B4-BE49-F238E27FC236}">
                <a16:creationId xmlns:a16="http://schemas.microsoft.com/office/drawing/2014/main" id="{3EB981A8-148C-9B9D-5EA2-8FCA7181F62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5232400" y="1757622"/>
            <a:ext cx="863600" cy="17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53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13E4502-6C34-83FA-72FA-80C37B2D65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740" y="2305493"/>
            <a:ext cx="50927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440849-C3C5-D465-1ECA-82D280CC3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305493"/>
            <a:ext cx="50927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9} $$&#10;&#10;&#10;\end{document}" title="IguanaTex Bitmap Display">
            <a:extLst>
              <a:ext uri="{FF2B5EF4-FFF2-40B4-BE49-F238E27FC236}">
                <a16:creationId xmlns:a16="http://schemas.microsoft.com/office/drawing/2014/main" id="{82B9C5BC-61AB-2F23-00A8-E3A5F8156EE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B2B1312-3DB5-5000-C06A-188CF3D9CFD9}"/>
              </a:ext>
            </a:extLst>
          </p:cNvPr>
          <p:cNvGrpSpPr/>
          <p:nvPr/>
        </p:nvGrpSpPr>
        <p:grpSpPr>
          <a:xfrm>
            <a:off x="2065713" y="1737084"/>
            <a:ext cx="865440" cy="220680"/>
            <a:chOff x="2065713" y="1737084"/>
            <a:chExt cx="865440" cy="22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419CCD2-9A80-5C84-D57C-B0C0E81704BA}"/>
                    </a:ext>
                  </a:extLst>
                </p14:cNvPr>
                <p14:cNvContentPartPr/>
                <p14:nvPr/>
              </p14:nvContentPartPr>
              <p14:xfrm>
                <a:off x="2065713" y="1737084"/>
                <a:ext cx="229320" cy="208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19CCD2-9A80-5C84-D57C-B0C0E81704BA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50593" y="1721964"/>
                  <a:ext cx="2599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EE73E79-FD0E-EBB7-16CE-CE5FCFA12E6B}"/>
                    </a:ext>
                  </a:extLst>
                </p14:cNvPr>
                <p14:cNvContentPartPr/>
                <p14:nvPr/>
              </p14:nvContentPartPr>
              <p14:xfrm>
                <a:off x="2274153" y="1837524"/>
                <a:ext cx="220320" cy="1170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EE73E79-FD0E-EBB7-16CE-CE5FCFA12E6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259033" y="1822044"/>
                  <a:ext cx="250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4E580C0-B9D5-7857-5C60-8BEAA096E2C4}"/>
                    </a:ext>
                  </a:extLst>
                </p14:cNvPr>
                <p14:cNvContentPartPr/>
                <p14:nvPr/>
              </p14:nvContentPartPr>
              <p14:xfrm>
                <a:off x="2555313" y="1838244"/>
                <a:ext cx="126000" cy="92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4E580C0-B9D5-7857-5C60-8BEAA096E2C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40193" y="1823124"/>
                  <a:ext cx="15660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45F4299E-B75A-1D23-71AD-C0DF7AEA350B}"/>
                    </a:ext>
                  </a:extLst>
                </p14:cNvPr>
                <p14:cNvContentPartPr/>
                <p14:nvPr/>
              </p14:nvContentPartPr>
              <p14:xfrm>
                <a:off x="2760513" y="1855524"/>
                <a:ext cx="170640" cy="102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5F4299E-B75A-1D23-71AD-C0DF7AEA350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45393" y="1840044"/>
                  <a:ext cx="201240" cy="132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4999F417-3C1C-9EC0-D3AF-9C923477F729}"/>
                  </a:ext>
                </a:extLst>
              </p14:cNvPr>
              <p14:cNvContentPartPr/>
              <p14:nvPr/>
            </p14:nvContentPartPr>
            <p14:xfrm>
              <a:off x="3205473" y="1743204"/>
              <a:ext cx="389160" cy="21888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4999F417-3C1C-9EC0-D3AF-9C923477F72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189993" y="1727724"/>
                <a:ext cx="419400" cy="249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081A2764-4B2D-4F31-6957-905D9E645C56}"/>
              </a:ext>
            </a:extLst>
          </p:cNvPr>
          <p:cNvGrpSpPr/>
          <p:nvPr/>
        </p:nvGrpSpPr>
        <p:grpSpPr>
          <a:xfrm>
            <a:off x="7808433" y="1818804"/>
            <a:ext cx="1494000" cy="256320"/>
            <a:chOff x="7808433" y="1818804"/>
            <a:chExt cx="1494000" cy="25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ECE4F931-E378-B9EE-D52F-8BAD4DECA8F6}"/>
                    </a:ext>
                  </a:extLst>
                </p14:cNvPr>
                <p14:cNvContentPartPr/>
                <p14:nvPr/>
              </p14:nvContentPartPr>
              <p14:xfrm>
                <a:off x="7808433" y="1818804"/>
                <a:ext cx="245160" cy="201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ECE4F931-E378-B9EE-D52F-8BAD4DECA8F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92953" y="1803684"/>
                  <a:ext cx="27576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F9DC1AE1-944D-BF1D-3222-F694683415AF}"/>
                    </a:ext>
                  </a:extLst>
                </p14:cNvPr>
                <p14:cNvContentPartPr/>
                <p14:nvPr/>
              </p14:nvContentPartPr>
              <p14:xfrm>
                <a:off x="8058273" y="1929324"/>
                <a:ext cx="182160" cy="1108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F9DC1AE1-944D-BF1D-3222-F694683415A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42793" y="1914204"/>
                  <a:ext cx="2127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E37E665-056F-298F-4461-157440242C88}"/>
                    </a:ext>
                  </a:extLst>
                </p14:cNvPr>
                <p14:cNvContentPartPr/>
                <p14:nvPr/>
              </p14:nvContentPartPr>
              <p14:xfrm>
                <a:off x="8334393" y="1955604"/>
                <a:ext cx="12600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E37E665-056F-298F-4461-157440242C8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18913" y="1940484"/>
                  <a:ext cx="1566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2F912D70-36F9-DCC3-C67C-B649BF23822E}"/>
                    </a:ext>
                  </a:extLst>
                </p14:cNvPr>
                <p14:cNvContentPartPr/>
                <p14:nvPr/>
              </p14:nvContentPartPr>
              <p14:xfrm>
                <a:off x="8524473" y="1967844"/>
                <a:ext cx="205560" cy="91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2F912D70-36F9-DCC3-C67C-B649BF23822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509353" y="1952364"/>
                  <a:ext cx="235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84C691A-97E7-3C58-3F0A-152D74E651D4}"/>
                    </a:ext>
                  </a:extLst>
                </p14:cNvPr>
                <p14:cNvContentPartPr/>
                <p14:nvPr/>
              </p14:nvContentPartPr>
              <p14:xfrm>
                <a:off x="8893473" y="1835004"/>
                <a:ext cx="408960" cy="240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84C691A-97E7-3C58-3F0A-152D74E651D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8877993" y="1819884"/>
                  <a:ext cx="439200" cy="2707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25552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79BBFAFF-698C-7077-8088-763D5F0A95BE}"/>
              </a:ext>
            </a:extLst>
          </p:cNvPr>
          <p:cNvGrpSpPr/>
          <p:nvPr/>
        </p:nvGrpSpPr>
        <p:grpSpPr>
          <a:xfrm>
            <a:off x="1088187" y="389173"/>
            <a:ext cx="1091880" cy="273240"/>
            <a:chOff x="1088187" y="389173"/>
            <a:chExt cx="1091880" cy="27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0E57F81-7937-92A8-E1E2-6D1EAE236201}"/>
                    </a:ext>
                  </a:extLst>
                </p14:cNvPr>
                <p14:cNvContentPartPr/>
                <p14:nvPr/>
              </p14:nvContentPartPr>
              <p14:xfrm>
                <a:off x="1088187" y="409333"/>
                <a:ext cx="16200" cy="242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0E57F81-7937-92A8-E1E2-6D1EAE23620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072707" y="394213"/>
                  <a:ext cx="4680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B1F937B-06FB-C643-B2A6-5C70D0D48B97}"/>
                    </a:ext>
                  </a:extLst>
                </p14:cNvPr>
                <p14:cNvContentPartPr/>
                <p14:nvPr/>
              </p14:nvContentPartPr>
              <p14:xfrm>
                <a:off x="1116987" y="389173"/>
                <a:ext cx="179640" cy="248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B1F937B-06FB-C643-B2A6-5C70D0D48B9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101867" y="374053"/>
                  <a:ext cx="2098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4810D1B-8A01-E62D-6817-D581E79ACBBB}"/>
                    </a:ext>
                  </a:extLst>
                </p14:cNvPr>
                <p14:cNvContentPartPr/>
                <p14:nvPr/>
              </p14:nvContentPartPr>
              <p14:xfrm>
                <a:off x="1393467" y="566293"/>
                <a:ext cx="136080" cy="78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4810D1B-8A01-E62D-6817-D581E79ACBBB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1378347" y="550813"/>
                  <a:ext cx="166320" cy="10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F95C205-3EFB-B7C6-F4C6-51EF1A288FDC}"/>
                    </a:ext>
                  </a:extLst>
                </p14:cNvPr>
                <p14:cNvContentPartPr/>
                <p14:nvPr/>
              </p14:nvContentPartPr>
              <p14:xfrm>
                <a:off x="1613427" y="588253"/>
                <a:ext cx="120240" cy="543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F95C205-3EFB-B7C6-F4C6-51EF1A288FD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598307" y="573133"/>
                  <a:ext cx="15084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1258892E-FEB8-0276-BE2B-F9F2EFB95876}"/>
                    </a:ext>
                  </a:extLst>
                </p14:cNvPr>
                <p14:cNvContentPartPr/>
                <p14:nvPr/>
              </p14:nvContentPartPr>
              <p14:xfrm>
                <a:off x="1838787" y="581773"/>
                <a:ext cx="26640" cy="543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1258892E-FEB8-0276-BE2B-F9F2EFB9587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823667" y="566293"/>
                  <a:ext cx="572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9D9ACCD-0187-54AD-3695-81D9965BE7EE}"/>
                    </a:ext>
                  </a:extLst>
                </p14:cNvPr>
                <p14:cNvContentPartPr/>
                <p14:nvPr/>
              </p14:nvContentPartPr>
              <p14:xfrm>
                <a:off x="1879467" y="536413"/>
                <a:ext cx="14760" cy="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9D9ACCD-0187-54AD-3695-81D9965BE7E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864347" y="520933"/>
                  <a:ext cx="453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307ACB66-322E-2016-6C09-9DF764FF3945}"/>
                    </a:ext>
                  </a:extLst>
                </p14:cNvPr>
                <p14:cNvContentPartPr/>
                <p14:nvPr/>
              </p14:nvContentPartPr>
              <p14:xfrm>
                <a:off x="1999347" y="553693"/>
                <a:ext cx="180720" cy="108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307ACB66-322E-2016-6C09-9DF764FF394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984227" y="538573"/>
                  <a:ext cx="211320" cy="13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01605D84-BD6B-56E3-7A59-EFE2F7B8306E}"/>
              </a:ext>
            </a:extLst>
          </p:cNvPr>
          <p:cNvGrpSpPr/>
          <p:nvPr/>
        </p:nvGrpSpPr>
        <p:grpSpPr>
          <a:xfrm>
            <a:off x="3022827" y="515173"/>
            <a:ext cx="1142280" cy="313920"/>
            <a:chOff x="3022827" y="515173"/>
            <a:chExt cx="1142280" cy="31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2FFA10-E210-C167-C928-DC5307483F70}"/>
                    </a:ext>
                  </a:extLst>
                </p14:cNvPr>
                <p14:cNvContentPartPr/>
                <p14:nvPr/>
              </p14:nvContentPartPr>
              <p14:xfrm>
                <a:off x="3034707" y="515893"/>
                <a:ext cx="122760" cy="8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D2FFA10-E210-C167-C928-DC5307483F7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019227" y="500773"/>
                  <a:ext cx="153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9B820D7-FE2F-625A-96CF-0B847787D939}"/>
                    </a:ext>
                  </a:extLst>
                </p14:cNvPr>
                <p14:cNvContentPartPr/>
                <p14:nvPr/>
              </p14:nvContentPartPr>
              <p14:xfrm>
                <a:off x="3022827" y="525253"/>
                <a:ext cx="205920" cy="1569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9B820D7-FE2F-625A-96CF-0B847787D93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007707" y="510133"/>
                  <a:ext cx="236160" cy="187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4DF4651-E4C0-C8CA-4BE0-542D2EA84A0E}"/>
                    </a:ext>
                  </a:extLst>
                </p14:cNvPr>
                <p14:cNvContentPartPr/>
                <p14:nvPr/>
              </p14:nvContentPartPr>
              <p14:xfrm>
                <a:off x="3359787" y="611293"/>
                <a:ext cx="18720" cy="70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4DF4651-E4C0-C8CA-4BE0-542D2EA84A0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344667" y="596173"/>
                  <a:ext cx="493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73726AE6-AD4B-9D39-E70E-39A2F50098F8}"/>
                    </a:ext>
                  </a:extLst>
                </p14:cNvPr>
                <p14:cNvContentPartPr/>
                <p14:nvPr/>
              </p14:nvContentPartPr>
              <p14:xfrm>
                <a:off x="3355467" y="546133"/>
                <a:ext cx="3600" cy="3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73726AE6-AD4B-9D39-E70E-39A2F50098F8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339987" y="531013"/>
                  <a:ext cx="342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0B716E9-978C-1364-00C3-60869E493AF4}"/>
                    </a:ext>
                  </a:extLst>
                </p14:cNvPr>
                <p14:cNvContentPartPr/>
                <p14:nvPr/>
              </p14:nvContentPartPr>
              <p14:xfrm>
                <a:off x="3463827" y="575653"/>
                <a:ext cx="113760" cy="1126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D0B716E9-978C-1364-00C3-60869E493A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448707" y="560173"/>
                  <a:ext cx="1440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64F1EE6-A1F7-C515-808C-C7F96B7A22FF}"/>
                    </a:ext>
                  </a:extLst>
                </p14:cNvPr>
                <p14:cNvContentPartPr/>
                <p14:nvPr/>
              </p14:nvContentPartPr>
              <p14:xfrm>
                <a:off x="3533667" y="608053"/>
                <a:ext cx="234720" cy="221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64F1EE6-A1F7-C515-808C-C7F96B7A22F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3518547" y="592933"/>
                  <a:ext cx="26532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18ECE0-849E-CA53-ACDB-E18FCD703CB6}"/>
                    </a:ext>
                  </a:extLst>
                </p14:cNvPr>
                <p14:cNvContentPartPr/>
                <p14:nvPr/>
              </p14:nvContentPartPr>
              <p14:xfrm>
                <a:off x="3845787" y="515173"/>
                <a:ext cx="42480" cy="179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18ECE0-849E-CA53-ACDB-E18FCD703CB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3830667" y="500053"/>
                  <a:ext cx="7308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4AB9C58-74D6-0A8A-A464-2746C94C7B31}"/>
                    </a:ext>
                  </a:extLst>
                </p14:cNvPr>
                <p14:cNvContentPartPr/>
                <p14:nvPr/>
              </p14:nvContentPartPr>
              <p14:xfrm>
                <a:off x="3988347" y="614173"/>
                <a:ext cx="176760" cy="80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4AB9C58-74D6-0A8A-A464-2746C94C7B31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3972867" y="599053"/>
                  <a:ext cx="207360" cy="110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80F575A-1031-5FE8-784A-0AB1C7601633}"/>
              </a:ext>
            </a:extLst>
          </p:cNvPr>
          <p:cNvGrpSpPr/>
          <p:nvPr/>
        </p:nvGrpSpPr>
        <p:grpSpPr>
          <a:xfrm>
            <a:off x="4824627" y="487453"/>
            <a:ext cx="653760" cy="213120"/>
            <a:chOff x="4824627" y="487453"/>
            <a:chExt cx="653760" cy="21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806B556-7880-EAC7-7367-BF084805436B}"/>
                    </a:ext>
                  </a:extLst>
                </p14:cNvPr>
                <p14:cNvContentPartPr/>
                <p14:nvPr/>
              </p14:nvContentPartPr>
              <p14:xfrm>
                <a:off x="4824627" y="546133"/>
                <a:ext cx="187200" cy="128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806B556-7880-EAC7-7367-BF084805436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809147" y="531013"/>
                  <a:ext cx="21780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6F789A8-6808-50C2-409C-A9CB054F4187}"/>
                    </a:ext>
                  </a:extLst>
                </p14:cNvPr>
                <p14:cNvContentPartPr/>
                <p14:nvPr/>
              </p14:nvContentPartPr>
              <p14:xfrm>
                <a:off x="5047107" y="593653"/>
                <a:ext cx="136080" cy="88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6F789A8-6808-50C2-409C-A9CB054F418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031987" y="578533"/>
                  <a:ext cx="16632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DBC3DAB-F34A-A534-1368-0338619C2B2C}"/>
                    </a:ext>
                  </a:extLst>
                </p14:cNvPr>
                <p14:cNvContentPartPr/>
                <p14:nvPr/>
              </p14:nvContentPartPr>
              <p14:xfrm>
                <a:off x="5277507" y="487453"/>
                <a:ext cx="22680" cy="1994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DBC3DAB-F34A-A534-1368-0338619C2B2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262387" y="472333"/>
                  <a:ext cx="5328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3C79AB1-C340-0342-E345-381F81EA544D}"/>
                    </a:ext>
                  </a:extLst>
                </p14:cNvPr>
                <p14:cNvContentPartPr/>
                <p14:nvPr/>
              </p14:nvContentPartPr>
              <p14:xfrm>
                <a:off x="5402787" y="511933"/>
                <a:ext cx="75600" cy="188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3C79AB1-C340-0342-E345-381F81EA544D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387307" y="496453"/>
                  <a:ext cx="10584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DB5B6638-4AA8-1F6D-F398-614B03548144}"/>
              </a:ext>
            </a:extLst>
          </p:cNvPr>
          <p:cNvGrpSpPr/>
          <p:nvPr/>
        </p:nvGrpSpPr>
        <p:grpSpPr>
          <a:xfrm>
            <a:off x="5928027" y="425173"/>
            <a:ext cx="1239840" cy="276840"/>
            <a:chOff x="5928027" y="425173"/>
            <a:chExt cx="1239840" cy="276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84F12B9-3418-5535-63BC-1C5DEC8EDF87}"/>
                    </a:ext>
                  </a:extLst>
                </p14:cNvPr>
                <p14:cNvContentPartPr/>
                <p14:nvPr/>
              </p14:nvContentPartPr>
              <p14:xfrm>
                <a:off x="5928027" y="509053"/>
                <a:ext cx="328320" cy="191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84F12B9-3418-5535-63BC-1C5DEC8EDF8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912907" y="493933"/>
                  <a:ext cx="35892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DECF4598-F2CE-19E7-0D59-2CC93AD67993}"/>
                    </a:ext>
                  </a:extLst>
                </p14:cNvPr>
                <p14:cNvContentPartPr/>
                <p14:nvPr/>
              </p14:nvContentPartPr>
              <p14:xfrm>
                <a:off x="6317907" y="620293"/>
                <a:ext cx="93960" cy="70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ECF4598-F2CE-19E7-0D59-2CC93AD6799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302787" y="604813"/>
                  <a:ext cx="124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04A3C91-CAC9-5634-D44D-E97032712548}"/>
                    </a:ext>
                  </a:extLst>
                </p14:cNvPr>
                <p14:cNvContentPartPr/>
                <p14:nvPr/>
              </p14:nvContentPartPr>
              <p14:xfrm>
                <a:off x="6471987" y="425173"/>
                <a:ext cx="695880" cy="276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04A3C91-CAC9-5634-D44D-E9703271254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456867" y="410053"/>
                  <a:ext cx="726120" cy="307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E859D1F7-8B02-41CD-8CF0-051EE6873938}"/>
                  </a:ext>
                </a:extLst>
              </p14:cNvPr>
              <p14:cNvContentPartPr/>
              <p14:nvPr/>
            </p14:nvContentPartPr>
            <p14:xfrm>
              <a:off x="1072347" y="851773"/>
              <a:ext cx="6119280" cy="1155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E859D1F7-8B02-41CD-8CF0-051EE6873938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056867" y="836653"/>
                <a:ext cx="6149880" cy="146160"/>
              </a:xfrm>
              <a:prstGeom prst="rect">
                <a:avLst/>
              </a:prstGeom>
            </p:spPr>
          </p:pic>
        </mc:Fallback>
      </mc:AlternateContent>
      <p:pic>
        <p:nvPicPr>
          <p:cNvPr id="31" name="Picture 30" descr="\documentclass{article}&#10;\usepackage{amsmath}&#10;\pagestyle{empty}&#10;\begin{document}&#10;&#10;&#10;$$ \frac{dA_1}{dt} = \frac{2krA_0}{r_{tot}} - k^-A_1 - \frac{\delta krA_1}{r_{tot}} + 2k^-A_2 $$&#10;&#10;\end{document}" title="IguanaTex Bitmap Display">
            <a:extLst>
              <a:ext uri="{FF2B5EF4-FFF2-40B4-BE49-F238E27FC236}">
                <a16:creationId xmlns:a16="http://schemas.microsoft.com/office/drawing/2014/main" id="{602F6D7A-75A9-1F13-002D-59F1E4D4B33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6"/>
          <a:stretch>
            <a:fillRect/>
          </a:stretch>
        </p:blipFill>
        <p:spPr>
          <a:xfrm>
            <a:off x="942747" y="1423668"/>
            <a:ext cx="4572000" cy="58420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&#10;$$ \frac{dA_2}{dt} = \frac{\delta krA_1}{r_{tot}} - 2k^-A_2 $$&#10;&#10;\end{document}" title="IguanaTex Bitmap Display">
            <a:extLst>
              <a:ext uri="{FF2B5EF4-FFF2-40B4-BE49-F238E27FC236}">
                <a16:creationId xmlns:a16="http://schemas.microsoft.com/office/drawing/2014/main" id="{89AC045B-2949-9ECE-3FE0-FD22A47BEA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7"/>
          <a:stretch>
            <a:fillRect/>
          </a:stretch>
        </p:blipFill>
        <p:spPr>
          <a:xfrm>
            <a:off x="922898" y="2204977"/>
            <a:ext cx="2590800" cy="584200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&#10;&#10;$$ r_{tot} = r + A_1 + 2A_2 $$&#10;&#10;\end{document}" title="IguanaTex Bitmap Display">
            <a:extLst>
              <a:ext uri="{FF2B5EF4-FFF2-40B4-BE49-F238E27FC236}">
                <a16:creationId xmlns:a16="http://schemas.microsoft.com/office/drawing/2014/main" id="{5F8C1043-9931-C2D9-50E2-6CEF2A446B9F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58"/>
          <a:stretch>
            <a:fillRect/>
          </a:stretch>
        </p:blipFill>
        <p:spPr>
          <a:xfrm>
            <a:off x="991274" y="3019903"/>
            <a:ext cx="2159000" cy="228600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&#10;&#10;$$ A_{tot} = A_0 + A_1 + A_2 $$&#10;&#10;\end{document}" title="IguanaTex Bitmap Display">
            <a:extLst>
              <a:ext uri="{FF2B5EF4-FFF2-40B4-BE49-F238E27FC236}">
                <a16:creationId xmlns:a16="http://schemas.microsoft.com/office/drawing/2014/main" id="{49FC5A8D-EE9E-CBA7-9616-D6876C40BE0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9"/>
          <a:stretch>
            <a:fillRect/>
          </a:stretch>
        </p:blipFill>
        <p:spPr>
          <a:xfrm>
            <a:off x="942747" y="3451387"/>
            <a:ext cx="2304000" cy="230400"/>
          </a:xfrm>
          <a:prstGeom prst="rect">
            <a:avLst/>
          </a:prstGeom>
        </p:spPr>
      </p:pic>
      <p:pic>
        <p:nvPicPr>
          <p:cNvPr id="35" name="Picture 34" descr="\documentclass{article}&#10;\usepackage{amsmath}&#10;\pagestyle{empty}&#10;\begin{document}&#10;&#10;$$ \frac{dA_1}{dt} = 2\alpha (1-A_1-2A_2)(\beta - A_1 - A_2) - A_1 - \delta \alpha(1-A_1-2A_2)A_1 + 2A_2 $$&#10;&#10;&#10;\end{document}" title="IguanaTex Bitmap Display">
            <a:extLst>
              <a:ext uri="{FF2B5EF4-FFF2-40B4-BE49-F238E27FC236}">
                <a16:creationId xmlns:a16="http://schemas.microsoft.com/office/drawing/2014/main" id="{8FD99ECA-8EB6-06E2-BAE0-DBF3BF39262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0"/>
          <a:stretch>
            <a:fillRect/>
          </a:stretch>
        </p:blipFill>
        <p:spPr>
          <a:xfrm>
            <a:off x="822562" y="4332463"/>
            <a:ext cx="6618850" cy="427679"/>
          </a:xfrm>
          <a:prstGeom prst="rect">
            <a:avLst/>
          </a:prstGeom>
        </p:spPr>
      </p:pic>
      <p:pic>
        <p:nvPicPr>
          <p:cNvPr id="36" name="Picture 35" descr="\documentclass{article}&#10;\usepackage{amsmath}&#10;\pagestyle{empty}&#10;\begin{document}&#10;&#10;&#10;$$ \frac{dA_2}{dt} = \delta \alpha(1-A_1-2A_2)A_1 - 2A_2 $$&#10;&#10;\end{document}" title="IguanaTex Bitmap Display">
            <a:extLst>
              <a:ext uri="{FF2B5EF4-FFF2-40B4-BE49-F238E27FC236}">
                <a16:creationId xmlns:a16="http://schemas.microsoft.com/office/drawing/2014/main" id="{2D6AA576-7E87-110F-50D1-56ADA5A90876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61"/>
          <a:stretch>
            <a:fillRect/>
          </a:stretch>
        </p:blipFill>
        <p:spPr>
          <a:xfrm>
            <a:off x="822562" y="4958673"/>
            <a:ext cx="3754800" cy="529200"/>
          </a:xfrm>
          <a:prstGeom prst="rect">
            <a:avLst/>
          </a:prstGeom>
        </p:spPr>
      </p:pic>
      <p:pic>
        <p:nvPicPr>
          <p:cNvPr id="37" name="Picture 36" descr="\documentclass{article}&#10;\usepackage{amsmath}&#10;\pagestyle{empty}&#10;\begin{document}&#10;&#10;&#10;$$ \alpha = k/k^- $$&#10;&#10;\end{document}" title="IguanaTex Bitmap Display">
            <a:extLst>
              <a:ext uri="{FF2B5EF4-FFF2-40B4-BE49-F238E27FC236}">
                <a16:creationId xmlns:a16="http://schemas.microsoft.com/office/drawing/2014/main" id="{B189D4FA-DA4E-2FB8-30DA-AC93A07BBF1A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62"/>
          <a:stretch>
            <a:fillRect/>
          </a:stretch>
        </p:blipFill>
        <p:spPr>
          <a:xfrm>
            <a:off x="9073960" y="4332463"/>
            <a:ext cx="1041400" cy="254000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&#10;$$ \beta = A_{tot}/r_{tot} $$&#10;&#10;\end{document}" title="IguanaTex Bitmap Display">
            <a:extLst>
              <a:ext uri="{FF2B5EF4-FFF2-40B4-BE49-F238E27FC236}">
                <a16:creationId xmlns:a16="http://schemas.microsoft.com/office/drawing/2014/main" id="{215BA44E-0FB6-74C1-62D5-57D20C007FDC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63"/>
          <a:stretch>
            <a:fillRect/>
          </a:stretch>
        </p:blipFill>
        <p:spPr>
          <a:xfrm>
            <a:off x="8988861" y="4752838"/>
            <a:ext cx="1422400" cy="254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B4A4137-852B-4253-6E0C-27F1B15434D5}"/>
                  </a:ext>
                </a:extLst>
              </p14:cNvPr>
              <p14:cNvContentPartPr/>
              <p14:nvPr/>
            </p14:nvContentPartPr>
            <p14:xfrm>
              <a:off x="267" y="3969733"/>
              <a:ext cx="12525480" cy="21852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B4A4137-852B-4253-6E0C-27F1B15434D5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-15213" y="3954253"/>
                <a:ext cx="12555720" cy="24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13742F33-B655-05A6-9D38-6C41A4762B07}"/>
              </a:ext>
            </a:extLst>
          </p:cNvPr>
          <p:cNvGrpSpPr/>
          <p:nvPr/>
        </p:nvGrpSpPr>
        <p:grpSpPr>
          <a:xfrm>
            <a:off x="3226947" y="3045613"/>
            <a:ext cx="2521080" cy="497520"/>
            <a:chOff x="3226947" y="3045613"/>
            <a:chExt cx="2521080" cy="497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922E012-6872-F71B-98D3-BE9FAAD2071D}"/>
                    </a:ext>
                  </a:extLst>
                </p14:cNvPr>
                <p14:cNvContentPartPr/>
                <p14:nvPr/>
              </p14:nvContentPartPr>
              <p14:xfrm>
                <a:off x="3226947" y="3045613"/>
                <a:ext cx="234720" cy="4975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922E012-6872-F71B-98D3-BE9FAAD2071D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211827" y="3030493"/>
                  <a:ext cx="265320" cy="52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3F83BFE9-ADD9-0A21-D2D1-A30356EC5128}"/>
                    </a:ext>
                  </a:extLst>
                </p14:cNvPr>
                <p14:cNvContentPartPr/>
                <p14:nvPr/>
              </p14:nvContentPartPr>
              <p14:xfrm>
                <a:off x="3581187" y="3274573"/>
                <a:ext cx="156960" cy="101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3F83BFE9-ADD9-0A21-D2D1-A30356EC512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566067" y="3259453"/>
                  <a:ext cx="18756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FE7C75-847D-B3FF-85A9-7A885320B22F}"/>
                    </a:ext>
                  </a:extLst>
                </p14:cNvPr>
                <p14:cNvContentPartPr/>
                <p14:nvPr/>
              </p14:nvContentPartPr>
              <p14:xfrm>
                <a:off x="3747147" y="3319573"/>
                <a:ext cx="86040" cy="61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FE7C75-847D-B3FF-85A9-7A885320B22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3732027" y="3304093"/>
                  <a:ext cx="1166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0915B1D-C276-CA1E-2050-38108AD379E6}"/>
                    </a:ext>
                  </a:extLst>
                </p14:cNvPr>
                <p14:cNvContentPartPr/>
                <p14:nvPr/>
              </p14:nvContentPartPr>
              <p14:xfrm>
                <a:off x="3906627" y="3309133"/>
                <a:ext cx="100440" cy="748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0915B1D-C276-CA1E-2050-38108AD379E6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891147" y="3294013"/>
                  <a:ext cx="131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FDB519FC-FCC8-50A6-EC0E-D33D355A5CCF}"/>
                    </a:ext>
                  </a:extLst>
                </p14:cNvPr>
                <p14:cNvContentPartPr/>
                <p14:nvPr/>
              </p14:nvContentPartPr>
              <p14:xfrm>
                <a:off x="4079067" y="3317413"/>
                <a:ext cx="112320" cy="640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DB519FC-FCC8-50A6-EC0E-D33D355A5CC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4063947" y="3302293"/>
                  <a:ext cx="142920" cy="9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9DE1EBC-B884-03E8-CCEA-90DAD307FEA8}"/>
                    </a:ext>
                  </a:extLst>
                </p14:cNvPr>
                <p14:cNvContentPartPr/>
                <p14:nvPr/>
              </p14:nvContentPartPr>
              <p14:xfrm>
                <a:off x="4245027" y="3335053"/>
                <a:ext cx="126720" cy="525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9DE1EBC-B884-03E8-CCEA-90DAD307FEA8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229907" y="3319573"/>
                  <a:ext cx="15732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79CA80C-7EEB-6F14-9738-3FAE7D5399BB}"/>
                    </a:ext>
                  </a:extLst>
                </p14:cNvPr>
                <p14:cNvContentPartPr/>
                <p14:nvPr/>
              </p14:nvContentPartPr>
              <p14:xfrm>
                <a:off x="4438707" y="3318853"/>
                <a:ext cx="84600" cy="66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79CA80C-7EEB-6F14-9738-3FAE7D5399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4423227" y="3303373"/>
                  <a:ext cx="11520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35FEBBB-AC8E-1FE3-60ED-7607431425A6}"/>
                    </a:ext>
                  </a:extLst>
                </p14:cNvPr>
                <p14:cNvContentPartPr/>
                <p14:nvPr/>
              </p14:nvContentPartPr>
              <p14:xfrm>
                <a:off x="4620507" y="3335053"/>
                <a:ext cx="87480" cy="60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35FEBBB-AC8E-1FE3-60ED-7607431425A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605027" y="3319573"/>
                  <a:ext cx="11772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85A622F-83E9-0423-DFFE-70D7DE44A119}"/>
                    </a:ext>
                  </a:extLst>
                </p14:cNvPr>
                <p14:cNvContentPartPr/>
                <p14:nvPr/>
              </p14:nvContentPartPr>
              <p14:xfrm>
                <a:off x="4747947" y="3334333"/>
                <a:ext cx="122760" cy="658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85A622F-83E9-0423-DFFE-70D7DE44A119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4732827" y="3319213"/>
                  <a:ext cx="15336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8B07315-5472-2EA1-D273-905DD14AAE89}"/>
                    </a:ext>
                  </a:extLst>
                </p14:cNvPr>
                <p14:cNvContentPartPr/>
                <p14:nvPr/>
              </p14:nvContentPartPr>
              <p14:xfrm>
                <a:off x="4970787" y="3337573"/>
                <a:ext cx="17640" cy="727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B07315-5472-2EA1-D273-905DD14AAE89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955307" y="3322453"/>
                  <a:ext cx="47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15AFB9-4619-9BEB-29BF-D6A554728A5C}"/>
                    </a:ext>
                  </a:extLst>
                </p14:cNvPr>
                <p14:cNvContentPartPr/>
                <p14:nvPr/>
              </p14:nvContentPartPr>
              <p14:xfrm>
                <a:off x="4959987" y="3352693"/>
                <a:ext cx="110880" cy="2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EC15AFB9-4619-9BEB-29BF-D6A554728A5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944867" y="3337213"/>
                  <a:ext cx="141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52D0EB82-51FE-3B8D-DFFC-3DCA630630B3}"/>
                    </a:ext>
                  </a:extLst>
                </p14:cNvPr>
                <p14:cNvContentPartPr/>
                <p14:nvPr/>
              </p14:nvContentPartPr>
              <p14:xfrm>
                <a:off x="5174907" y="3348013"/>
                <a:ext cx="17640" cy="5508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52D0EB82-51FE-3B8D-DFFC-3DCA630630B3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159427" y="3332533"/>
                  <a:ext cx="478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6FF3B9F9-D3DB-1ABA-4A84-4CF6D877CF61}"/>
                    </a:ext>
                  </a:extLst>
                </p14:cNvPr>
                <p14:cNvContentPartPr/>
                <p14:nvPr/>
              </p14:nvContentPartPr>
              <p14:xfrm>
                <a:off x="5195787" y="3288253"/>
                <a:ext cx="360" cy="32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FF3B9F9-D3DB-1ABA-4A84-4CF6D877CF61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5180667" y="3273133"/>
                  <a:ext cx="3096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373BE06-AC70-4570-0366-DF90511EA665}"/>
                    </a:ext>
                  </a:extLst>
                </p14:cNvPr>
                <p14:cNvContentPartPr/>
                <p14:nvPr/>
              </p14:nvContentPartPr>
              <p14:xfrm>
                <a:off x="5290827" y="3347293"/>
                <a:ext cx="75600" cy="655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373BE06-AC70-4570-0366-DF90511EA665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5275347" y="3331813"/>
                  <a:ext cx="10584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C9EC12CE-B583-C896-49B1-BDDCE2DE9A1B}"/>
                    </a:ext>
                  </a:extLst>
                </p14:cNvPr>
                <p14:cNvContentPartPr/>
                <p14:nvPr/>
              </p14:nvContentPartPr>
              <p14:xfrm>
                <a:off x="5452827" y="3349093"/>
                <a:ext cx="66240" cy="60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9EC12CE-B583-C896-49B1-BDDCE2DE9A1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5437347" y="3333973"/>
                  <a:ext cx="9684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7116A90A-EEA4-EE7C-FF35-1EDB6EDD0157}"/>
                    </a:ext>
                  </a:extLst>
                </p14:cNvPr>
                <p14:cNvContentPartPr/>
                <p14:nvPr/>
              </p14:nvContentPartPr>
              <p14:xfrm>
                <a:off x="5631747" y="3362053"/>
                <a:ext cx="116280" cy="511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7116A90A-EEA4-EE7C-FF35-1EDB6EDD0157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616627" y="3346933"/>
                  <a:ext cx="146880" cy="81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39332A9C-3A1D-B4DF-71F9-2C22DC8BA01B}"/>
                  </a:ext>
                </a:extLst>
              </p14:cNvPr>
              <p14:cNvContentPartPr/>
              <p14:nvPr/>
            </p14:nvContentPartPr>
            <p14:xfrm>
              <a:off x="8939067" y="5113813"/>
              <a:ext cx="1576440" cy="10152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39332A9C-3A1D-B4DF-71F9-2C22DC8BA01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8923587" y="5098333"/>
                <a:ext cx="1606680" cy="131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5" name="Group 74">
            <a:extLst>
              <a:ext uri="{FF2B5EF4-FFF2-40B4-BE49-F238E27FC236}">
                <a16:creationId xmlns:a16="http://schemas.microsoft.com/office/drawing/2014/main" id="{821C44E5-8CA1-4CFC-F541-579B173832A4}"/>
              </a:ext>
            </a:extLst>
          </p:cNvPr>
          <p:cNvGrpSpPr/>
          <p:nvPr/>
        </p:nvGrpSpPr>
        <p:grpSpPr>
          <a:xfrm>
            <a:off x="9061467" y="5425213"/>
            <a:ext cx="1680840" cy="420480"/>
            <a:chOff x="9061467" y="5425213"/>
            <a:chExt cx="1680840" cy="42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EFBE2A94-9BA0-53AA-7785-E61BAD37BCDE}"/>
                    </a:ext>
                  </a:extLst>
                </p14:cNvPr>
                <p14:cNvContentPartPr/>
                <p14:nvPr/>
              </p14:nvContentPartPr>
              <p14:xfrm>
                <a:off x="9061467" y="5426653"/>
                <a:ext cx="198000" cy="1209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FBE2A94-9BA0-53AA-7785-E61BAD37BCDE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045987" y="5411173"/>
                  <a:ext cx="22824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1CCE9BE-8D93-CE12-91D3-78AC1D2BF7F0}"/>
                    </a:ext>
                  </a:extLst>
                </p14:cNvPr>
                <p14:cNvContentPartPr/>
                <p14:nvPr/>
              </p14:nvContentPartPr>
              <p14:xfrm>
                <a:off x="9319587" y="5442133"/>
                <a:ext cx="113760" cy="34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A1CCE9BE-8D93-CE12-91D3-78AC1D2BF7F0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04467" y="5427013"/>
                  <a:ext cx="14400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BA36815F-316C-349E-71B9-959630B4B5BE}"/>
                    </a:ext>
                  </a:extLst>
                </p14:cNvPr>
                <p14:cNvContentPartPr/>
                <p14:nvPr/>
              </p14:nvContentPartPr>
              <p14:xfrm>
                <a:off x="9502467" y="5425213"/>
                <a:ext cx="46440" cy="5112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BA36815F-316C-349E-71B9-959630B4B5BE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487347" y="5410093"/>
                  <a:ext cx="7704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25583542-1ADC-EDBB-BD3C-9B7ACC3F8D2D}"/>
                    </a:ext>
                  </a:extLst>
                </p14:cNvPr>
                <p14:cNvContentPartPr/>
                <p14:nvPr/>
              </p14:nvContentPartPr>
              <p14:xfrm>
                <a:off x="9587067" y="5430613"/>
                <a:ext cx="106920" cy="48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25583542-1ADC-EDBB-BD3C-9B7ACC3F8D2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71587" y="5415493"/>
                  <a:ext cx="13752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6EFCACEB-C86E-17C4-AAFA-7068A9851D5A}"/>
                    </a:ext>
                  </a:extLst>
                </p14:cNvPr>
                <p14:cNvContentPartPr/>
                <p14:nvPr/>
              </p14:nvContentPartPr>
              <p14:xfrm>
                <a:off x="9825387" y="5432773"/>
                <a:ext cx="186120" cy="417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6EFCACEB-C86E-17C4-AAFA-7068A9851D5A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09907" y="5417293"/>
                  <a:ext cx="2167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5D9BE3C-F0BC-8CC6-22CA-68231AECF2AB}"/>
                    </a:ext>
                  </a:extLst>
                </p14:cNvPr>
                <p14:cNvContentPartPr/>
                <p14:nvPr/>
              </p14:nvContentPartPr>
              <p14:xfrm>
                <a:off x="9152187" y="5640493"/>
                <a:ext cx="194040" cy="18648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5D9BE3C-F0BC-8CC6-22CA-68231AECF2A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37067" y="5625373"/>
                  <a:ext cx="224280" cy="21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5DD80364-4C89-93C7-ED7F-B50F0F595F7F}"/>
                    </a:ext>
                  </a:extLst>
                </p14:cNvPr>
                <p14:cNvContentPartPr/>
                <p14:nvPr/>
              </p14:nvContentPartPr>
              <p14:xfrm>
                <a:off x="9455307" y="5645893"/>
                <a:ext cx="47880" cy="522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5DD80364-4C89-93C7-ED7F-B50F0F595F7F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439827" y="5630773"/>
                  <a:ext cx="7812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BBC2BF9-53B1-43A5-8CCB-0A94A9EB450F}"/>
                    </a:ext>
                  </a:extLst>
                </p14:cNvPr>
                <p14:cNvContentPartPr/>
                <p14:nvPr/>
              </p14:nvContentPartPr>
              <p14:xfrm>
                <a:off x="9552507" y="5632573"/>
                <a:ext cx="78120" cy="504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CBBC2BF9-53B1-43A5-8CCB-0A94A9EB450F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537387" y="5617093"/>
                  <a:ext cx="108720" cy="8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3A7C17-3B3E-38B8-F750-52AA9F073DED}"/>
                    </a:ext>
                  </a:extLst>
                </p14:cNvPr>
                <p14:cNvContentPartPr/>
                <p14:nvPr/>
              </p14:nvContentPartPr>
              <p14:xfrm>
                <a:off x="9702627" y="5646613"/>
                <a:ext cx="52920" cy="532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3A7C17-3B3E-38B8-F750-52AA9F073DE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687507" y="5631493"/>
                  <a:ext cx="83520" cy="8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EC2AEEAA-53EA-785E-6393-6931F024CD55}"/>
                    </a:ext>
                  </a:extLst>
                </p14:cNvPr>
                <p14:cNvContentPartPr/>
                <p14:nvPr/>
              </p14:nvContentPartPr>
              <p14:xfrm>
                <a:off x="9818547" y="5678653"/>
                <a:ext cx="120240" cy="6804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EC2AEEAA-53EA-785E-6393-6931F024CD5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9803427" y="5663173"/>
                  <a:ext cx="150840" cy="9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C504C5CF-3D52-EB1A-572C-CF96CF12381C}"/>
                    </a:ext>
                  </a:extLst>
                </p14:cNvPr>
                <p14:cNvContentPartPr/>
                <p14:nvPr/>
              </p14:nvContentPartPr>
              <p14:xfrm>
                <a:off x="10067667" y="5656333"/>
                <a:ext cx="360" cy="493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C504C5CF-3D52-EB1A-572C-CF96CF12381C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052187" y="5640853"/>
                  <a:ext cx="3096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443C9F8-6E95-FFC0-531C-5FBA0274D60D}"/>
                    </a:ext>
                  </a:extLst>
                </p14:cNvPr>
                <p14:cNvContentPartPr/>
                <p14:nvPr/>
              </p14:nvContentPartPr>
              <p14:xfrm>
                <a:off x="10091427" y="5615653"/>
                <a:ext cx="360" cy="50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443C9F8-6E95-FFC0-531C-5FBA0274D60D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075947" y="5600173"/>
                  <a:ext cx="30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498DDF8-0505-0557-C284-9EC8E81F5A23}"/>
                    </a:ext>
                  </a:extLst>
                </p14:cNvPr>
                <p14:cNvContentPartPr/>
                <p14:nvPr/>
              </p14:nvContentPartPr>
              <p14:xfrm>
                <a:off x="10183587" y="5648053"/>
                <a:ext cx="93960" cy="51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498DDF8-0505-0557-C284-9EC8E81F5A2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0168107" y="5632933"/>
                  <a:ext cx="124560" cy="8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7AEA4E4B-6A23-F337-5CB6-DE8088F57EAC}"/>
                    </a:ext>
                  </a:extLst>
                </p14:cNvPr>
                <p14:cNvContentPartPr/>
                <p14:nvPr/>
              </p14:nvContentPartPr>
              <p14:xfrm>
                <a:off x="10308507" y="5655613"/>
                <a:ext cx="153000" cy="19008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7AEA4E4B-6A23-F337-5CB6-DE8088F57EAC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0293387" y="5640133"/>
                  <a:ext cx="183600" cy="22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7640B6D-AA5E-A8C3-E706-775F60B78735}"/>
                    </a:ext>
                  </a:extLst>
                </p14:cNvPr>
                <p14:cNvContentPartPr/>
                <p14:nvPr/>
              </p14:nvContentPartPr>
              <p14:xfrm>
                <a:off x="10586427" y="5635813"/>
                <a:ext cx="155880" cy="741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C7640B6D-AA5E-A8C3-E706-775F60B7873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0571307" y="5620693"/>
                  <a:ext cx="186120" cy="104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439489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2520E50-2221-500F-139F-8E1468169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2" y="2422008"/>
            <a:ext cx="5092700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5A8D7E-79BF-99F6-5F19-AB27FB5E0D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3398" y="2422008"/>
            <a:ext cx="50927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8} $$&#10;&#10;&#10;\end{document}" title="IguanaTex Bitmap Display">
            <a:extLst>
              <a:ext uri="{FF2B5EF4-FFF2-40B4-BE49-F238E27FC236}">
                <a16:creationId xmlns:a16="http://schemas.microsoft.com/office/drawing/2014/main" id="{F0353DC7-1337-83E0-CF37-1FC1EBCCC22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86398" y="517304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62D5528-3EA2-9F2B-2113-DD95388A0119}"/>
              </a:ext>
            </a:extLst>
          </p:cNvPr>
          <p:cNvGrpSpPr/>
          <p:nvPr/>
        </p:nvGrpSpPr>
        <p:grpSpPr>
          <a:xfrm>
            <a:off x="2194953" y="1983684"/>
            <a:ext cx="1392840" cy="249120"/>
            <a:chOff x="2194953" y="1983684"/>
            <a:chExt cx="1392840" cy="249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85548058-2E0B-97C8-CDF3-ED53AA6B6FE8}"/>
                    </a:ext>
                  </a:extLst>
                </p14:cNvPr>
                <p14:cNvContentPartPr/>
                <p14:nvPr/>
              </p14:nvContentPartPr>
              <p14:xfrm>
                <a:off x="2194953" y="1983684"/>
                <a:ext cx="241920" cy="2318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85548058-2E0B-97C8-CDF3-ED53AA6B6F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79473" y="1968564"/>
                  <a:ext cx="2721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6BB185B-B29E-ABF6-9168-53DC3D7CE9C0}"/>
                    </a:ext>
                  </a:extLst>
                </p14:cNvPr>
                <p14:cNvContentPartPr/>
                <p14:nvPr/>
              </p14:nvContentPartPr>
              <p14:xfrm>
                <a:off x="2408073" y="2102844"/>
                <a:ext cx="236880" cy="120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6BB185B-B29E-ABF6-9168-53DC3D7CE9C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92953" y="2087724"/>
                  <a:ext cx="2674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72D2D66-55D2-0937-5BB9-D48283ABD361}"/>
                    </a:ext>
                  </a:extLst>
                </p14:cNvPr>
                <p14:cNvContentPartPr/>
                <p14:nvPr/>
              </p14:nvContentPartPr>
              <p14:xfrm>
                <a:off x="2680953" y="2147124"/>
                <a:ext cx="74880" cy="73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72D2D66-55D2-0937-5BB9-D48283ABD361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65833" y="2132004"/>
                  <a:ext cx="1051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AD8CE76-7C79-2BBA-393F-D34698A7AEA8}"/>
                    </a:ext>
                  </a:extLst>
                </p14:cNvPr>
                <p14:cNvContentPartPr/>
                <p14:nvPr/>
              </p14:nvContentPartPr>
              <p14:xfrm>
                <a:off x="2798673" y="2153244"/>
                <a:ext cx="207000" cy="702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AD8CE76-7C79-2BBA-393F-D34698A7AEA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83193" y="2137764"/>
                  <a:ext cx="237600" cy="100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594781F-37CD-F054-068D-030A042C3819}"/>
                    </a:ext>
                  </a:extLst>
                </p14:cNvPr>
                <p14:cNvContentPartPr/>
                <p14:nvPr/>
              </p14:nvContentPartPr>
              <p14:xfrm>
                <a:off x="3248313" y="2040924"/>
                <a:ext cx="339480" cy="191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594781F-37CD-F054-068D-030A042C381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33193" y="2025444"/>
                  <a:ext cx="370080" cy="222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9C61671-9CB0-E55E-0A28-172A467DEC7F}"/>
              </a:ext>
            </a:extLst>
          </p:cNvPr>
          <p:cNvGrpSpPr/>
          <p:nvPr/>
        </p:nvGrpSpPr>
        <p:grpSpPr>
          <a:xfrm>
            <a:off x="7962153" y="2083404"/>
            <a:ext cx="1566720" cy="225720"/>
            <a:chOff x="7962153" y="2083404"/>
            <a:chExt cx="1566720" cy="225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9C981A3-D13D-B0C9-FBE8-D6A8141A64CA}"/>
                    </a:ext>
                  </a:extLst>
                </p14:cNvPr>
                <p14:cNvContentPartPr/>
                <p14:nvPr/>
              </p14:nvContentPartPr>
              <p14:xfrm>
                <a:off x="7962153" y="2090964"/>
                <a:ext cx="279720" cy="2181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9C981A3-D13D-B0C9-FBE8-D6A8141A64CA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947033" y="2075844"/>
                  <a:ext cx="31032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06CB2D3-67AF-99F7-30AE-2837D81CACB5}"/>
                    </a:ext>
                  </a:extLst>
                </p14:cNvPr>
                <p14:cNvContentPartPr/>
                <p14:nvPr/>
              </p14:nvContentPartPr>
              <p14:xfrm>
                <a:off x="8269953" y="2206524"/>
                <a:ext cx="228600" cy="882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06CB2D3-67AF-99F7-30AE-2837D81CACB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54473" y="2191404"/>
                  <a:ext cx="25920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021B77-9C7D-875E-0D19-66523E6975A0}"/>
                    </a:ext>
                  </a:extLst>
                </p14:cNvPr>
                <p14:cNvContentPartPr/>
                <p14:nvPr/>
              </p14:nvContentPartPr>
              <p14:xfrm>
                <a:off x="8534553" y="2207604"/>
                <a:ext cx="185760" cy="7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021B77-9C7D-875E-0D19-66523E6975A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19073" y="2192124"/>
                  <a:ext cx="21600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2144166-1D8D-3F9C-4090-7443AFF90A7D}"/>
                    </a:ext>
                  </a:extLst>
                </p14:cNvPr>
                <p14:cNvContentPartPr/>
                <p14:nvPr/>
              </p14:nvContentPartPr>
              <p14:xfrm>
                <a:off x="8789073" y="2216964"/>
                <a:ext cx="170640" cy="651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2144166-1D8D-3F9C-4090-7443AFF90A7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773953" y="2201844"/>
                  <a:ext cx="201240" cy="9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4D7C4AF0-A439-0AA7-A045-9BBEF4FC4372}"/>
                    </a:ext>
                  </a:extLst>
                </p14:cNvPr>
                <p14:cNvContentPartPr/>
                <p14:nvPr/>
              </p14:nvContentPartPr>
              <p14:xfrm>
                <a:off x="9149793" y="2083404"/>
                <a:ext cx="379080" cy="1900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4D7C4AF0-A439-0AA7-A045-9BBEF4FC437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134313" y="2067924"/>
                  <a:ext cx="409680" cy="22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683630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FB20B31-4CE5-E666-4F6C-D8538FD0F3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073" y="2374605"/>
            <a:ext cx="5029200" cy="4076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04BEB0E-C0DD-0EC4-3544-214D2F802A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40" y="2305493"/>
            <a:ext cx="50292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7} $$&#10;&#10;&#10;\end{document}" title="IguanaTex Bitmap Display">
            <a:extLst>
              <a:ext uri="{FF2B5EF4-FFF2-40B4-BE49-F238E27FC236}">
                <a16:creationId xmlns:a16="http://schemas.microsoft.com/office/drawing/2014/main" id="{F2220D74-4812-A3E6-D290-56FE4C83C7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4ECBE3C9-3254-0DDA-8FC4-466AB69E5C4B}"/>
              </a:ext>
            </a:extLst>
          </p:cNvPr>
          <p:cNvGrpSpPr/>
          <p:nvPr/>
        </p:nvGrpSpPr>
        <p:grpSpPr>
          <a:xfrm>
            <a:off x="2350473" y="1846164"/>
            <a:ext cx="759240" cy="302400"/>
            <a:chOff x="2350473" y="1846164"/>
            <a:chExt cx="75924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57105E90-1797-1BA6-2526-FF5AC4F32F09}"/>
                    </a:ext>
                  </a:extLst>
                </p14:cNvPr>
                <p14:cNvContentPartPr/>
                <p14:nvPr/>
              </p14:nvContentPartPr>
              <p14:xfrm>
                <a:off x="2350473" y="1846164"/>
                <a:ext cx="201960" cy="2649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57105E90-1797-1BA6-2526-FF5AC4F32F0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34993" y="1830684"/>
                  <a:ext cx="232560" cy="29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8217CE2-0732-67D3-D54C-59EB8E09D521}"/>
                    </a:ext>
                  </a:extLst>
                </p14:cNvPr>
                <p14:cNvContentPartPr/>
                <p14:nvPr/>
              </p14:nvContentPartPr>
              <p14:xfrm>
                <a:off x="2586633" y="1987284"/>
                <a:ext cx="185760" cy="1458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8217CE2-0732-67D3-D54C-59EB8E09D521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71513" y="1971804"/>
                  <a:ext cx="216000" cy="17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3B74002-5C97-8810-9279-7A2D2008D2C5}"/>
                    </a:ext>
                  </a:extLst>
                </p14:cNvPr>
                <p14:cNvContentPartPr/>
                <p14:nvPr/>
              </p14:nvContentPartPr>
              <p14:xfrm>
                <a:off x="2798673" y="2020404"/>
                <a:ext cx="109440" cy="98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3B74002-5C97-8810-9279-7A2D2008D2C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83193" y="2005284"/>
                  <a:ext cx="14004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68F4B78-16FC-7BEB-D0F0-9212D5B6C25B}"/>
                    </a:ext>
                  </a:extLst>
                </p14:cNvPr>
                <p14:cNvContentPartPr/>
                <p14:nvPr/>
              </p14:nvContentPartPr>
              <p14:xfrm>
                <a:off x="2983713" y="2052804"/>
                <a:ext cx="126000" cy="957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68F4B78-16FC-7BEB-D0F0-9212D5B6C25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68593" y="2037324"/>
                  <a:ext cx="156600" cy="126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27B01330-351B-E5B8-72A9-2353BD98B23A}"/>
                  </a:ext>
                </a:extLst>
              </p14:cNvPr>
              <p14:cNvContentPartPr/>
              <p14:nvPr/>
            </p14:nvContentPartPr>
            <p14:xfrm>
              <a:off x="3397353" y="1898004"/>
              <a:ext cx="258480" cy="246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27B01330-351B-E5B8-72A9-2353BD98B23A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3381873" y="1882524"/>
                <a:ext cx="288720" cy="276480"/>
              </a:xfrm>
              <a:prstGeom prst="rect">
                <a:avLst/>
              </a:prstGeom>
            </p:spPr>
          </p:pic>
        </mc:Fallback>
      </mc:AlternateContent>
      <p:grpSp>
        <p:nvGrpSpPr>
          <p:cNvPr id="23" name="Group 22">
            <a:extLst>
              <a:ext uri="{FF2B5EF4-FFF2-40B4-BE49-F238E27FC236}">
                <a16:creationId xmlns:a16="http://schemas.microsoft.com/office/drawing/2014/main" id="{7D21F7CB-9C28-9C47-744B-C647853D2A13}"/>
              </a:ext>
            </a:extLst>
          </p:cNvPr>
          <p:cNvGrpSpPr/>
          <p:nvPr/>
        </p:nvGrpSpPr>
        <p:grpSpPr>
          <a:xfrm>
            <a:off x="7894473" y="1865604"/>
            <a:ext cx="1495440" cy="248040"/>
            <a:chOff x="7894473" y="1865604"/>
            <a:chExt cx="1495440" cy="24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C511FE3-FF5D-8024-6637-00FD2901D8E0}"/>
                    </a:ext>
                  </a:extLst>
                </p14:cNvPr>
                <p14:cNvContentPartPr/>
                <p14:nvPr/>
              </p14:nvContentPartPr>
              <p14:xfrm>
                <a:off x="7894473" y="1865604"/>
                <a:ext cx="251640" cy="216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C511FE3-FF5D-8024-6637-00FD2901D8E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78993" y="1850484"/>
                  <a:ext cx="282240" cy="246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497D9891-1DB8-029D-57DC-64854E14BDE4}"/>
                    </a:ext>
                  </a:extLst>
                </p14:cNvPr>
                <p14:cNvContentPartPr/>
                <p14:nvPr/>
              </p14:nvContentPartPr>
              <p14:xfrm>
                <a:off x="8131713" y="1974324"/>
                <a:ext cx="272520" cy="11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497D9891-1DB8-029D-57DC-64854E14BDE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116233" y="1959204"/>
                  <a:ext cx="303120" cy="14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B17027C-2F50-5E6B-5585-AAA5F21925D8}"/>
                    </a:ext>
                  </a:extLst>
                </p14:cNvPr>
                <p14:cNvContentPartPr/>
                <p14:nvPr/>
              </p14:nvContentPartPr>
              <p14:xfrm>
                <a:off x="8449953" y="1992324"/>
                <a:ext cx="116280" cy="86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B17027C-2F50-5E6B-5585-AAA5F21925D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434833" y="1977204"/>
                  <a:ext cx="1465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F12E3C0-F99A-A9EB-CEF5-01950687E500}"/>
                    </a:ext>
                  </a:extLst>
                </p14:cNvPr>
                <p14:cNvContentPartPr/>
                <p14:nvPr/>
              </p14:nvContentPartPr>
              <p14:xfrm>
                <a:off x="8615553" y="1999884"/>
                <a:ext cx="177480" cy="98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F12E3C0-F99A-A9EB-CEF5-01950687E50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00073" y="1984764"/>
                  <a:ext cx="20772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48B69E4-F435-6C52-5C23-6D8F930A6E4C}"/>
                    </a:ext>
                  </a:extLst>
                </p14:cNvPr>
                <p14:cNvContentPartPr/>
                <p14:nvPr/>
              </p14:nvContentPartPr>
              <p14:xfrm>
                <a:off x="9030633" y="1904844"/>
                <a:ext cx="359280" cy="208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48B69E4-F435-6C52-5C23-6D8F930A6E4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015513" y="1889364"/>
                  <a:ext cx="389880" cy="2394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445176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BD7A20-0BED-F4A6-07A3-E536A8160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750" y="2124297"/>
            <a:ext cx="50292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6964BF7-8CC0-75C5-30F1-4FFE8AB0EB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3417" y="2124297"/>
            <a:ext cx="50292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6} $$&#10;&#10;&#10;\end{document}" title="IguanaTex Bitmap Display">
            <a:extLst>
              <a:ext uri="{FF2B5EF4-FFF2-40B4-BE49-F238E27FC236}">
                <a16:creationId xmlns:a16="http://schemas.microsoft.com/office/drawing/2014/main" id="{2916B72C-37C4-5229-EAD4-C0DF779A2EC9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994940" y="475807"/>
            <a:ext cx="1397000" cy="279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18976CB5-6451-C346-785F-FD5913AAA28D}"/>
              </a:ext>
            </a:extLst>
          </p:cNvPr>
          <p:cNvGrpSpPr/>
          <p:nvPr/>
        </p:nvGrpSpPr>
        <p:grpSpPr>
          <a:xfrm>
            <a:off x="2358753" y="1772004"/>
            <a:ext cx="1265400" cy="205200"/>
            <a:chOff x="2358753" y="1772004"/>
            <a:chExt cx="1265400" cy="205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9E4DD70-F2AB-92F2-E25E-E3FF1C7E06BF}"/>
                    </a:ext>
                  </a:extLst>
                </p14:cNvPr>
                <p14:cNvContentPartPr/>
                <p14:nvPr/>
              </p14:nvContentPartPr>
              <p14:xfrm>
                <a:off x="2358753" y="1772004"/>
                <a:ext cx="222120" cy="178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9E4DD70-F2AB-92F2-E25E-E3FF1C7E06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43273" y="1756884"/>
                  <a:ext cx="25236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0D189BB-8AFC-B5E1-4F15-02C3B3D5DC87}"/>
                    </a:ext>
                  </a:extLst>
                </p14:cNvPr>
                <p14:cNvContentPartPr/>
                <p14:nvPr/>
              </p14:nvContentPartPr>
              <p14:xfrm>
                <a:off x="2583393" y="1833204"/>
                <a:ext cx="190440" cy="102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0D189BB-8AFC-B5E1-4F15-02C3B3D5DC8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68273" y="1818084"/>
                  <a:ext cx="22104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0BE68C1-B3DB-F836-AE8B-3207D3BB83AF}"/>
                    </a:ext>
                  </a:extLst>
                </p14:cNvPr>
                <p14:cNvContentPartPr/>
                <p14:nvPr/>
              </p14:nvContentPartPr>
              <p14:xfrm>
                <a:off x="2815233" y="1841844"/>
                <a:ext cx="102960" cy="86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0BE68C1-B3DB-F836-AE8B-3207D3BB83A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99753" y="1826364"/>
                  <a:ext cx="1335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A69B9552-2757-E253-4588-680FB32A76B4}"/>
                    </a:ext>
                  </a:extLst>
                </p14:cNvPr>
                <p14:cNvContentPartPr/>
                <p14:nvPr/>
              </p14:nvContentPartPr>
              <p14:xfrm>
                <a:off x="3002073" y="1873164"/>
                <a:ext cx="140760" cy="964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A69B9552-2757-E253-4588-680FB32A76B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986593" y="1858044"/>
                  <a:ext cx="17136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8EF6688-D2C9-6DB5-6493-DCAE3E7A9C44}"/>
                    </a:ext>
                  </a:extLst>
                </p14:cNvPr>
                <p14:cNvContentPartPr/>
                <p14:nvPr/>
              </p14:nvContentPartPr>
              <p14:xfrm>
                <a:off x="3331113" y="1803324"/>
                <a:ext cx="293040" cy="1738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8EF6688-D2C9-6DB5-6493-DCAE3E7A9C4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15993" y="1788204"/>
                  <a:ext cx="323640" cy="204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2A4CE64-11A7-1459-94E9-33BD39669CCF}"/>
              </a:ext>
            </a:extLst>
          </p:cNvPr>
          <p:cNvGrpSpPr/>
          <p:nvPr/>
        </p:nvGrpSpPr>
        <p:grpSpPr>
          <a:xfrm>
            <a:off x="7796913" y="1776324"/>
            <a:ext cx="908280" cy="196920"/>
            <a:chOff x="7796913" y="1776324"/>
            <a:chExt cx="908280" cy="19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2995A167-34B1-2DE8-D18D-E2820ED39A72}"/>
                    </a:ext>
                  </a:extLst>
                </p14:cNvPr>
                <p14:cNvContentPartPr/>
                <p14:nvPr/>
              </p14:nvContentPartPr>
              <p14:xfrm>
                <a:off x="7796913" y="1776324"/>
                <a:ext cx="271440" cy="178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2995A167-34B1-2DE8-D18D-E2820ED39A7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781433" y="1761204"/>
                  <a:ext cx="30204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BC44810-0F80-1383-CEDA-DB436A706DB6}"/>
                    </a:ext>
                  </a:extLst>
                </p14:cNvPr>
                <p14:cNvContentPartPr/>
                <p14:nvPr/>
              </p14:nvContentPartPr>
              <p14:xfrm>
                <a:off x="8087793" y="1851204"/>
                <a:ext cx="210240" cy="1033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BC44810-0F80-1383-CEDA-DB436A706DB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072673" y="1835724"/>
                  <a:ext cx="2408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3E2BBC0-F9D7-2990-67CC-5CEB46000C3C}"/>
                    </a:ext>
                  </a:extLst>
                </p14:cNvPr>
                <p14:cNvContentPartPr/>
                <p14:nvPr/>
              </p14:nvContentPartPr>
              <p14:xfrm>
                <a:off x="8357433" y="1871724"/>
                <a:ext cx="114480" cy="7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3E2BBC0-F9D7-2990-67CC-5CEB46000C3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342313" y="1856244"/>
                  <a:ext cx="145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A661D54-4AAD-702C-F7B7-9E9D9D843559}"/>
                    </a:ext>
                  </a:extLst>
                </p14:cNvPr>
                <p14:cNvContentPartPr/>
                <p14:nvPr/>
              </p14:nvContentPartPr>
              <p14:xfrm>
                <a:off x="8511153" y="1858764"/>
                <a:ext cx="194040" cy="114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DA661D54-4AAD-702C-F7B7-9E9D9D84355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496033" y="1843644"/>
                  <a:ext cx="22428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AB754009-4197-BE15-2E0D-B8F310CA5D8C}"/>
                  </a:ext>
                </a:extLst>
              </p14:cNvPr>
              <p14:cNvContentPartPr/>
              <p14:nvPr/>
            </p14:nvContentPartPr>
            <p14:xfrm>
              <a:off x="8974473" y="1756884"/>
              <a:ext cx="361080" cy="22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AB754009-4197-BE15-2E0D-B8F310CA5D8C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8958993" y="1741404"/>
                <a:ext cx="391320" cy="256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196358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AA0205-FC25-E66F-0261-97185B3DA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40" y="2305493"/>
            <a:ext cx="50292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7F192AA-D36E-FE35-D79B-3944DB064E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40" y="2220432"/>
            <a:ext cx="5029200" cy="407670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 A_{init} = 10^{-5} $$&#10;&#10;&#10;\end{document}" title="IguanaTex Bitmap Display">
            <a:extLst>
              <a:ext uri="{FF2B5EF4-FFF2-40B4-BE49-F238E27FC236}">
                <a16:creationId xmlns:a16="http://schemas.microsoft.com/office/drawing/2014/main" id="{6536C6AA-16B0-1D27-ACC1-3B4E3C4AEE3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271386" y="688459"/>
            <a:ext cx="1397000" cy="279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E733040-F7A7-4819-F6F6-B8459DF9E529}"/>
              </a:ext>
            </a:extLst>
          </p:cNvPr>
          <p:cNvGrpSpPr/>
          <p:nvPr/>
        </p:nvGrpSpPr>
        <p:grpSpPr>
          <a:xfrm>
            <a:off x="1906953" y="1820604"/>
            <a:ext cx="1359720" cy="288720"/>
            <a:chOff x="1906953" y="1820604"/>
            <a:chExt cx="1359720" cy="288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66FF83A-9D85-A192-009D-30E947022368}"/>
                    </a:ext>
                  </a:extLst>
                </p14:cNvPr>
                <p14:cNvContentPartPr/>
                <p14:nvPr/>
              </p14:nvContentPartPr>
              <p14:xfrm>
                <a:off x="1906953" y="1843644"/>
                <a:ext cx="212040" cy="198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66FF83A-9D85-A192-009D-30E94702236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891833" y="1828164"/>
                  <a:ext cx="242640" cy="22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F9235694-43B4-6CDF-503C-028D5F0489BB}"/>
                    </a:ext>
                  </a:extLst>
                </p14:cNvPr>
                <p14:cNvContentPartPr/>
                <p14:nvPr/>
              </p14:nvContentPartPr>
              <p14:xfrm>
                <a:off x="2133753" y="1914924"/>
                <a:ext cx="215280" cy="1278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F9235694-43B4-6CDF-503C-028D5F0489BB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118273" y="1899804"/>
                  <a:ext cx="2458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15E1970-6A3F-699F-8B31-BC9635422ED3}"/>
                    </a:ext>
                  </a:extLst>
                </p14:cNvPr>
                <p14:cNvContentPartPr/>
                <p14:nvPr/>
              </p14:nvContentPartPr>
              <p14:xfrm>
                <a:off x="2396553" y="1947324"/>
                <a:ext cx="92880" cy="91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15E1970-6A3F-699F-8B31-BC9635422ED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81433" y="1931844"/>
                  <a:ext cx="1234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3598713-F074-1E3E-90D2-29E314771904}"/>
                    </a:ext>
                  </a:extLst>
                </p14:cNvPr>
                <p14:cNvContentPartPr/>
                <p14:nvPr/>
              </p14:nvContentPartPr>
              <p14:xfrm>
                <a:off x="2555313" y="1966764"/>
                <a:ext cx="162360" cy="9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3598713-F074-1E3E-90D2-29E31477190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40193" y="1951644"/>
                  <a:ext cx="19296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A2F6F2-2D37-4666-E712-134CCA0516B2}"/>
                    </a:ext>
                  </a:extLst>
                </p14:cNvPr>
                <p14:cNvContentPartPr/>
                <p14:nvPr/>
              </p14:nvContentPartPr>
              <p14:xfrm>
                <a:off x="2928993" y="1820604"/>
                <a:ext cx="337680" cy="2887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A2F6F2-2D37-4666-E712-134CCA0516B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13873" y="1805124"/>
                  <a:ext cx="368280" cy="319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34EE7B1-073E-9058-14E7-3D335E4E2894}"/>
              </a:ext>
            </a:extLst>
          </p:cNvPr>
          <p:cNvGrpSpPr/>
          <p:nvPr/>
        </p:nvGrpSpPr>
        <p:grpSpPr>
          <a:xfrm>
            <a:off x="8027313" y="1868844"/>
            <a:ext cx="862920" cy="232920"/>
            <a:chOff x="8027313" y="1868844"/>
            <a:chExt cx="86292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6DE11BB2-5A7E-2210-3F30-B7698F07367C}"/>
                    </a:ext>
                  </a:extLst>
                </p14:cNvPr>
                <p14:cNvContentPartPr/>
                <p14:nvPr/>
              </p14:nvContentPartPr>
              <p14:xfrm>
                <a:off x="8027313" y="1868844"/>
                <a:ext cx="239400" cy="232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6DE11BB2-5A7E-2210-3F30-B7698F07367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012193" y="1853364"/>
                  <a:ext cx="27000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E246F3D8-6572-40BC-DFF0-1B760EA7AA2D}"/>
                    </a:ext>
                  </a:extLst>
                </p14:cNvPr>
                <p14:cNvContentPartPr/>
                <p14:nvPr/>
              </p14:nvContentPartPr>
              <p14:xfrm>
                <a:off x="8287953" y="1967844"/>
                <a:ext cx="231840" cy="106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E246F3D8-6572-40BC-DFF0-1B760EA7AA2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272833" y="1952364"/>
                  <a:ext cx="26244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EE30CC1-6C7C-1154-84BA-4BFC7C6CAFED}"/>
                    </a:ext>
                  </a:extLst>
                </p14:cNvPr>
                <p14:cNvContentPartPr/>
                <p14:nvPr/>
              </p14:nvContentPartPr>
              <p14:xfrm>
                <a:off x="8542833" y="1977924"/>
                <a:ext cx="89640" cy="70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EE30CC1-6C7C-1154-84BA-4BFC7C6CAF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527353" y="1962804"/>
                  <a:ext cx="120240" cy="10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5F7C763-F2A6-C7BA-EEA3-3D4FFBB7853E}"/>
                    </a:ext>
                  </a:extLst>
                </p14:cNvPr>
                <p14:cNvContentPartPr/>
                <p14:nvPr/>
              </p14:nvContentPartPr>
              <p14:xfrm>
                <a:off x="8697993" y="1969284"/>
                <a:ext cx="192240" cy="1040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5F7C763-F2A6-C7BA-EEA3-3D4FFBB7853E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8682873" y="1954164"/>
                  <a:ext cx="222840" cy="13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4D3F0234-458E-BBED-D31E-3B816B295E6E}"/>
                  </a:ext>
                </a:extLst>
              </p14:cNvPr>
              <p14:cNvContentPartPr/>
              <p14:nvPr/>
            </p14:nvContentPartPr>
            <p14:xfrm>
              <a:off x="9191193" y="1864884"/>
              <a:ext cx="278280" cy="2750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4D3F0234-458E-BBED-D31E-3B816B295E6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175713" y="1849404"/>
                <a:ext cx="308880" cy="305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24312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CE686AD-EDE7-99D5-FF9C-F780AB78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4" y="1645830"/>
            <a:ext cx="5399123" cy="43765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63C2F1-F531-EB54-CA12-88DAF5AD1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51" y="1645830"/>
            <a:ext cx="5399123" cy="4376562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1CEF8007-90DE-564A-7DEB-70067FCB7339}"/>
              </a:ext>
            </a:extLst>
          </p:cNvPr>
          <p:cNvGrpSpPr/>
          <p:nvPr/>
        </p:nvGrpSpPr>
        <p:grpSpPr>
          <a:xfrm>
            <a:off x="3031992" y="271824"/>
            <a:ext cx="4826880" cy="445320"/>
            <a:chOff x="3031992" y="271824"/>
            <a:chExt cx="4826880" cy="44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80EB13F-DB11-BAEE-082E-4A51A7A42A4C}"/>
                    </a:ext>
                  </a:extLst>
                </p14:cNvPr>
                <p14:cNvContentPartPr/>
                <p14:nvPr/>
              </p14:nvContentPartPr>
              <p14:xfrm>
                <a:off x="3035952" y="300264"/>
                <a:ext cx="282960" cy="16812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80EB13F-DB11-BAEE-082E-4A51A7A42A4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020472" y="284784"/>
                  <a:ext cx="313560" cy="19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217905DA-AB89-B8A8-19F3-746C8D3F7F24}"/>
                    </a:ext>
                  </a:extLst>
                </p14:cNvPr>
                <p14:cNvContentPartPr/>
                <p14:nvPr/>
              </p14:nvContentPartPr>
              <p14:xfrm>
                <a:off x="3384792" y="341304"/>
                <a:ext cx="55440" cy="147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17905DA-AB89-B8A8-19F3-746C8D3F7F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69672" y="325824"/>
                  <a:ext cx="860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D602F15-CDDB-1694-FAA3-9AB38A75332F}"/>
                    </a:ext>
                  </a:extLst>
                </p14:cNvPr>
                <p14:cNvContentPartPr/>
                <p14:nvPr/>
              </p14:nvContentPartPr>
              <p14:xfrm>
                <a:off x="3354552" y="389904"/>
                <a:ext cx="110520" cy="1116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D602F15-CDDB-1694-FAA3-9AB38A75332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39072" y="374784"/>
                  <a:ext cx="14076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D15A6988-7C34-FD97-DFB5-AE3784397FC8}"/>
                    </a:ext>
                  </a:extLst>
                </p14:cNvPr>
                <p14:cNvContentPartPr/>
                <p14:nvPr/>
              </p14:nvContentPartPr>
              <p14:xfrm>
                <a:off x="3510072" y="362544"/>
                <a:ext cx="157680" cy="1292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D15A6988-7C34-FD97-DFB5-AE3784397F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94952" y="347424"/>
                  <a:ext cx="1882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025FCC82-394A-493C-714E-8080D4EF4194}"/>
                    </a:ext>
                  </a:extLst>
                </p14:cNvPr>
                <p14:cNvContentPartPr/>
                <p14:nvPr/>
              </p14:nvContentPartPr>
              <p14:xfrm>
                <a:off x="3705192" y="393864"/>
                <a:ext cx="125640" cy="97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025FCC82-394A-493C-714E-8080D4EF419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90072" y="378744"/>
                  <a:ext cx="156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B0DBB655-77B7-DB1A-8A42-487BC1EFD4D2}"/>
                    </a:ext>
                  </a:extLst>
                </p14:cNvPr>
                <p14:cNvContentPartPr/>
                <p14:nvPr/>
              </p14:nvContentPartPr>
              <p14:xfrm>
                <a:off x="3855312" y="283704"/>
                <a:ext cx="178560" cy="2149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0DBB655-77B7-DB1A-8A42-487BC1EFD4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39832" y="268224"/>
                  <a:ext cx="209160" cy="24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7513AA9-7967-A441-13B9-3EC083E51E5E}"/>
                    </a:ext>
                  </a:extLst>
                </p14:cNvPr>
                <p14:cNvContentPartPr/>
                <p14:nvPr/>
              </p14:nvContentPartPr>
              <p14:xfrm>
                <a:off x="4081032" y="421944"/>
                <a:ext cx="315360" cy="259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7513AA9-7967-A441-13B9-3EC083E51E5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065552" y="406824"/>
                  <a:ext cx="345600" cy="29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2B3A52A-5A53-12A5-0DD1-EBD4BB42BD07}"/>
                    </a:ext>
                  </a:extLst>
                </p14:cNvPr>
                <p14:cNvContentPartPr/>
                <p14:nvPr/>
              </p14:nvContentPartPr>
              <p14:xfrm>
                <a:off x="4795992" y="334464"/>
                <a:ext cx="227160" cy="134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2B3A52A-5A53-12A5-0DD1-EBD4BB42BD07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780512" y="318984"/>
                  <a:ext cx="257760" cy="16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34A81F5E-09DA-811E-5836-29AFAA228C12}"/>
                    </a:ext>
                  </a:extLst>
                </p14:cNvPr>
                <p14:cNvContentPartPr/>
                <p14:nvPr/>
              </p14:nvContentPartPr>
              <p14:xfrm>
                <a:off x="5087952" y="323664"/>
                <a:ext cx="66600" cy="1789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4A81F5E-09DA-811E-5836-29AFAA228C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072832" y="308544"/>
                  <a:ext cx="97200" cy="20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60837434-C417-5FE0-D80D-DDD28D8BD43D}"/>
                    </a:ext>
                  </a:extLst>
                </p14:cNvPr>
                <p14:cNvContentPartPr/>
                <p14:nvPr/>
              </p14:nvContentPartPr>
              <p14:xfrm>
                <a:off x="5083992" y="390984"/>
                <a:ext cx="112320" cy="19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60837434-C417-5FE0-D80D-DDD28D8BD43D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068872" y="375504"/>
                  <a:ext cx="14292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53C61E8-2E8D-14CD-719C-8BFFB0AF02B4}"/>
                    </a:ext>
                  </a:extLst>
                </p14:cNvPr>
                <p14:cNvContentPartPr/>
                <p14:nvPr/>
              </p14:nvContentPartPr>
              <p14:xfrm>
                <a:off x="5222592" y="271824"/>
                <a:ext cx="571320" cy="246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53C61E8-2E8D-14CD-719C-8BFFB0AF02B4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207472" y="256704"/>
                  <a:ext cx="60156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599C4DC9-81B5-8031-1B35-D017B98BBAF3}"/>
                    </a:ext>
                  </a:extLst>
                </p14:cNvPr>
                <p14:cNvContentPartPr/>
                <p14:nvPr/>
              </p14:nvContentPartPr>
              <p14:xfrm>
                <a:off x="5520312" y="326544"/>
                <a:ext cx="174960" cy="24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599C4DC9-81B5-8031-1B35-D017B98BBA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05192" y="311424"/>
                  <a:ext cx="20520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ECA26E7-F37A-536D-8F14-9D55F6A3DF0A}"/>
                    </a:ext>
                  </a:extLst>
                </p14:cNvPr>
                <p14:cNvContentPartPr/>
                <p14:nvPr/>
              </p14:nvContentPartPr>
              <p14:xfrm>
                <a:off x="6375672" y="347424"/>
                <a:ext cx="220320" cy="163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ECA26E7-F37A-536D-8F14-9D55F6A3DF0A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360552" y="331944"/>
                  <a:ext cx="250920" cy="19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53AF980-CE2E-1CA7-9E8A-C5596C208EDD}"/>
                    </a:ext>
                  </a:extLst>
                </p14:cNvPr>
                <p14:cNvContentPartPr/>
                <p14:nvPr/>
              </p14:nvContentPartPr>
              <p14:xfrm>
                <a:off x="6625872" y="429144"/>
                <a:ext cx="167400" cy="889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53AF980-CE2E-1CA7-9E8A-C5596C208EDD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610752" y="413664"/>
                  <a:ext cx="19764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2FBB69E3-6AA5-DB3B-72CE-9CEF9183575A}"/>
                    </a:ext>
                  </a:extLst>
                </p14:cNvPr>
                <p14:cNvContentPartPr/>
                <p14:nvPr/>
              </p14:nvContentPartPr>
              <p14:xfrm>
                <a:off x="6840432" y="417264"/>
                <a:ext cx="100800" cy="103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2FBB69E3-6AA5-DB3B-72CE-9CEF9183575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824952" y="402144"/>
                  <a:ext cx="131400" cy="13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9CFDE06-7F78-04D9-4854-D80A538FD79B}"/>
                    </a:ext>
                  </a:extLst>
                </p14:cNvPr>
                <p14:cNvContentPartPr/>
                <p14:nvPr/>
              </p14:nvContentPartPr>
              <p14:xfrm>
                <a:off x="7035552" y="392784"/>
                <a:ext cx="157680" cy="124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9CFDE06-7F78-04D9-4854-D80A538FD79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20432" y="377664"/>
                  <a:ext cx="18828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FB0E45C-5E36-5B9B-0A23-6924928EFAC3}"/>
                    </a:ext>
                  </a:extLst>
                </p14:cNvPr>
                <p14:cNvContentPartPr/>
                <p14:nvPr/>
              </p14:nvContentPartPr>
              <p14:xfrm>
                <a:off x="7242552" y="378384"/>
                <a:ext cx="191880" cy="1270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FB0E45C-5E36-5B9B-0A23-6924928EFAC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227072" y="362904"/>
                  <a:ext cx="2224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BD31C7-9D25-8E36-C98B-235D54640106}"/>
                    </a:ext>
                  </a:extLst>
                </p14:cNvPr>
                <p14:cNvContentPartPr/>
                <p14:nvPr/>
              </p14:nvContentPartPr>
              <p14:xfrm>
                <a:off x="7538112" y="361824"/>
                <a:ext cx="190080" cy="137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BD31C7-9D25-8E36-C98B-235D5464010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22992" y="346344"/>
                  <a:ext cx="220320" cy="16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4168965-6422-6ADF-4E08-E50B61524CE2}"/>
                    </a:ext>
                  </a:extLst>
                </p14:cNvPr>
                <p14:cNvContentPartPr/>
                <p14:nvPr/>
              </p14:nvContentPartPr>
              <p14:xfrm>
                <a:off x="3031992" y="649464"/>
                <a:ext cx="4826880" cy="676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4168965-6422-6ADF-4E08-E50B61524C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3016872" y="633984"/>
                  <a:ext cx="4857480" cy="98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25AC79B9-DEF0-2069-85E9-6439EC45494A}"/>
              </a:ext>
            </a:extLst>
          </p:cNvPr>
          <p:cNvGrpSpPr/>
          <p:nvPr/>
        </p:nvGrpSpPr>
        <p:grpSpPr>
          <a:xfrm>
            <a:off x="2041992" y="1332024"/>
            <a:ext cx="1671120" cy="194400"/>
            <a:chOff x="2041992" y="1332024"/>
            <a:chExt cx="1671120" cy="19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D0E73C08-0989-D94D-9197-5EBFE519B210}"/>
                    </a:ext>
                  </a:extLst>
                </p14:cNvPr>
                <p14:cNvContentPartPr/>
                <p14:nvPr/>
              </p14:nvContentPartPr>
              <p14:xfrm>
                <a:off x="2041992" y="1335984"/>
                <a:ext cx="197640" cy="1429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0E73C08-0989-D94D-9197-5EBFE519B21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026872" y="1320864"/>
                  <a:ext cx="228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B5619CC-F6B5-4D78-CE4E-4FFB9365670C}"/>
                    </a:ext>
                  </a:extLst>
                </p14:cNvPr>
                <p14:cNvContentPartPr/>
                <p14:nvPr/>
              </p14:nvContentPartPr>
              <p14:xfrm>
                <a:off x="2245032" y="1395384"/>
                <a:ext cx="279000" cy="117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B5619CC-F6B5-4D78-CE4E-4FFB9365670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29912" y="1380264"/>
                  <a:ext cx="309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2BD76B5C-1777-7290-77D8-111F9D71F075}"/>
                    </a:ext>
                  </a:extLst>
                </p14:cNvPr>
                <p14:cNvContentPartPr/>
                <p14:nvPr/>
              </p14:nvContentPartPr>
              <p14:xfrm>
                <a:off x="2525832" y="1413024"/>
                <a:ext cx="102600" cy="86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2BD76B5C-1777-7290-77D8-111F9D71F07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510352" y="1397904"/>
                  <a:ext cx="133200" cy="11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0BE9CCDF-D40F-6AD0-7EFC-66900584E00F}"/>
                    </a:ext>
                  </a:extLst>
                </p14:cNvPr>
                <p14:cNvContentPartPr/>
                <p14:nvPr/>
              </p14:nvContentPartPr>
              <p14:xfrm>
                <a:off x="2768472" y="1415904"/>
                <a:ext cx="237600" cy="813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E9CCDF-D40F-6AD0-7EFC-66900584E00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753352" y="1400784"/>
                  <a:ext cx="2678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E6A2F937-5113-5589-BC1C-CE965E39FCC3}"/>
                    </a:ext>
                  </a:extLst>
                </p14:cNvPr>
                <p14:cNvContentPartPr/>
                <p14:nvPr/>
              </p14:nvContentPartPr>
              <p14:xfrm>
                <a:off x="3223512" y="1332024"/>
                <a:ext cx="489600" cy="194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E6A2F937-5113-5589-BC1C-CE965E39FCC3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208392" y="1316904"/>
                  <a:ext cx="520200" cy="225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E7EF64A-5779-749F-DD35-34681C471CF7}"/>
              </a:ext>
            </a:extLst>
          </p:cNvPr>
          <p:cNvGrpSpPr/>
          <p:nvPr/>
        </p:nvGrpSpPr>
        <p:grpSpPr>
          <a:xfrm>
            <a:off x="7447392" y="1272624"/>
            <a:ext cx="1415160" cy="174960"/>
            <a:chOff x="7447392" y="1272624"/>
            <a:chExt cx="141516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053E1CF-A3E9-8DA4-762A-9C274649D983}"/>
                    </a:ext>
                  </a:extLst>
                </p14:cNvPr>
                <p14:cNvContentPartPr/>
                <p14:nvPr/>
              </p14:nvContentPartPr>
              <p14:xfrm>
                <a:off x="7447392" y="1278384"/>
                <a:ext cx="174960" cy="1494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053E1CF-A3E9-8DA4-762A-9C274649D983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431912" y="1263264"/>
                  <a:ext cx="20520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AF4CF66-A975-30B2-E3F4-474B237A6A6E}"/>
                    </a:ext>
                  </a:extLst>
                </p14:cNvPr>
                <p14:cNvContentPartPr/>
                <p14:nvPr/>
              </p14:nvContentPartPr>
              <p14:xfrm>
                <a:off x="7716672" y="1337064"/>
                <a:ext cx="207000" cy="90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AF4CF66-A975-30B2-E3F4-474B237A6A6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701192" y="1321944"/>
                  <a:ext cx="237600" cy="12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FE9D6B-9495-4105-6E78-B768C01AC686}"/>
                    </a:ext>
                  </a:extLst>
                </p14:cNvPr>
                <p14:cNvContentPartPr/>
                <p14:nvPr/>
              </p14:nvContentPartPr>
              <p14:xfrm>
                <a:off x="7978392" y="1324464"/>
                <a:ext cx="95040" cy="676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FE9D6B-9495-4105-6E78-B768C01AC6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962912" y="1308984"/>
                  <a:ext cx="12564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4F00B9F-908B-9F64-FB3D-54CCBD7EEE6F}"/>
                    </a:ext>
                  </a:extLst>
                </p14:cNvPr>
                <p14:cNvContentPartPr/>
                <p14:nvPr/>
              </p14:nvContentPartPr>
              <p14:xfrm>
                <a:off x="8165952" y="1333104"/>
                <a:ext cx="184320" cy="99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4F00B9F-908B-9F64-FB3D-54CCBD7EEE6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50832" y="1317984"/>
                  <a:ext cx="21492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29C9E04-2BB6-2CE2-2693-6E347D58B5E6}"/>
                    </a:ext>
                  </a:extLst>
                </p14:cNvPr>
                <p14:cNvContentPartPr/>
                <p14:nvPr/>
              </p14:nvContentPartPr>
              <p14:xfrm>
                <a:off x="8496072" y="1272624"/>
                <a:ext cx="366480" cy="1749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29C9E04-2BB6-2CE2-2693-6E347D58B5E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480592" y="1257504"/>
                  <a:ext cx="397080" cy="205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7730341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F7A86AFE-6D86-0E97-7DAA-C6AA6B5159F4}"/>
              </a:ext>
            </a:extLst>
          </p:cNvPr>
          <p:cNvGrpSpPr/>
          <p:nvPr/>
        </p:nvGrpSpPr>
        <p:grpSpPr>
          <a:xfrm>
            <a:off x="3255552" y="232944"/>
            <a:ext cx="801360" cy="329040"/>
            <a:chOff x="3255552" y="232944"/>
            <a:chExt cx="801360" cy="32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D296E6-B9A7-E83A-2A11-85BC78DC9490}"/>
                    </a:ext>
                  </a:extLst>
                </p14:cNvPr>
                <p14:cNvContentPartPr/>
                <p14:nvPr/>
              </p14:nvContentPartPr>
              <p14:xfrm>
                <a:off x="3354552" y="232944"/>
                <a:ext cx="167400" cy="3290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D296E6-B9A7-E83A-2A11-85BC78DC949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339072" y="217824"/>
                  <a:ext cx="197640" cy="35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346DBDC-091F-AE04-080E-9CD27ED7A686}"/>
                    </a:ext>
                  </a:extLst>
                </p14:cNvPr>
                <p14:cNvContentPartPr/>
                <p14:nvPr/>
              </p14:nvContentPartPr>
              <p14:xfrm>
                <a:off x="3255552" y="411504"/>
                <a:ext cx="211320" cy="208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346DBDC-091F-AE04-080E-9CD27ED7A68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240072" y="396024"/>
                  <a:ext cx="24192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0FAD76B-5B7E-BCB5-8078-7F7CEC56568E}"/>
                    </a:ext>
                  </a:extLst>
                </p14:cNvPr>
                <p14:cNvContentPartPr/>
                <p14:nvPr/>
              </p14:nvContentPartPr>
              <p14:xfrm>
                <a:off x="3713112" y="350664"/>
                <a:ext cx="343800" cy="16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0FAD76B-5B7E-BCB5-8078-7F7CEC56568E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97632" y="335184"/>
                  <a:ext cx="374040" cy="195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6045CA6-400E-9EC1-F2BF-52160EA13A97}"/>
              </a:ext>
            </a:extLst>
          </p:cNvPr>
          <p:cNvGrpSpPr/>
          <p:nvPr/>
        </p:nvGrpSpPr>
        <p:grpSpPr>
          <a:xfrm>
            <a:off x="4689792" y="354984"/>
            <a:ext cx="1462320" cy="209880"/>
            <a:chOff x="4689792" y="354984"/>
            <a:chExt cx="1462320" cy="20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D7F0DEC-E5C9-29E1-74F3-04B9174AD8F0}"/>
                    </a:ext>
                  </a:extLst>
                </p14:cNvPr>
                <p14:cNvContentPartPr/>
                <p14:nvPr/>
              </p14:nvContentPartPr>
              <p14:xfrm>
                <a:off x="4689792" y="354984"/>
                <a:ext cx="241200" cy="171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D7F0DEC-E5C9-29E1-74F3-04B9174AD8F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674312" y="339504"/>
                  <a:ext cx="27180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7A2F3DA-8D7D-AEA9-B4C1-E3DCE33D1B10}"/>
                    </a:ext>
                  </a:extLst>
                </p14:cNvPr>
                <p14:cNvContentPartPr/>
                <p14:nvPr/>
              </p14:nvContentPartPr>
              <p14:xfrm>
                <a:off x="4928472" y="437784"/>
                <a:ext cx="203400" cy="93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7A2F3DA-8D7D-AEA9-B4C1-E3DCE33D1B1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913352" y="422304"/>
                  <a:ext cx="2336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3B48463F-0041-8120-A2CB-861C216C35F5}"/>
                    </a:ext>
                  </a:extLst>
                </p14:cNvPr>
                <p14:cNvContentPartPr/>
                <p14:nvPr/>
              </p14:nvContentPartPr>
              <p14:xfrm>
                <a:off x="5167512" y="446424"/>
                <a:ext cx="118080" cy="831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3B48463F-0041-8120-A2CB-861C216C35F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152392" y="431304"/>
                  <a:ext cx="1483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E9F259C-D917-6759-3B53-BF22C58394A5}"/>
                    </a:ext>
                  </a:extLst>
                </p14:cNvPr>
                <p14:cNvContentPartPr/>
                <p14:nvPr/>
              </p14:nvContentPartPr>
              <p14:xfrm>
                <a:off x="5364792" y="439584"/>
                <a:ext cx="161640" cy="93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E9F259C-D917-6759-3B53-BF22C58394A5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349672" y="424464"/>
                  <a:ext cx="19224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A99FF9A-325E-EF4B-3D2C-BFBD9978C673}"/>
                    </a:ext>
                  </a:extLst>
                </p14:cNvPr>
                <p14:cNvContentPartPr/>
                <p14:nvPr/>
              </p14:nvContentPartPr>
              <p14:xfrm>
                <a:off x="5624712" y="430944"/>
                <a:ext cx="163440" cy="1094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A99FF9A-325E-EF4B-3D2C-BFBD9978C67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609592" y="415824"/>
                  <a:ext cx="194040" cy="14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98B83B05-38BF-C8AB-F52E-1A68BB2CAA85}"/>
                    </a:ext>
                  </a:extLst>
                </p14:cNvPr>
                <p14:cNvContentPartPr/>
                <p14:nvPr/>
              </p14:nvContentPartPr>
              <p14:xfrm>
                <a:off x="5943312" y="462984"/>
                <a:ext cx="208800" cy="1018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98B83B05-38BF-C8AB-F52E-1A68BB2CAA8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928192" y="447864"/>
                  <a:ext cx="239400" cy="132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D32DEE2-A146-38A4-605B-EB4CBCA4F4C6}"/>
              </a:ext>
            </a:extLst>
          </p:cNvPr>
          <p:cNvGrpSpPr/>
          <p:nvPr/>
        </p:nvGrpSpPr>
        <p:grpSpPr>
          <a:xfrm>
            <a:off x="3267432" y="703824"/>
            <a:ext cx="3108600" cy="72720"/>
            <a:chOff x="3267432" y="703824"/>
            <a:chExt cx="3108600" cy="7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6801510-090F-56CC-7E61-3FE6390648CD}"/>
                    </a:ext>
                  </a:extLst>
                </p14:cNvPr>
                <p14:cNvContentPartPr/>
                <p14:nvPr/>
              </p14:nvContentPartPr>
              <p14:xfrm>
                <a:off x="3267432" y="740904"/>
                <a:ext cx="36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6801510-090F-56CC-7E61-3FE6390648C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251952" y="725784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70AF9F7-4CF0-8C0A-9A52-EC609C72B847}"/>
                    </a:ext>
                  </a:extLst>
                </p14:cNvPr>
                <p14:cNvContentPartPr/>
                <p14:nvPr/>
              </p14:nvContentPartPr>
              <p14:xfrm>
                <a:off x="3267432" y="703824"/>
                <a:ext cx="3108600" cy="727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70AF9F7-4CF0-8C0A-9A52-EC609C72B847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251952" y="688704"/>
                  <a:ext cx="31392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2923042-5E6C-7674-0EDA-CCD23DB8A499}"/>
              </a:ext>
            </a:extLst>
          </p:cNvPr>
          <p:cNvGrpSpPr/>
          <p:nvPr/>
        </p:nvGrpSpPr>
        <p:grpSpPr>
          <a:xfrm>
            <a:off x="1939752" y="1825584"/>
            <a:ext cx="1445400" cy="236520"/>
            <a:chOff x="1939752" y="1825584"/>
            <a:chExt cx="144540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FE0C7E2-46D2-E947-D3A0-23CC0046647D}"/>
                    </a:ext>
                  </a:extLst>
                </p14:cNvPr>
                <p14:cNvContentPartPr/>
                <p14:nvPr/>
              </p14:nvContentPartPr>
              <p14:xfrm>
                <a:off x="1939752" y="1837464"/>
                <a:ext cx="172800" cy="224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FE0C7E2-46D2-E947-D3A0-23CC0046647D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924272" y="1821984"/>
                  <a:ext cx="20340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749569D8-5567-E536-1FFD-4DBAAD42775D}"/>
                    </a:ext>
                  </a:extLst>
                </p14:cNvPr>
                <p14:cNvContentPartPr/>
                <p14:nvPr/>
              </p14:nvContentPartPr>
              <p14:xfrm>
                <a:off x="2176632" y="1928904"/>
                <a:ext cx="195840" cy="121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49569D8-5567-E536-1FFD-4DBAAD42775D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2161512" y="1913784"/>
                  <a:ext cx="22608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0A3FD5-C867-60B9-D838-C24670860A24}"/>
                    </a:ext>
                  </a:extLst>
                </p14:cNvPr>
                <p14:cNvContentPartPr/>
                <p14:nvPr/>
              </p14:nvContentPartPr>
              <p14:xfrm>
                <a:off x="2438352" y="1951584"/>
                <a:ext cx="82080" cy="7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0A3FD5-C867-60B9-D838-C24670860A2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2423232" y="1936104"/>
                  <a:ext cx="11232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C02A8F2-58E3-5559-19B0-0C88D823532C}"/>
                    </a:ext>
                  </a:extLst>
                </p14:cNvPr>
                <p14:cNvContentPartPr/>
                <p14:nvPr/>
              </p14:nvContentPartPr>
              <p14:xfrm>
                <a:off x="2611152" y="1929984"/>
                <a:ext cx="129240" cy="990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C02A8F2-58E3-5559-19B0-0C88D823532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2595672" y="1914864"/>
                  <a:ext cx="159840" cy="12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2B6C557-DA14-D02A-730E-B50BB9CF5098}"/>
                    </a:ext>
                  </a:extLst>
                </p14:cNvPr>
                <p14:cNvContentPartPr/>
                <p14:nvPr/>
              </p14:nvContentPartPr>
              <p14:xfrm>
                <a:off x="3096432" y="1825584"/>
                <a:ext cx="288720" cy="213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2B6C557-DA14-D02A-730E-B50BB9CF5098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3081312" y="1810464"/>
                  <a:ext cx="318960" cy="24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A806814-5EC1-60E8-BC0F-E5D30E32AD11}"/>
              </a:ext>
            </a:extLst>
          </p:cNvPr>
          <p:cNvGrpSpPr/>
          <p:nvPr/>
        </p:nvGrpSpPr>
        <p:grpSpPr>
          <a:xfrm>
            <a:off x="7650072" y="1794624"/>
            <a:ext cx="801000" cy="208080"/>
            <a:chOff x="7650072" y="1794624"/>
            <a:chExt cx="801000" cy="20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FAAA5B-C5B7-00A5-485D-F80D99616501}"/>
                    </a:ext>
                  </a:extLst>
                </p14:cNvPr>
                <p14:cNvContentPartPr/>
                <p14:nvPr/>
              </p14:nvContentPartPr>
              <p14:xfrm>
                <a:off x="7650072" y="1794624"/>
                <a:ext cx="214560" cy="208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FAAA5B-C5B7-00A5-485D-F80D9961650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634952" y="1779144"/>
                  <a:ext cx="245160" cy="23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5F749D50-1090-2325-9BB9-E80C9352EDF2}"/>
                    </a:ext>
                  </a:extLst>
                </p14:cNvPr>
                <p14:cNvContentPartPr/>
                <p14:nvPr/>
              </p14:nvContentPartPr>
              <p14:xfrm>
                <a:off x="7864632" y="1880664"/>
                <a:ext cx="163440" cy="90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5F749D50-1090-2325-9BB9-E80C9352EDF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849152" y="1865184"/>
                  <a:ext cx="194040" cy="12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42B32BF-66DE-3E4D-B744-F940022E1C66}"/>
                    </a:ext>
                  </a:extLst>
                </p14:cNvPr>
                <p14:cNvContentPartPr/>
                <p14:nvPr/>
              </p14:nvContentPartPr>
              <p14:xfrm>
                <a:off x="8077032" y="1884264"/>
                <a:ext cx="87480" cy="63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42B32BF-66DE-3E4D-B744-F940022E1C6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8061552" y="1868784"/>
                  <a:ext cx="11808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33AF953E-A8D0-6189-841B-C7B814C37607}"/>
                    </a:ext>
                  </a:extLst>
                </p14:cNvPr>
                <p14:cNvContentPartPr/>
                <p14:nvPr/>
              </p14:nvContentPartPr>
              <p14:xfrm>
                <a:off x="8077032" y="1908744"/>
                <a:ext cx="374040" cy="716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33AF953E-A8D0-6189-841B-C7B814C3760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061552" y="1893264"/>
                  <a:ext cx="40464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EA13B092-BAB6-2A42-9268-A740BA9116C9}"/>
                  </a:ext>
                </a:extLst>
              </p14:cNvPr>
              <p14:cNvContentPartPr/>
              <p14:nvPr/>
            </p14:nvContentPartPr>
            <p14:xfrm>
              <a:off x="8797392" y="1814784"/>
              <a:ext cx="394920" cy="2109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EA13B092-BAB6-2A42-9268-A740BA9116C9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8782272" y="1799664"/>
                <a:ext cx="425160" cy="241560"/>
              </a:xfrm>
              <a:prstGeom prst="rect">
                <a:avLst/>
              </a:prstGeom>
            </p:spPr>
          </p:pic>
        </mc:Fallback>
      </mc:AlternateContent>
      <p:pic>
        <p:nvPicPr>
          <p:cNvPr id="39" name="Picture 38">
            <a:extLst>
              <a:ext uri="{FF2B5EF4-FFF2-40B4-BE49-F238E27FC236}">
                <a16:creationId xmlns:a16="http://schemas.microsoft.com/office/drawing/2014/main" id="{ED832E78-3C71-4E38-EB1A-1AC087D5D30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6376032" y="2305050"/>
            <a:ext cx="5029200" cy="40767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AD6B1C02-3DB7-A69A-DC9B-D5E2435CCB1B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952272" y="2305050"/>
            <a:ext cx="5029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69364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Chart, line chart, histogram&#10;&#10;Description automatically generated">
            <a:extLst>
              <a:ext uri="{FF2B5EF4-FFF2-40B4-BE49-F238E27FC236}">
                <a16:creationId xmlns:a16="http://schemas.microsoft.com/office/drawing/2014/main" id="{6E3DC77D-370A-7527-88DF-8CD825B3E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159" y="321734"/>
            <a:ext cx="3428849" cy="2905170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Chart&#10;&#10;Description automatically generated">
            <a:extLst>
              <a:ext uri="{FF2B5EF4-FFF2-40B4-BE49-F238E27FC236}">
                <a16:creationId xmlns:a16="http://schemas.microsoft.com/office/drawing/2014/main" id="{23EEE255-EC3D-D483-57ED-227D2058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992" y="3777043"/>
            <a:ext cx="3427929" cy="290517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 descr="Chart, histogram&#10;&#10;Description automatically generated">
            <a:extLst>
              <a:ext uri="{FF2B5EF4-FFF2-40B4-BE49-F238E27FC236}">
                <a16:creationId xmlns:a16="http://schemas.microsoft.com/office/drawing/2014/main" id="{B74D48ED-DE3A-AC0C-E5CB-4DEF6B699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7669" y="320397"/>
            <a:ext cx="3258172" cy="2760560"/>
          </a:xfrm>
          <a:prstGeom prst="rect">
            <a:avLst/>
          </a:prstGeom>
        </p:spPr>
      </p:pic>
      <p:pic>
        <p:nvPicPr>
          <p:cNvPr id="31" name="Picture 30" descr="Chart&#10;&#10;Description automatically generated">
            <a:extLst>
              <a:ext uri="{FF2B5EF4-FFF2-40B4-BE49-F238E27FC236}">
                <a16:creationId xmlns:a16="http://schemas.microsoft.com/office/drawing/2014/main" id="{80509FAE-B26D-F5C3-6D12-24E7799442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7034" y="3777043"/>
            <a:ext cx="3257297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61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D5C1BA7D-F1F9-D688-EB9A-F168BE62669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93" t="9811" r="9982" b="2708"/>
          <a:stretch/>
        </p:blipFill>
        <p:spPr>
          <a:xfrm>
            <a:off x="6334953" y="1101740"/>
            <a:ext cx="5635078" cy="3625928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82FEE9BE-2517-C04B-67D5-4F843215DE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46" t="10921" r="9312" b="2592"/>
          <a:stretch/>
        </p:blipFill>
        <p:spPr>
          <a:xfrm>
            <a:off x="317852" y="1090386"/>
            <a:ext cx="5764921" cy="3648637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BD379960-F60F-C56F-3DFD-EC4123ABD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5273" y="4863223"/>
            <a:ext cx="5283200" cy="18288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D9FDD7B-D643-25A8-7303-841DF9625128}"/>
              </a:ext>
            </a:extLst>
          </p:cNvPr>
          <p:cNvGrpSpPr/>
          <p:nvPr/>
        </p:nvGrpSpPr>
        <p:grpSpPr>
          <a:xfrm>
            <a:off x="1829193" y="196451"/>
            <a:ext cx="1968480" cy="218160"/>
            <a:chOff x="1829193" y="196451"/>
            <a:chExt cx="1968480" cy="218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C56D1B-0F54-16CB-D943-6B437F6AF7F3}"/>
                    </a:ext>
                  </a:extLst>
                </p14:cNvPr>
                <p14:cNvContentPartPr/>
                <p14:nvPr/>
              </p14:nvContentPartPr>
              <p14:xfrm>
                <a:off x="2004513" y="201491"/>
                <a:ext cx="360" cy="3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C56D1B-0F54-16CB-D943-6B437F6AF7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89393" y="18601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3CA23871-C2A9-80B8-C374-17580680AE1D}"/>
                    </a:ext>
                  </a:extLst>
                </p14:cNvPr>
                <p14:cNvContentPartPr/>
                <p14:nvPr/>
              </p14:nvContentPartPr>
              <p14:xfrm>
                <a:off x="1829193" y="199691"/>
                <a:ext cx="175680" cy="15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3CA23871-C2A9-80B8-C374-17580680AE1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814073" y="184571"/>
                  <a:ext cx="206280" cy="18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CE48590-7D57-CBD0-D8CE-87624C0B5516}"/>
                    </a:ext>
                  </a:extLst>
                </p14:cNvPr>
                <p14:cNvContentPartPr/>
                <p14:nvPr/>
              </p14:nvContentPartPr>
              <p14:xfrm>
                <a:off x="2012793" y="286451"/>
                <a:ext cx="198720" cy="69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CE48590-7D57-CBD0-D8CE-87624C0B55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997673" y="271331"/>
                  <a:ext cx="2293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F1CD08C-086A-3C2A-0246-F92A07228CED}"/>
                    </a:ext>
                  </a:extLst>
                </p14:cNvPr>
                <p14:cNvContentPartPr/>
                <p14:nvPr/>
              </p14:nvContentPartPr>
              <p14:xfrm>
                <a:off x="2212953" y="300131"/>
                <a:ext cx="155880" cy="52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F1CD08C-086A-3C2A-0246-F92A07228CE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197833" y="284651"/>
                  <a:ext cx="186480" cy="8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82F9590-5693-5FA0-6654-4C8C52E9F407}"/>
                    </a:ext>
                  </a:extLst>
                </p14:cNvPr>
                <p14:cNvContentPartPr/>
                <p14:nvPr/>
              </p14:nvContentPartPr>
              <p14:xfrm>
                <a:off x="2379993" y="284651"/>
                <a:ext cx="205560" cy="802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82F9590-5693-5FA0-6654-4C8C52E9F407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364873" y="269531"/>
                  <a:ext cx="235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5FC0D1C-735F-0AB5-9D86-2FB76C8CC8C6}"/>
                    </a:ext>
                  </a:extLst>
                </p14:cNvPr>
                <p14:cNvContentPartPr/>
                <p14:nvPr/>
              </p14:nvContentPartPr>
              <p14:xfrm>
                <a:off x="2811633" y="196451"/>
                <a:ext cx="408960" cy="2181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5FC0D1C-735F-0AB5-9D86-2FB76C8CC8C6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796513" y="180971"/>
                  <a:ext cx="439560" cy="24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A724B14-69E2-A439-ADE8-A2F9688EC3E0}"/>
                    </a:ext>
                  </a:extLst>
                </p14:cNvPr>
                <p14:cNvContentPartPr/>
                <p14:nvPr/>
              </p14:nvContentPartPr>
              <p14:xfrm>
                <a:off x="3435153" y="272771"/>
                <a:ext cx="167400" cy="102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A724B14-69E2-A439-ADE8-A2F9688EC3E0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3420033" y="257651"/>
                  <a:ext cx="19800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3FC27388-4D6A-B01A-64E4-41E9943CFA29}"/>
                    </a:ext>
                  </a:extLst>
                </p14:cNvPr>
                <p14:cNvContentPartPr/>
                <p14:nvPr/>
              </p14:nvContentPartPr>
              <p14:xfrm>
                <a:off x="3679953" y="293291"/>
                <a:ext cx="117720" cy="846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3FC27388-4D6A-B01A-64E4-41E9943CFA29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3664833" y="278171"/>
                  <a:ext cx="148320" cy="115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15255685-480D-FBB3-D584-F8B5C2711E73}"/>
                  </a:ext>
                </a:extLst>
              </p14:cNvPr>
              <p14:cNvContentPartPr/>
              <p14:nvPr/>
            </p14:nvContentPartPr>
            <p14:xfrm>
              <a:off x="4090353" y="192131"/>
              <a:ext cx="340920" cy="2145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15255685-480D-FBB3-D584-F8B5C2711E73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074873" y="176651"/>
                <a:ext cx="371520" cy="245160"/>
              </a:xfrm>
              <a:prstGeom prst="rect">
                <a:avLst/>
              </a:prstGeom>
            </p:spPr>
          </p:pic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D2CB72A5-7E06-E50C-EFCD-B7DD9181111F}"/>
              </a:ext>
            </a:extLst>
          </p:cNvPr>
          <p:cNvGrpSpPr/>
          <p:nvPr/>
        </p:nvGrpSpPr>
        <p:grpSpPr>
          <a:xfrm>
            <a:off x="4755273" y="132371"/>
            <a:ext cx="599040" cy="277560"/>
            <a:chOff x="4755273" y="132371"/>
            <a:chExt cx="599040" cy="277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939BADE-85FE-081A-B2D2-6C7180F7127B}"/>
                    </a:ext>
                  </a:extLst>
                </p14:cNvPr>
                <p14:cNvContentPartPr/>
                <p14:nvPr/>
              </p14:nvContentPartPr>
              <p14:xfrm>
                <a:off x="4755273" y="132371"/>
                <a:ext cx="273240" cy="2775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939BADE-85FE-081A-B2D2-6C7180F7127B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739793" y="117251"/>
                  <a:ext cx="303840" cy="30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8A18719A-5343-5E99-CC42-8BE5DB6F695D}"/>
                    </a:ext>
                  </a:extLst>
                </p14:cNvPr>
                <p14:cNvContentPartPr/>
                <p14:nvPr/>
              </p14:nvContentPartPr>
              <p14:xfrm>
                <a:off x="4882353" y="282131"/>
                <a:ext cx="218880" cy="122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8A18719A-5343-5E99-CC42-8BE5DB6F695D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867233" y="267011"/>
                  <a:ext cx="24912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D0FE3886-C410-05C9-2D83-58461BE0D282}"/>
                    </a:ext>
                  </a:extLst>
                </p14:cNvPr>
                <p14:cNvContentPartPr/>
                <p14:nvPr/>
              </p14:nvContentPartPr>
              <p14:xfrm>
                <a:off x="5177553" y="252251"/>
                <a:ext cx="176760" cy="150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D0FE3886-C410-05C9-2D83-58461BE0D282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162433" y="237131"/>
                  <a:ext cx="207000" cy="180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44353510-1DFF-D30A-100B-FDFAE9C54AC9}"/>
              </a:ext>
            </a:extLst>
          </p:cNvPr>
          <p:cNvGrpSpPr/>
          <p:nvPr/>
        </p:nvGrpSpPr>
        <p:grpSpPr>
          <a:xfrm>
            <a:off x="5610273" y="237851"/>
            <a:ext cx="979200" cy="155520"/>
            <a:chOff x="5610273" y="237851"/>
            <a:chExt cx="979200" cy="155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1452D0E-EFA5-A4AC-29E1-CF65687899B6}"/>
                    </a:ext>
                  </a:extLst>
                </p14:cNvPr>
                <p14:cNvContentPartPr/>
                <p14:nvPr/>
              </p14:nvContentPartPr>
              <p14:xfrm>
                <a:off x="5610273" y="237851"/>
                <a:ext cx="235080" cy="142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1452D0E-EFA5-A4AC-29E1-CF65687899B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95153" y="222731"/>
                  <a:ext cx="265680" cy="172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78F7B53-D372-2B84-6BF3-B33CFF0FEE0B}"/>
                    </a:ext>
                  </a:extLst>
                </p14:cNvPr>
                <p14:cNvContentPartPr/>
                <p14:nvPr/>
              </p14:nvContentPartPr>
              <p14:xfrm>
                <a:off x="5909433" y="250811"/>
                <a:ext cx="23400" cy="136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78F7B53-D372-2B84-6BF3-B33CFF0FEE0B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894313" y="235331"/>
                  <a:ext cx="5400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E51DDB7-1FB7-7A6B-0262-61FBD3550876}"/>
                    </a:ext>
                  </a:extLst>
                </p14:cNvPr>
                <p14:cNvContentPartPr/>
                <p14:nvPr/>
              </p14:nvContentPartPr>
              <p14:xfrm>
                <a:off x="5856873" y="301931"/>
                <a:ext cx="87840" cy="5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E51DDB7-1FB7-7A6B-0262-61FBD355087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841393" y="286451"/>
                  <a:ext cx="11844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902B063-139D-AE30-D93B-E278522561C6}"/>
                    </a:ext>
                  </a:extLst>
                </p14:cNvPr>
                <p14:cNvContentPartPr/>
                <p14:nvPr/>
              </p14:nvContentPartPr>
              <p14:xfrm>
                <a:off x="6071793" y="382571"/>
                <a:ext cx="21960" cy="3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902B063-139D-AE30-D93B-E278522561C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056313" y="367451"/>
                  <a:ext cx="522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B6A3537D-B47C-B390-860D-4D85B407D585}"/>
                    </a:ext>
                  </a:extLst>
                </p14:cNvPr>
                <p14:cNvContentPartPr/>
                <p14:nvPr/>
              </p14:nvContentPartPr>
              <p14:xfrm>
                <a:off x="6215433" y="269531"/>
                <a:ext cx="119520" cy="1238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B6A3537D-B47C-B390-860D-4D85B407D58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200313" y="254051"/>
                  <a:ext cx="14976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A900245-1CD1-EB32-4C49-BB13BBCC5D14}"/>
                    </a:ext>
                  </a:extLst>
                </p14:cNvPr>
                <p14:cNvContentPartPr/>
                <p14:nvPr/>
              </p14:nvContentPartPr>
              <p14:xfrm>
                <a:off x="6496593" y="254051"/>
                <a:ext cx="11880" cy="1321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A900245-1CD1-EB32-4C49-BB13BBCC5D14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481473" y="238931"/>
                  <a:ext cx="4248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AFF67A0F-D050-971E-3FCF-49EE07FBC041}"/>
                    </a:ext>
                  </a:extLst>
                </p14:cNvPr>
                <p14:cNvContentPartPr/>
                <p14:nvPr/>
              </p14:nvContentPartPr>
              <p14:xfrm>
                <a:off x="6451953" y="324611"/>
                <a:ext cx="137520" cy="36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AFF67A0F-D050-971E-3FCF-49EE07FBC04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436833" y="309491"/>
                  <a:ext cx="16812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0062DCE-E7FC-7232-5DB4-60A2994A28E1}"/>
              </a:ext>
            </a:extLst>
          </p:cNvPr>
          <p:cNvGrpSpPr/>
          <p:nvPr/>
        </p:nvGrpSpPr>
        <p:grpSpPr>
          <a:xfrm>
            <a:off x="7108593" y="238931"/>
            <a:ext cx="1485720" cy="149760"/>
            <a:chOff x="7108593" y="238931"/>
            <a:chExt cx="1485720" cy="14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DA4302C-97CE-8372-A3AA-DFBAC666A58E}"/>
                    </a:ext>
                  </a:extLst>
                </p14:cNvPr>
                <p14:cNvContentPartPr/>
                <p14:nvPr/>
              </p14:nvContentPartPr>
              <p14:xfrm>
                <a:off x="7108593" y="261611"/>
                <a:ext cx="194040" cy="108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DA4302C-97CE-8372-A3AA-DFBAC666A58E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093473" y="246491"/>
                  <a:ext cx="22428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89B9D1-3A52-9B32-89C2-4BFD000BA7B0}"/>
                    </a:ext>
                  </a:extLst>
                </p14:cNvPr>
                <p14:cNvContentPartPr/>
                <p14:nvPr/>
              </p14:nvContentPartPr>
              <p14:xfrm>
                <a:off x="7467513" y="242531"/>
                <a:ext cx="203760" cy="1216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89B9D1-3A52-9B32-89C2-4BFD000BA7B0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452393" y="227411"/>
                  <a:ext cx="23436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66F22F1F-EE3F-0323-704F-06F69B3213AF}"/>
                    </a:ext>
                  </a:extLst>
                </p14:cNvPr>
                <p14:cNvContentPartPr/>
                <p14:nvPr/>
              </p14:nvContentPartPr>
              <p14:xfrm>
                <a:off x="7742193" y="244691"/>
                <a:ext cx="182160" cy="1346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66F22F1F-EE3F-0323-704F-06F69B3213AF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727073" y="229571"/>
                  <a:ext cx="21276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DEAC949-F17C-F2D3-3B79-FF1E5436C581}"/>
                    </a:ext>
                  </a:extLst>
                </p14:cNvPr>
                <p14:cNvContentPartPr/>
                <p14:nvPr/>
              </p14:nvContentPartPr>
              <p14:xfrm>
                <a:off x="7990233" y="267731"/>
                <a:ext cx="145800" cy="93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DEAC949-F17C-F2D3-3B79-FF1E5436C5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975113" y="252611"/>
                  <a:ext cx="1764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C890220E-BCEC-A4D2-632A-B2A283DDECFC}"/>
                    </a:ext>
                  </a:extLst>
                </p14:cNvPr>
                <p14:cNvContentPartPr/>
                <p14:nvPr/>
              </p14:nvContentPartPr>
              <p14:xfrm>
                <a:off x="8274633" y="330011"/>
                <a:ext cx="16920" cy="496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C890220E-BCEC-A4D2-632A-B2A283DDECFC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259513" y="314531"/>
                  <a:ext cx="4752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8C86530-9D7B-2724-E97A-87E76FFB0101}"/>
                    </a:ext>
                  </a:extLst>
                </p14:cNvPr>
                <p14:cNvContentPartPr/>
                <p14:nvPr/>
              </p14:nvContentPartPr>
              <p14:xfrm>
                <a:off x="8340873" y="238931"/>
                <a:ext cx="360" cy="97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8C86530-9D7B-2724-E97A-87E76FFB0101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325753" y="223451"/>
                  <a:ext cx="3096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59501D1B-57C1-7668-44F8-6567A0B0B8F3}"/>
                    </a:ext>
                  </a:extLst>
                </p14:cNvPr>
                <p14:cNvContentPartPr/>
                <p14:nvPr/>
              </p14:nvContentPartPr>
              <p14:xfrm>
                <a:off x="8438433" y="272771"/>
                <a:ext cx="155880" cy="1159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9501D1B-57C1-7668-44F8-6567A0B0B8F3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423313" y="257651"/>
                  <a:ext cx="18648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04097D7-E138-1490-C35F-57F4173F60BD}"/>
              </a:ext>
            </a:extLst>
          </p:cNvPr>
          <p:cNvGrpSpPr/>
          <p:nvPr/>
        </p:nvGrpSpPr>
        <p:grpSpPr>
          <a:xfrm>
            <a:off x="8986353" y="164771"/>
            <a:ext cx="1442160" cy="344880"/>
            <a:chOff x="8986353" y="164771"/>
            <a:chExt cx="1442160" cy="34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14EA95C2-851A-8C86-48FF-F7A77848C2F9}"/>
                    </a:ext>
                  </a:extLst>
                </p14:cNvPr>
                <p14:cNvContentPartPr/>
                <p14:nvPr/>
              </p14:nvContentPartPr>
              <p14:xfrm>
                <a:off x="8986353" y="263411"/>
                <a:ext cx="218160" cy="80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14EA95C2-851A-8C86-48FF-F7A77848C2F9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8971233" y="248291"/>
                  <a:ext cx="2487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D0176D8C-801B-786B-E033-2B937908BFA1}"/>
                    </a:ext>
                  </a:extLst>
                </p14:cNvPr>
                <p14:cNvContentPartPr/>
                <p14:nvPr/>
              </p14:nvContentPartPr>
              <p14:xfrm>
                <a:off x="9275433" y="245771"/>
                <a:ext cx="159120" cy="9648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0176D8C-801B-786B-E033-2B937908BF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9260313" y="230291"/>
                  <a:ext cx="1897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A874518E-A4DA-7935-73BA-4E8661561175}"/>
                    </a:ext>
                  </a:extLst>
                </p14:cNvPr>
                <p14:cNvContentPartPr/>
                <p14:nvPr/>
              </p14:nvContentPartPr>
              <p14:xfrm>
                <a:off x="9487833" y="248291"/>
                <a:ext cx="194760" cy="838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A874518E-A4DA-7935-73BA-4E86615611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9472713" y="232811"/>
                  <a:ext cx="225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E57F49A0-8F68-70C5-23BF-D480D7CF2E48}"/>
                    </a:ext>
                  </a:extLst>
                </p14:cNvPr>
                <p14:cNvContentPartPr/>
                <p14:nvPr/>
              </p14:nvContentPartPr>
              <p14:xfrm>
                <a:off x="9796353" y="164771"/>
                <a:ext cx="16920" cy="156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E57F49A0-8F68-70C5-23BF-D480D7CF2E48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9781233" y="149651"/>
                  <a:ext cx="47520" cy="18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391DC541-C661-7EBF-03F7-72521E35CC59}"/>
                    </a:ext>
                  </a:extLst>
                </p14:cNvPr>
                <p14:cNvContentPartPr/>
                <p14:nvPr/>
              </p14:nvContentPartPr>
              <p14:xfrm>
                <a:off x="9728673" y="272771"/>
                <a:ext cx="294840" cy="2368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391DC541-C661-7EBF-03F7-72521E35CC59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9713193" y="257651"/>
                  <a:ext cx="32508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F0E249B-D9BC-C4EA-3371-8DAAEF34BF3C}"/>
                    </a:ext>
                  </a:extLst>
                </p14:cNvPr>
                <p14:cNvContentPartPr/>
                <p14:nvPr/>
              </p14:nvContentPartPr>
              <p14:xfrm>
                <a:off x="10115673" y="259091"/>
                <a:ext cx="111960" cy="820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F0E249B-D9BC-C4EA-3371-8DAAEF34BF3C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10100193" y="243971"/>
                  <a:ext cx="14256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B12EC77-E563-1C96-6B87-C4AFEE05C0D9}"/>
                    </a:ext>
                  </a:extLst>
                </p14:cNvPr>
                <p14:cNvContentPartPr/>
                <p14:nvPr/>
              </p14:nvContentPartPr>
              <p14:xfrm>
                <a:off x="10378473" y="272771"/>
                <a:ext cx="21960" cy="69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B12EC77-E563-1C96-6B87-C4AFEE05C0D9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10363353" y="257651"/>
                  <a:ext cx="5220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066E62C-28BE-C70D-E2C6-BEBE06864F81}"/>
                    </a:ext>
                  </a:extLst>
                </p14:cNvPr>
                <p14:cNvContentPartPr/>
                <p14:nvPr/>
              </p14:nvContentPartPr>
              <p14:xfrm>
                <a:off x="10421673" y="201491"/>
                <a:ext cx="684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066E62C-28BE-C70D-E2C6-BEBE06864F81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10406193" y="186011"/>
                  <a:ext cx="3744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F9D323AD-64A2-AD7F-3161-AD69A9BE299A}"/>
                  </a:ext>
                </a:extLst>
              </p14:cNvPr>
              <p14:cNvContentPartPr/>
              <p14:nvPr/>
            </p14:nvContentPartPr>
            <p14:xfrm>
              <a:off x="10625073" y="230291"/>
              <a:ext cx="149040" cy="88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F9D323AD-64A2-AD7F-3161-AD69A9BE299A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10609953" y="215171"/>
                <a:ext cx="179640" cy="11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5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3AF3AF7D-77BC-842E-88BA-18447EE09144}"/>
                  </a:ext>
                </a:extLst>
              </p14:cNvPr>
              <p14:cNvContentPartPr/>
              <p14:nvPr/>
            </p14:nvContentPartPr>
            <p14:xfrm>
              <a:off x="1842513" y="541691"/>
              <a:ext cx="9204480" cy="684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3AF3AF7D-77BC-842E-88BA-18447EE09144}"/>
                  </a:ext>
                </a:extLst>
              </p:cNvPr>
              <p:cNvPicPr/>
              <p:nvPr/>
            </p:nvPicPr>
            <p:blipFill>
              <a:blip r:embed="rId76"/>
              <a:stretch>
                <a:fillRect/>
              </a:stretch>
            </p:blipFill>
            <p:spPr>
              <a:xfrm>
                <a:off x="1827393" y="526211"/>
                <a:ext cx="9235080" cy="99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7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959A40A9-98B9-F0C6-9EC4-AD53DDA5DDD4}"/>
                  </a:ext>
                </a:extLst>
              </p14:cNvPr>
              <p14:cNvContentPartPr/>
              <p14:nvPr/>
            </p14:nvContentPartPr>
            <p14:xfrm>
              <a:off x="1002273" y="783971"/>
              <a:ext cx="301320" cy="208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959A40A9-98B9-F0C6-9EC4-AD53DDA5DDD4}"/>
                  </a:ext>
                </a:extLst>
              </p:cNvPr>
              <p:cNvPicPr/>
              <p:nvPr/>
            </p:nvPicPr>
            <p:blipFill>
              <a:blip r:embed="rId78"/>
              <a:stretch>
                <a:fillRect/>
              </a:stretch>
            </p:blipFill>
            <p:spPr>
              <a:xfrm>
                <a:off x="987153" y="768851"/>
                <a:ext cx="331920" cy="239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9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D086EB70-4625-D248-1D09-A41EC8F172BB}"/>
                  </a:ext>
                </a:extLst>
              </p14:cNvPr>
              <p14:cNvContentPartPr/>
              <p14:nvPr/>
            </p14:nvContentPartPr>
            <p14:xfrm>
              <a:off x="6888633" y="855611"/>
              <a:ext cx="354240" cy="15012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D086EB70-4625-D248-1D09-A41EC8F172BB}"/>
                  </a:ext>
                </a:extLst>
              </p:cNvPr>
              <p:cNvPicPr/>
              <p:nvPr/>
            </p:nvPicPr>
            <p:blipFill>
              <a:blip r:embed="rId80"/>
              <a:stretch>
                <a:fillRect/>
              </a:stretch>
            </p:blipFill>
            <p:spPr>
              <a:xfrm>
                <a:off x="6873513" y="840131"/>
                <a:ext cx="384840" cy="180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397730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Chart, line chart&#10;&#10;Description automatically generated">
            <a:extLst>
              <a:ext uri="{FF2B5EF4-FFF2-40B4-BE49-F238E27FC236}">
                <a16:creationId xmlns:a16="http://schemas.microsoft.com/office/drawing/2014/main" id="{A2BE9459-C5B6-2937-9820-31CBEDEFE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353" y="311424"/>
            <a:ext cx="10758947" cy="64595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DA95091-C5C1-1171-1B95-9753EAD0280B}"/>
              </a:ext>
            </a:extLst>
          </p:cNvPr>
          <p:cNvGrpSpPr/>
          <p:nvPr/>
        </p:nvGrpSpPr>
        <p:grpSpPr>
          <a:xfrm>
            <a:off x="3419494" y="277181"/>
            <a:ext cx="3204720" cy="559800"/>
            <a:chOff x="3419494" y="277181"/>
            <a:chExt cx="3204720" cy="559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87821BBB-8D46-D9D3-E24E-CD558887C2D1}"/>
                    </a:ext>
                  </a:extLst>
                </p14:cNvPr>
                <p14:cNvContentPartPr/>
                <p14:nvPr/>
              </p14:nvContentPartPr>
              <p14:xfrm>
                <a:off x="3475294" y="320741"/>
                <a:ext cx="255960" cy="24156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87821BBB-8D46-D9D3-E24E-CD558887C2D1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459814" y="305261"/>
                  <a:ext cx="286560" cy="27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FC0DE03C-36F7-7AEB-0836-14C7DDE953C5}"/>
                    </a:ext>
                  </a:extLst>
                </p14:cNvPr>
                <p14:cNvContentPartPr/>
                <p14:nvPr/>
              </p14:nvContentPartPr>
              <p14:xfrm>
                <a:off x="3748174" y="458981"/>
                <a:ext cx="209880" cy="1090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FC0DE03C-36F7-7AEB-0836-14C7DDE953C5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733054" y="443861"/>
                  <a:ext cx="24048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2AF7149-71D0-763D-2909-742A9DD1E3E0}"/>
                    </a:ext>
                  </a:extLst>
                </p14:cNvPr>
                <p14:cNvContentPartPr/>
                <p14:nvPr/>
              </p14:nvContentPartPr>
              <p14:xfrm>
                <a:off x="3988294" y="483821"/>
                <a:ext cx="86760" cy="65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2AF7149-71D0-763D-2909-742A9DD1E3E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973174" y="468341"/>
                  <a:ext cx="1173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BCD14AA5-C3A4-6EF6-5784-ED8C0D057743}"/>
                    </a:ext>
                  </a:extLst>
                </p14:cNvPr>
                <p14:cNvContentPartPr/>
                <p14:nvPr/>
              </p14:nvContentPartPr>
              <p14:xfrm>
                <a:off x="4171174" y="489581"/>
                <a:ext cx="167400" cy="8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BCD14AA5-C3A4-6EF6-5784-ED8C0D057743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4155694" y="474461"/>
                  <a:ext cx="1980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92811143-BD17-49EA-17DA-49E9C659EFF4}"/>
                    </a:ext>
                  </a:extLst>
                </p14:cNvPr>
                <p14:cNvContentPartPr/>
                <p14:nvPr/>
              </p14:nvContentPartPr>
              <p14:xfrm>
                <a:off x="4600654" y="375821"/>
                <a:ext cx="299520" cy="229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92811143-BD17-49EA-17DA-49E9C659EFF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4585174" y="360701"/>
                  <a:ext cx="32976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4C2DC2F-5336-E3B3-CEC9-081AA81FFC4E}"/>
                    </a:ext>
                  </a:extLst>
                </p14:cNvPr>
                <p14:cNvContentPartPr/>
                <p14:nvPr/>
              </p14:nvContentPartPr>
              <p14:xfrm>
                <a:off x="5278174" y="277181"/>
                <a:ext cx="219600" cy="369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4C2DC2F-5336-E3B3-CEC9-081AA81FFC4E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5263054" y="261701"/>
                  <a:ext cx="24984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857377F-C1D4-EF3C-213F-6B983974AC1E}"/>
                    </a:ext>
                  </a:extLst>
                </p14:cNvPr>
                <p14:cNvContentPartPr/>
                <p14:nvPr/>
              </p14:nvContentPartPr>
              <p14:xfrm>
                <a:off x="5293654" y="499661"/>
                <a:ext cx="225360" cy="25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857377F-C1D4-EF3C-213F-6B983974AC1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278174" y="484181"/>
                  <a:ext cx="25560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CF0A851-159A-3165-8D97-F9245AB32D4D}"/>
                    </a:ext>
                  </a:extLst>
                </p14:cNvPr>
                <p14:cNvContentPartPr/>
                <p14:nvPr/>
              </p14:nvContentPartPr>
              <p14:xfrm>
                <a:off x="5610814" y="528101"/>
                <a:ext cx="161640" cy="96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CF0A851-159A-3165-8D97-F9245AB32D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595334" y="512981"/>
                  <a:ext cx="1922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4C429F1-9CE6-C569-1575-59BFE2A4F368}"/>
                    </a:ext>
                  </a:extLst>
                </p14:cNvPr>
                <p14:cNvContentPartPr/>
                <p14:nvPr/>
              </p14:nvContentPartPr>
              <p14:xfrm>
                <a:off x="6135334" y="387701"/>
                <a:ext cx="246240" cy="2642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4C429F1-9CE6-C569-1575-59BFE2A4F368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6120214" y="372581"/>
                  <a:ext cx="276840" cy="29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46A153-7A19-4B8C-414F-DA73C21F8C39}"/>
                    </a:ext>
                  </a:extLst>
                </p14:cNvPr>
                <p14:cNvContentPartPr/>
                <p14:nvPr/>
              </p14:nvContentPartPr>
              <p14:xfrm>
                <a:off x="6110494" y="350261"/>
                <a:ext cx="83160" cy="468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46A153-7A19-4B8C-414F-DA73C21F8C3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6095374" y="335141"/>
                  <a:ext cx="11340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3ADFE5D-A850-A296-313D-209FCCD7B9E9}"/>
                    </a:ext>
                  </a:extLst>
                </p14:cNvPr>
                <p14:cNvContentPartPr/>
                <p14:nvPr/>
              </p14:nvContentPartPr>
              <p14:xfrm>
                <a:off x="6277894" y="568781"/>
                <a:ext cx="127080" cy="92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3ADFE5D-A850-A296-313D-209FCCD7B9E9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6262414" y="553301"/>
                  <a:ext cx="1576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5B5336B-3D2C-7906-7B8D-0F36FB92A99F}"/>
                    </a:ext>
                  </a:extLst>
                </p14:cNvPr>
                <p14:cNvContentPartPr/>
                <p14:nvPr/>
              </p14:nvContentPartPr>
              <p14:xfrm>
                <a:off x="3419494" y="719981"/>
                <a:ext cx="3204720" cy="1170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5B5336B-3D2C-7906-7B8D-0F36FB92A99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3404374" y="704861"/>
                  <a:ext cx="3234960" cy="147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7079939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Chart, line chart&#10;&#10;Description automatically generated">
            <a:extLst>
              <a:ext uri="{FF2B5EF4-FFF2-40B4-BE49-F238E27FC236}">
                <a16:creationId xmlns:a16="http://schemas.microsoft.com/office/drawing/2014/main" id="{51BB5C1C-13D7-09DD-B58F-BFFEB0004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499" y="149338"/>
            <a:ext cx="10721988" cy="643733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327CEEE-4B5E-6D42-DC66-E03B1C7D8B36}"/>
              </a:ext>
            </a:extLst>
          </p:cNvPr>
          <p:cNvGrpSpPr/>
          <p:nvPr/>
        </p:nvGrpSpPr>
        <p:grpSpPr>
          <a:xfrm>
            <a:off x="2868153" y="204731"/>
            <a:ext cx="3994560" cy="391680"/>
            <a:chOff x="2868153" y="204731"/>
            <a:chExt cx="3994560" cy="39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0D7AD830-7B54-F40F-799A-B106F337C5D6}"/>
                    </a:ext>
                  </a:extLst>
                </p14:cNvPr>
                <p14:cNvContentPartPr/>
                <p14:nvPr/>
              </p14:nvContentPartPr>
              <p14:xfrm>
                <a:off x="2917473" y="204731"/>
                <a:ext cx="200520" cy="2426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0D7AD830-7B54-F40F-799A-B106F337C5D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902353" y="189611"/>
                  <a:ext cx="23112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5787EB-7670-279B-BEE6-5D84B3D56DD8}"/>
                    </a:ext>
                  </a:extLst>
                </p14:cNvPr>
                <p14:cNvContentPartPr/>
                <p14:nvPr/>
              </p14:nvContentPartPr>
              <p14:xfrm>
                <a:off x="3177393" y="333251"/>
                <a:ext cx="197280" cy="104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5787EB-7670-279B-BEE6-5D84B3D56DD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61913" y="318131"/>
                  <a:ext cx="22752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D861960-A89B-6660-4669-55AD853A4036}"/>
                    </a:ext>
                  </a:extLst>
                </p14:cNvPr>
                <p14:cNvContentPartPr/>
                <p14:nvPr/>
              </p14:nvContentPartPr>
              <p14:xfrm>
                <a:off x="3387273" y="242171"/>
                <a:ext cx="283320" cy="2224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D861960-A89B-6660-4669-55AD853A403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372153" y="227051"/>
                  <a:ext cx="313560" cy="25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4D42DB31-CE39-6B31-58AC-0EC369A9E289}"/>
                    </a:ext>
                  </a:extLst>
                </p14:cNvPr>
                <p14:cNvContentPartPr/>
                <p14:nvPr/>
              </p14:nvContentPartPr>
              <p14:xfrm>
                <a:off x="3769233" y="351971"/>
                <a:ext cx="10440" cy="81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4D42DB31-CE39-6B31-58AC-0EC369A9E289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754113" y="336851"/>
                  <a:ext cx="4068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B8CD9B55-01B3-B6C2-5585-C03D13783709}"/>
                    </a:ext>
                  </a:extLst>
                </p14:cNvPr>
                <p14:cNvContentPartPr/>
                <p14:nvPr/>
              </p14:nvContentPartPr>
              <p14:xfrm>
                <a:off x="3784353" y="300131"/>
                <a:ext cx="3600" cy="7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8CD9B55-01B3-B6C2-5585-C03D13783709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768873" y="284651"/>
                  <a:ext cx="342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C993D1B-0094-5685-F773-DF89DAC348E9}"/>
                    </a:ext>
                  </a:extLst>
                </p14:cNvPr>
                <p14:cNvContentPartPr/>
                <p14:nvPr/>
              </p14:nvContentPartPr>
              <p14:xfrm>
                <a:off x="3936273" y="339011"/>
                <a:ext cx="231840" cy="10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C993D1B-0094-5685-F773-DF89DAC348E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921153" y="323891"/>
                  <a:ext cx="26244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AB3456F0-F508-E752-103B-2C31669DC8E5}"/>
                    </a:ext>
                  </a:extLst>
                </p14:cNvPr>
                <p14:cNvContentPartPr/>
                <p14:nvPr/>
              </p14:nvContentPartPr>
              <p14:xfrm>
                <a:off x="4230753" y="351971"/>
                <a:ext cx="132840" cy="94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AB3456F0-F508-E752-103B-2C31669DC8E5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215633" y="336851"/>
                  <a:ext cx="1630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C8818DE-A10A-5A24-337B-8DC7A7136F17}"/>
                    </a:ext>
                  </a:extLst>
                </p14:cNvPr>
                <p14:cNvContentPartPr/>
                <p14:nvPr/>
              </p14:nvContentPartPr>
              <p14:xfrm>
                <a:off x="4478793" y="338291"/>
                <a:ext cx="106200" cy="1101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C8818DE-A10A-5A24-337B-8DC7A7136F17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463673" y="323171"/>
                  <a:ext cx="13680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F0E610D-8C1D-FEC7-66FE-4068EFE56675}"/>
                    </a:ext>
                  </a:extLst>
                </p14:cNvPr>
                <p14:cNvContentPartPr/>
                <p14:nvPr/>
              </p14:nvContentPartPr>
              <p14:xfrm>
                <a:off x="4682553" y="352691"/>
                <a:ext cx="183960" cy="131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F0E610D-8C1D-FEC7-66FE-4068EFE56675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67073" y="337571"/>
                  <a:ext cx="214560" cy="16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12CE3946-0AF6-E8A1-B8C8-A3290146D455}"/>
                    </a:ext>
                  </a:extLst>
                </p14:cNvPr>
                <p14:cNvContentPartPr/>
                <p14:nvPr/>
              </p14:nvContentPartPr>
              <p14:xfrm>
                <a:off x="4713873" y="416771"/>
                <a:ext cx="152640" cy="129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2CE3946-0AF6-E8A1-B8C8-A3290146D455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98753" y="401291"/>
                  <a:ext cx="18288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9C78E7D-6F4A-DC56-3E40-8FCD226148A8}"/>
                    </a:ext>
                  </a:extLst>
                </p14:cNvPr>
                <p14:cNvContentPartPr/>
                <p14:nvPr/>
              </p14:nvContentPartPr>
              <p14:xfrm>
                <a:off x="4976673" y="372491"/>
                <a:ext cx="35280" cy="828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9C78E7D-6F4A-DC56-3E40-8FCD226148A8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61553" y="357011"/>
                  <a:ext cx="6552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7C3042-2EA9-F6DC-B990-20AA05BFA04F}"/>
                    </a:ext>
                  </a:extLst>
                </p14:cNvPr>
                <p14:cNvContentPartPr/>
                <p14:nvPr/>
              </p14:nvContentPartPr>
              <p14:xfrm>
                <a:off x="4986753" y="271331"/>
                <a:ext cx="684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7C3042-2EA9-F6DC-B990-20AA05BFA04F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971273" y="255851"/>
                  <a:ext cx="374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1ED3E1E-2DBE-AAC9-FF82-424724BAD6B9}"/>
                    </a:ext>
                  </a:extLst>
                </p14:cNvPr>
                <p14:cNvContentPartPr/>
                <p14:nvPr/>
              </p14:nvContentPartPr>
              <p14:xfrm>
                <a:off x="5095833" y="361331"/>
                <a:ext cx="159120" cy="99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1ED3E1E-2DBE-AAC9-FF82-424724BAD6B9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080713" y="346211"/>
                  <a:ext cx="18972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02EBCA3-F039-BDB8-6384-51E61171B35C}"/>
                    </a:ext>
                  </a:extLst>
                </p14:cNvPr>
                <p14:cNvContentPartPr/>
                <p14:nvPr/>
              </p14:nvContentPartPr>
              <p14:xfrm>
                <a:off x="5324073" y="356291"/>
                <a:ext cx="164160" cy="102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02EBCA3-F039-BDB8-6384-51E61171B35C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308953" y="340811"/>
                  <a:ext cx="194760" cy="13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44A11C5-44C2-6151-86E4-D43BA207F12E}"/>
                    </a:ext>
                  </a:extLst>
                </p14:cNvPr>
                <p14:cNvContentPartPr/>
                <p14:nvPr/>
              </p14:nvContentPartPr>
              <p14:xfrm>
                <a:off x="5526033" y="387971"/>
                <a:ext cx="173880" cy="78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44A11C5-44C2-6151-86E4-D43BA207F12E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510553" y="372851"/>
                  <a:ext cx="20448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C3A57BD-28AC-F9FD-6875-F30AD9ED5D75}"/>
                    </a:ext>
                  </a:extLst>
                </p14:cNvPr>
                <p14:cNvContentPartPr/>
                <p14:nvPr/>
              </p14:nvContentPartPr>
              <p14:xfrm>
                <a:off x="5758953" y="229571"/>
                <a:ext cx="55080" cy="205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3A57BD-28AC-F9FD-6875-F30AD9ED5D75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5743833" y="214451"/>
                  <a:ext cx="85320" cy="23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7FEF3A9-C6C8-8C8B-2E10-DF20DC7514E6}"/>
                    </a:ext>
                  </a:extLst>
                </p14:cNvPr>
                <p14:cNvContentPartPr/>
                <p14:nvPr/>
              </p14:nvContentPartPr>
              <p14:xfrm>
                <a:off x="5936073" y="362051"/>
                <a:ext cx="13680" cy="78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7FEF3A9-C6C8-8C8B-2E10-DF20DC7514E6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920953" y="346931"/>
                  <a:ext cx="442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3282338-A910-E6AA-43C1-8CF59E6DAB54}"/>
                    </a:ext>
                  </a:extLst>
                </p14:cNvPr>
                <p14:cNvContentPartPr/>
                <p14:nvPr/>
              </p14:nvContentPartPr>
              <p14:xfrm>
                <a:off x="5936073" y="362051"/>
                <a:ext cx="360" cy="3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3282338-A910-E6AA-43C1-8CF59E6DAB54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5920953" y="34693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AB3EB34-15F9-4A90-1025-CFBAF31384F5}"/>
                    </a:ext>
                  </a:extLst>
                </p14:cNvPr>
                <p14:cNvContentPartPr/>
                <p14:nvPr/>
              </p14:nvContentPartPr>
              <p14:xfrm>
                <a:off x="6104913" y="316331"/>
                <a:ext cx="212040" cy="110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AB3EB34-15F9-4A90-1025-CFBAF31384F5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089433" y="300851"/>
                  <a:ext cx="2426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CC7F3E2-DCF3-BF55-2DB5-FD4223342D20}"/>
                    </a:ext>
                  </a:extLst>
                </p14:cNvPr>
                <p14:cNvContentPartPr/>
                <p14:nvPr/>
              </p14:nvContentPartPr>
              <p14:xfrm>
                <a:off x="6194193" y="380771"/>
                <a:ext cx="10944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CC7F3E2-DCF3-BF55-2DB5-FD4223342D20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178713" y="365651"/>
                  <a:ext cx="1400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B69E264-5A6F-D7C8-072E-FA5CFEE9FE04}"/>
                    </a:ext>
                  </a:extLst>
                </p14:cNvPr>
                <p14:cNvContentPartPr/>
                <p14:nvPr/>
              </p14:nvContentPartPr>
              <p14:xfrm>
                <a:off x="6410913" y="344411"/>
                <a:ext cx="108000" cy="77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B69E264-5A6F-D7C8-072E-FA5CFEE9FE04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395433" y="328931"/>
                  <a:ext cx="138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D2BC6A9-6EB3-3ECE-87E2-930DA62CA2C3}"/>
                    </a:ext>
                  </a:extLst>
                </p14:cNvPr>
                <p14:cNvContentPartPr/>
                <p14:nvPr/>
              </p14:nvContentPartPr>
              <p14:xfrm>
                <a:off x="6589473" y="249011"/>
                <a:ext cx="162360" cy="169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D2BC6A9-6EB3-3ECE-87E2-930DA62CA2C3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6573993" y="233891"/>
                  <a:ext cx="19296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A70672A-9CB6-DF19-C1CC-53D49E18484A}"/>
                    </a:ext>
                  </a:extLst>
                </p14:cNvPr>
                <p14:cNvContentPartPr/>
                <p14:nvPr/>
              </p14:nvContentPartPr>
              <p14:xfrm>
                <a:off x="5922753" y="258371"/>
                <a:ext cx="11880" cy="1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A70672A-9CB6-DF19-C1CC-53D49E18484A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5907633" y="243251"/>
                  <a:ext cx="424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656B3A0-A8F3-EB5E-3076-7477CD24D261}"/>
                    </a:ext>
                  </a:extLst>
                </p14:cNvPr>
                <p14:cNvContentPartPr/>
                <p14:nvPr/>
              </p14:nvContentPartPr>
              <p14:xfrm>
                <a:off x="2868153" y="508571"/>
                <a:ext cx="3994560" cy="878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656B3A0-A8F3-EB5E-3076-7477CD24D26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852673" y="493091"/>
                  <a:ext cx="4025160" cy="118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1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B42EDD14-A708-38AB-ED1E-D1D438CA208C}"/>
                  </a:ext>
                </a:extLst>
              </p14:cNvPr>
              <p14:cNvContentPartPr/>
              <p14:nvPr/>
            </p14:nvContentPartPr>
            <p14:xfrm>
              <a:off x="7058592" y="3126624"/>
              <a:ext cx="360" cy="3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B42EDD14-A708-38AB-ED1E-D1D438CA208C}"/>
                  </a:ext>
                </a:extLst>
              </p:cNvPr>
              <p:cNvPicPr/>
              <p:nvPr/>
            </p:nvPicPr>
            <p:blipFill>
              <a:blip r:embed="rId52"/>
              <a:stretch>
                <a:fillRect/>
              </a:stretch>
            </p:blipFill>
            <p:spPr>
              <a:xfrm>
                <a:off x="7049952" y="3117624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5749023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A94D3465-3421-7D1D-372E-003AE9C9D198}"/>
                  </a:ext>
                </a:extLst>
              </p14:cNvPr>
              <p14:cNvContentPartPr/>
              <p14:nvPr/>
            </p14:nvContentPartPr>
            <p14:xfrm>
              <a:off x="2191587" y="423733"/>
              <a:ext cx="360" cy="720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A94D3465-3421-7D1D-372E-003AE9C9D19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176467" y="408613"/>
                <a:ext cx="3096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9" name="Group 28">
            <a:extLst>
              <a:ext uri="{FF2B5EF4-FFF2-40B4-BE49-F238E27FC236}">
                <a16:creationId xmlns:a16="http://schemas.microsoft.com/office/drawing/2014/main" id="{B6C9B4FE-B33F-7A18-DF80-CE96FF12D4C3}"/>
              </a:ext>
            </a:extLst>
          </p:cNvPr>
          <p:cNvGrpSpPr/>
          <p:nvPr/>
        </p:nvGrpSpPr>
        <p:grpSpPr>
          <a:xfrm>
            <a:off x="1439547" y="358933"/>
            <a:ext cx="3266640" cy="437040"/>
            <a:chOff x="1439547" y="358933"/>
            <a:chExt cx="3266640" cy="437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9C49CF7-2269-6561-0162-27A9A60E2F74}"/>
                    </a:ext>
                  </a:extLst>
                </p14:cNvPr>
                <p14:cNvContentPartPr/>
                <p14:nvPr/>
              </p14:nvContentPartPr>
              <p14:xfrm>
                <a:off x="1558347" y="381973"/>
                <a:ext cx="80640" cy="27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9C49CF7-2269-6561-0162-27A9A60E2F7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542867" y="366493"/>
                  <a:ext cx="111240" cy="30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9B84AFE2-4294-9906-71ED-D943697D0363}"/>
                    </a:ext>
                  </a:extLst>
                </p14:cNvPr>
                <p14:cNvContentPartPr/>
                <p14:nvPr/>
              </p14:nvContentPartPr>
              <p14:xfrm>
                <a:off x="1630707" y="358933"/>
                <a:ext cx="180720" cy="206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9B84AFE2-4294-9906-71ED-D943697D036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15587" y="343453"/>
                  <a:ext cx="211320" cy="23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3B5E9C5-0847-54A0-ACE4-15F333A03AA4}"/>
                    </a:ext>
                  </a:extLst>
                </p14:cNvPr>
                <p14:cNvContentPartPr/>
                <p14:nvPr/>
              </p14:nvContentPartPr>
              <p14:xfrm>
                <a:off x="2106267" y="432733"/>
                <a:ext cx="230760" cy="128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F3B5E9C5-0847-54A0-ACE4-15F333A03AA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090787" y="417253"/>
                  <a:ext cx="26136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A1F3BFA-7585-6C9F-FB89-23186833248B}"/>
                    </a:ext>
                  </a:extLst>
                </p14:cNvPr>
                <p14:cNvContentPartPr/>
                <p14:nvPr/>
              </p14:nvContentPartPr>
              <p14:xfrm>
                <a:off x="2369427" y="456853"/>
                <a:ext cx="229680" cy="1141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A1F3BFA-7585-6C9F-FB89-23186833248B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4307" y="441733"/>
                  <a:ext cx="25992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8954141-F6C1-9E63-A03F-9AB5AEC0C311}"/>
                    </a:ext>
                  </a:extLst>
                </p14:cNvPr>
                <p14:cNvContentPartPr/>
                <p14:nvPr/>
              </p14:nvContentPartPr>
              <p14:xfrm>
                <a:off x="2672547" y="362893"/>
                <a:ext cx="24120" cy="231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8954141-F6C1-9E63-A03F-9AB5AEC0C31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57067" y="347773"/>
                  <a:ext cx="54720" cy="26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E4207AC-D1EA-2B74-C9BB-7F6EBAE54AB3}"/>
                    </a:ext>
                  </a:extLst>
                </p14:cNvPr>
                <p14:cNvContentPartPr/>
                <p14:nvPr/>
              </p14:nvContentPartPr>
              <p14:xfrm>
                <a:off x="2780547" y="452893"/>
                <a:ext cx="151920" cy="158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7E4207AC-D1EA-2B74-C9BB-7F6EBAE54AB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765067" y="437773"/>
                  <a:ext cx="18216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5129E4-9FA5-CB8A-E394-8F673AFF07DB}"/>
                    </a:ext>
                  </a:extLst>
                </p14:cNvPr>
                <p14:cNvContentPartPr/>
                <p14:nvPr/>
              </p14:nvContentPartPr>
              <p14:xfrm>
                <a:off x="3014907" y="466573"/>
                <a:ext cx="187560" cy="1324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B5129E4-9FA5-CB8A-E394-8F673AFF07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999787" y="451093"/>
                  <a:ext cx="217800" cy="163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36048908-7168-6702-4941-5C28C916BA3D}"/>
                    </a:ext>
                  </a:extLst>
                </p14:cNvPr>
                <p14:cNvContentPartPr/>
                <p14:nvPr/>
              </p14:nvContentPartPr>
              <p14:xfrm>
                <a:off x="3346827" y="362893"/>
                <a:ext cx="10800" cy="7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36048908-7168-6702-4941-5C28C916BA3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31347" y="347773"/>
                  <a:ext cx="414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86F5400-78D3-299E-3A56-475549CE79A2}"/>
                    </a:ext>
                  </a:extLst>
                </p14:cNvPr>
                <p14:cNvContentPartPr/>
                <p14:nvPr/>
              </p14:nvContentPartPr>
              <p14:xfrm>
                <a:off x="3328467" y="365413"/>
                <a:ext cx="28080" cy="272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86F5400-78D3-299E-3A56-475549CE79A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2987" y="350293"/>
                  <a:ext cx="58680" cy="30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4BF90A-46E9-FA56-346D-93DB6104CF84}"/>
                    </a:ext>
                  </a:extLst>
                </p14:cNvPr>
                <p14:cNvContentPartPr/>
                <p14:nvPr/>
              </p14:nvContentPartPr>
              <p14:xfrm>
                <a:off x="3379587" y="488893"/>
                <a:ext cx="253080" cy="1180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4BF90A-46E9-FA56-346D-93DB6104CF84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364467" y="473773"/>
                  <a:ext cx="283680" cy="14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4F8F38F-F931-1C3C-8E0E-2AD2A73AE947}"/>
                    </a:ext>
                  </a:extLst>
                </p14:cNvPr>
                <p14:cNvContentPartPr/>
                <p14:nvPr/>
              </p14:nvContentPartPr>
              <p14:xfrm>
                <a:off x="3760467" y="457573"/>
                <a:ext cx="25560" cy="1587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F4F8F38F-F931-1C3C-8E0E-2AD2A73AE947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744987" y="442453"/>
                  <a:ext cx="5580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151E7AEB-8E54-3C18-E477-5C326C5F04A9}"/>
                    </a:ext>
                  </a:extLst>
                </p14:cNvPr>
                <p14:cNvContentPartPr/>
                <p14:nvPr/>
              </p14:nvContentPartPr>
              <p14:xfrm>
                <a:off x="3679827" y="511213"/>
                <a:ext cx="164880" cy="8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151E7AEB-8E54-3C18-E477-5C326C5F04A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664707" y="496093"/>
                  <a:ext cx="1954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5CF1521-3416-E94B-A52B-F241DCC4F7EE}"/>
                    </a:ext>
                  </a:extLst>
                </p14:cNvPr>
                <p14:cNvContentPartPr/>
                <p14:nvPr/>
              </p14:nvContentPartPr>
              <p14:xfrm>
                <a:off x="3980427" y="487453"/>
                <a:ext cx="12240" cy="1202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5CF1521-3416-E94B-A52B-F241DCC4F7E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964947" y="472333"/>
                  <a:ext cx="428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389D5ED9-4C2B-CB0C-2B89-A06D4812769C}"/>
                    </a:ext>
                  </a:extLst>
                </p14:cNvPr>
                <p14:cNvContentPartPr/>
                <p14:nvPr/>
              </p14:nvContentPartPr>
              <p14:xfrm>
                <a:off x="4002747" y="432013"/>
                <a:ext cx="12240" cy="57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389D5ED9-4C2B-CB0C-2B89-A06D481276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987267" y="416533"/>
                  <a:ext cx="428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EE655695-542D-3454-B26A-29BC19DDC2C0}"/>
                    </a:ext>
                  </a:extLst>
                </p14:cNvPr>
                <p14:cNvContentPartPr/>
                <p14:nvPr/>
              </p14:nvContentPartPr>
              <p14:xfrm>
                <a:off x="4032987" y="496453"/>
                <a:ext cx="159840" cy="127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EE655695-542D-3454-B26A-29BC19DDC2C0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017867" y="480973"/>
                  <a:ext cx="19008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3439116F-4442-DA07-0A17-EFD1224D4563}"/>
                    </a:ext>
                  </a:extLst>
                </p14:cNvPr>
                <p14:cNvContentPartPr/>
                <p14:nvPr/>
              </p14:nvContentPartPr>
              <p14:xfrm>
                <a:off x="4259427" y="493573"/>
                <a:ext cx="274320" cy="1310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3439116F-4442-DA07-0A17-EFD1224D4563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244307" y="478453"/>
                  <a:ext cx="30492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966CC754-5DA1-2A90-3F18-F9E16F48B18B}"/>
                    </a:ext>
                  </a:extLst>
                </p14:cNvPr>
                <p14:cNvContentPartPr/>
                <p14:nvPr/>
              </p14:nvContentPartPr>
              <p14:xfrm>
                <a:off x="1439547" y="681853"/>
                <a:ext cx="3266640" cy="114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966CC754-5DA1-2A90-3F18-F9E16F48B18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424427" y="666733"/>
                  <a:ext cx="329724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12C4C9E8-9130-A77F-BFB6-A2B49F3DD51E}"/>
                  </a:ext>
                </a:extLst>
              </p14:cNvPr>
              <p14:cNvContentPartPr/>
              <p14:nvPr/>
            </p14:nvContentPartPr>
            <p14:xfrm>
              <a:off x="719187" y="1611013"/>
              <a:ext cx="114840" cy="324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12C4C9E8-9130-A77F-BFB6-A2B49F3DD51E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704067" y="1595893"/>
                <a:ext cx="145440" cy="35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13129B06-6E1A-7A61-C197-01A028CB8B80}"/>
                  </a:ext>
                </a:extLst>
              </p14:cNvPr>
              <p14:cNvContentPartPr/>
              <p14:nvPr/>
            </p14:nvContentPartPr>
            <p14:xfrm>
              <a:off x="794427" y="1643053"/>
              <a:ext cx="160920" cy="1270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13129B06-6E1A-7A61-C197-01A028CB8B80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778947" y="1627933"/>
                <a:ext cx="191520" cy="157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45AFFB5-2A05-027A-6F4C-EB8747FA1170}"/>
                  </a:ext>
                </a:extLst>
              </p14:cNvPr>
              <p14:cNvContentPartPr/>
              <p14:nvPr/>
            </p14:nvContentPartPr>
            <p14:xfrm>
              <a:off x="1116987" y="1695253"/>
              <a:ext cx="132120" cy="50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45AFFB5-2A05-027A-6F4C-EB8747FA117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1101867" y="1679773"/>
                <a:ext cx="16272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D0190C78-B826-4D71-A0A8-BBE953ED5D59}"/>
                  </a:ext>
                </a:extLst>
              </p14:cNvPr>
              <p14:cNvContentPartPr/>
              <p14:nvPr/>
            </p14:nvContentPartPr>
            <p14:xfrm>
              <a:off x="1122387" y="1760773"/>
              <a:ext cx="141120" cy="2052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D0190C78-B826-4D71-A0A8-BBE953ED5D59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1106907" y="1745653"/>
                <a:ext cx="171720" cy="5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8FEFD445-48D0-9EEF-820C-701F754C1EE3}"/>
                  </a:ext>
                </a:extLst>
              </p14:cNvPr>
              <p14:cNvContentPartPr/>
              <p14:nvPr/>
            </p14:nvContentPartPr>
            <p14:xfrm>
              <a:off x="1501467" y="1633693"/>
              <a:ext cx="188640" cy="18324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8FEFD445-48D0-9EEF-820C-701F754C1EE3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1486347" y="1618213"/>
                <a:ext cx="219240" cy="21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477B2D78-99C2-2BC6-6EB8-000750A57FC6}"/>
                  </a:ext>
                </a:extLst>
              </p14:cNvPr>
              <p14:cNvContentPartPr/>
              <p14:nvPr/>
            </p14:nvContentPartPr>
            <p14:xfrm>
              <a:off x="1534587" y="1738453"/>
              <a:ext cx="176760" cy="432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477B2D78-99C2-2BC6-6EB8-000750A57FC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1519467" y="1723333"/>
                <a:ext cx="20736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08C4F808-69A5-901C-3AFB-6BB1272A4DC9}"/>
                  </a:ext>
                </a:extLst>
              </p14:cNvPr>
              <p14:cNvContentPartPr/>
              <p14:nvPr/>
            </p14:nvContentPartPr>
            <p14:xfrm>
              <a:off x="1840227" y="1750693"/>
              <a:ext cx="4320" cy="7812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08C4F808-69A5-901C-3AFB-6BB1272A4DC9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1824747" y="1735573"/>
                <a:ext cx="34920" cy="108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7092BCB1-1ED4-B240-5A17-CD70450671D9}"/>
                  </a:ext>
                </a:extLst>
              </p14:cNvPr>
              <p14:cNvContentPartPr/>
              <p14:nvPr/>
            </p14:nvContentPartPr>
            <p14:xfrm>
              <a:off x="1786587" y="1776613"/>
              <a:ext cx="126360" cy="18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7092BCB1-1ED4-B240-5A17-CD70450671D9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71467" y="1761133"/>
                <a:ext cx="156600" cy="3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32C8FB38-FC72-62C3-75B2-83F7B5F03D12}"/>
                  </a:ext>
                </a:extLst>
              </p14:cNvPr>
              <p14:cNvContentPartPr/>
              <p14:nvPr/>
            </p14:nvContentPartPr>
            <p14:xfrm>
              <a:off x="1914027" y="1773733"/>
              <a:ext cx="91080" cy="4500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32C8FB38-FC72-62C3-75B2-83F7B5F03D12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1898547" y="1758613"/>
                <a:ext cx="121680" cy="75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CF98B1A6-A9BC-6311-0253-8C83B7DFA623}"/>
                  </a:ext>
                </a:extLst>
              </p14:cNvPr>
              <p14:cNvContentPartPr/>
              <p14:nvPr/>
            </p14:nvContentPartPr>
            <p14:xfrm>
              <a:off x="2062707" y="1752133"/>
              <a:ext cx="25560" cy="7200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CF98B1A6-A9BC-6311-0253-8C83B7DFA62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2047227" y="1736653"/>
                <a:ext cx="55800" cy="10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99411608-9A30-DE59-E4AB-8D2556390826}"/>
                  </a:ext>
                </a:extLst>
              </p14:cNvPr>
              <p14:cNvContentPartPr/>
              <p14:nvPr/>
            </p14:nvContentPartPr>
            <p14:xfrm>
              <a:off x="2033547" y="1773013"/>
              <a:ext cx="118800" cy="360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99411608-9A30-DE59-E4AB-8D25563908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2018427" y="1757893"/>
                <a:ext cx="149400" cy="3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27602BCF-394F-0E6A-1D85-9A179AC454AA}"/>
                  </a:ext>
                </a:extLst>
              </p14:cNvPr>
              <p14:cNvContentPartPr/>
              <p14:nvPr/>
            </p14:nvContentPartPr>
            <p14:xfrm>
              <a:off x="1509387" y="1863733"/>
              <a:ext cx="741960" cy="205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27602BCF-394F-0E6A-1D85-9A179AC454AA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1494267" y="1848613"/>
                <a:ext cx="772200" cy="51120"/>
              </a:xfrm>
              <a:prstGeom prst="rect">
                <a:avLst/>
              </a:prstGeom>
            </p:spPr>
          </p:pic>
        </mc:Fallback>
      </mc:AlternateContent>
      <p:grpSp>
        <p:nvGrpSpPr>
          <p:cNvPr id="52" name="Group 51">
            <a:extLst>
              <a:ext uri="{FF2B5EF4-FFF2-40B4-BE49-F238E27FC236}">
                <a16:creationId xmlns:a16="http://schemas.microsoft.com/office/drawing/2014/main" id="{28F64211-A6BA-319B-62C2-F8C21595403C}"/>
              </a:ext>
            </a:extLst>
          </p:cNvPr>
          <p:cNvGrpSpPr/>
          <p:nvPr/>
        </p:nvGrpSpPr>
        <p:grpSpPr>
          <a:xfrm>
            <a:off x="1637187" y="1968133"/>
            <a:ext cx="533880" cy="174960"/>
            <a:chOff x="1637187" y="1968133"/>
            <a:chExt cx="53388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7F0ADBB-88D1-C806-6C62-BC6656345F2D}"/>
                    </a:ext>
                  </a:extLst>
                </p14:cNvPr>
                <p14:cNvContentPartPr/>
                <p14:nvPr/>
              </p14:nvContentPartPr>
              <p14:xfrm>
                <a:off x="1637187" y="1968133"/>
                <a:ext cx="154440" cy="8856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7F0ADBB-88D1-C806-6C62-BC6656345F2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622067" y="1953013"/>
                  <a:ext cx="1850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90098BE3-DFED-C3A2-FD7C-6177BFE33C70}"/>
                    </a:ext>
                  </a:extLst>
                </p14:cNvPr>
                <p14:cNvContentPartPr/>
                <p14:nvPr/>
              </p14:nvContentPartPr>
              <p14:xfrm>
                <a:off x="1790187" y="2006653"/>
                <a:ext cx="10800" cy="972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90098BE3-DFED-C3A2-FD7C-6177BFE33C70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774707" y="1991533"/>
                  <a:ext cx="41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7A74827-DDC2-0C97-B9A6-69737021A911}"/>
                    </a:ext>
                  </a:extLst>
                </p14:cNvPr>
                <p14:cNvContentPartPr/>
                <p14:nvPr/>
              </p14:nvContentPartPr>
              <p14:xfrm>
                <a:off x="1762467" y="2058133"/>
                <a:ext cx="106920" cy="7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87A74827-DDC2-0C97-B9A6-69737021A91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746987" y="2043013"/>
                  <a:ext cx="137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95B9203E-B1B9-2FAD-C223-CE9880F4C3DC}"/>
                    </a:ext>
                  </a:extLst>
                </p14:cNvPr>
                <p14:cNvContentPartPr/>
                <p14:nvPr/>
              </p14:nvContentPartPr>
              <p14:xfrm>
                <a:off x="1892787" y="2052013"/>
                <a:ext cx="91080" cy="586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5B9203E-B1B9-2FAD-C223-CE9880F4C3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877667" y="2036893"/>
                  <a:ext cx="121680" cy="8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5CCF0F3-4462-63CD-1A16-49CDC8E99D51}"/>
                    </a:ext>
                  </a:extLst>
                </p14:cNvPr>
                <p14:cNvContentPartPr/>
                <p14:nvPr/>
              </p14:nvContentPartPr>
              <p14:xfrm>
                <a:off x="2062707" y="2022853"/>
                <a:ext cx="84600" cy="12024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5CCF0F3-4462-63CD-1A16-49CDC8E99D5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47227" y="2007733"/>
                  <a:ext cx="115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36E137-EA4B-F11B-658B-599B9D234FC1}"/>
                    </a:ext>
                  </a:extLst>
                </p14:cNvPr>
                <p14:cNvContentPartPr/>
                <p14:nvPr/>
              </p14:nvContentPartPr>
              <p14:xfrm>
                <a:off x="2006187" y="2075773"/>
                <a:ext cx="164880" cy="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36E137-EA4B-F11B-658B-599B9D234FC1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990707" y="2060653"/>
                  <a:ext cx="195480" cy="378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33D71CB0-27A3-8260-A273-3F396EC8C846}"/>
                  </a:ext>
                </a:extLst>
              </p14:cNvPr>
              <p14:cNvContentPartPr/>
              <p14:nvPr/>
            </p14:nvContentPartPr>
            <p14:xfrm>
              <a:off x="2879187" y="1843573"/>
              <a:ext cx="74160" cy="9288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33D71CB0-27A3-8260-A273-3F396EC8C846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2864067" y="1828093"/>
                <a:ext cx="104760" cy="1234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C5D6D9F8-4FC7-831F-29C0-6DA6F696BD5D}"/>
              </a:ext>
            </a:extLst>
          </p:cNvPr>
          <p:cNvGrpSpPr/>
          <p:nvPr/>
        </p:nvGrpSpPr>
        <p:grpSpPr>
          <a:xfrm>
            <a:off x="3575787" y="1639093"/>
            <a:ext cx="560520" cy="236880"/>
            <a:chOff x="3575787" y="1639093"/>
            <a:chExt cx="5605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ADD3C4B-CBB1-7B46-B072-E6AEA65B9063}"/>
                    </a:ext>
                  </a:extLst>
                </p14:cNvPr>
                <p14:cNvContentPartPr/>
                <p14:nvPr/>
              </p14:nvContentPartPr>
              <p14:xfrm>
                <a:off x="3575787" y="1639093"/>
                <a:ext cx="201960" cy="22932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9ADD3C4B-CBB1-7B46-B072-E6AEA65B9063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3560667" y="1623973"/>
                  <a:ext cx="232200" cy="259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264CA0CC-7F47-F662-A33F-323B922F5C40}"/>
                    </a:ext>
                  </a:extLst>
                </p14:cNvPr>
                <p14:cNvContentPartPr/>
                <p14:nvPr/>
              </p14:nvContentPartPr>
              <p14:xfrm>
                <a:off x="3610347" y="1792093"/>
                <a:ext cx="142560" cy="25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264CA0CC-7F47-F662-A33F-323B922F5C4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3594867" y="1776613"/>
                  <a:ext cx="173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BDC5E2B0-5A45-5116-05A3-177D11CE2E11}"/>
                    </a:ext>
                  </a:extLst>
                </p14:cNvPr>
                <p14:cNvContentPartPr/>
                <p14:nvPr/>
              </p14:nvContentPartPr>
              <p14:xfrm>
                <a:off x="3859107" y="1798213"/>
                <a:ext cx="8280" cy="7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BDC5E2B0-5A45-5116-05A3-177D11CE2E1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43987" y="1782733"/>
                  <a:ext cx="3888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D2E37586-3FF5-5E8B-E662-387F67E9512D}"/>
                    </a:ext>
                  </a:extLst>
                </p14:cNvPr>
                <p14:cNvContentPartPr/>
                <p14:nvPr/>
              </p14:nvContentPartPr>
              <p14:xfrm>
                <a:off x="3829587" y="1835293"/>
                <a:ext cx="93240" cy="25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D2E37586-3FF5-5E8B-E662-387F67E9512D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3814467" y="1820173"/>
                  <a:ext cx="123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C353EE2-75F7-8516-4C56-53FD54299825}"/>
                    </a:ext>
                  </a:extLst>
                </p14:cNvPr>
                <p14:cNvContentPartPr/>
                <p14:nvPr/>
              </p14:nvContentPartPr>
              <p14:xfrm>
                <a:off x="3926427" y="1819093"/>
                <a:ext cx="92520" cy="381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C353EE2-75F7-8516-4C56-53FD5429982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3910947" y="1803973"/>
                  <a:ext cx="12312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43FC2227-B521-B024-9B55-FF4BFBD91CC5}"/>
                    </a:ext>
                  </a:extLst>
                </p14:cNvPr>
                <p14:cNvContentPartPr/>
                <p14:nvPr/>
              </p14:nvContentPartPr>
              <p14:xfrm>
                <a:off x="4079067" y="1798213"/>
                <a:ext cx="25560" cy="777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43FC2227-B521-B024-9B55-FF4BFBD91CC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4063947" y="1782733"/>
                  <a:ext cx="558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96816E8-EE8A-95FB-1B95-031BFF7F16C6}"/>
                    </a:ext>
                  </a:extLst>
                </p14:cNvPr>
                <p14:cNvContentPartPr/>
                <p14:nvPr/>
              </p14:nvContentPartPr>
              <p14:xfrm>
                <a:off x="4068627" y="1823053"/>
                <a:ext cx="67680" cy="50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F96816E8-EE8A-95FB-1B95-031BFF7F16C6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4053147" y="1807933"/>
                  <a:ext cx="979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D438FA52-763E-5F0A-B07B-0C5515D70BF7}"/>
              </a:ext>
            </a:extLst>
          </p:cNvPr>
          <p:cNvGrpSpPr/>
          <p:nvPr/>
        </p:nvGrpSpPr>
        <p:grpSpPr>
          <a:xfrm>
            <a:off x="4441227" y="1743853"/>
            <a:ext cx="237600" cy="74880"/>
            <a:chOff x="4441227" y="1743853"/>
            <a:chExt cx="23760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CE4DFC4D-594A-BD31-AC8D-FC8D4D2A4C8F}"/>
                    </a:ext>
                  </a:extLst>
                </p14:cNvPr>
                <p14:cNvContentPartPr/>
                <p14:nvPr/>
              </p14:nvContentPartPr>
              <p14:xfrm>
                <a:off x="4445187" y="1743853"/>
                <a:ext cx="170280" cy="126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CE4DFC4D-594A-BD31-AC8D-FC8D4D2A4C8F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4430067" y="1728733"/>
                  <a:ext cx="2008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7701DBEB-98C6-C32E-CC2F-1E67D7113A14}"/>
                    </a:ext>
                  </a:extLst>
                </p14:cNvPr>
                <p14:cNvContentPartPr/>
                <p14:nvPr/>
              </p14:nvContentPartPr>
              <p14:xfrm>
                <a:off x="4441227" y="1813693"/>
                <a:ext cx="237600" cy="504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7701DBEB-98C6-C32E-CC2F-1E67D7113A1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4426107" y="1798573"/>
                  <a:ext cx="26784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942A11BA-F5C5-76E9-36A6-DC325D661904}"/>
              </a:ext>
            </a:extLst>
          </p:cNvPr>
          <p:cNvGrpSpPr/>
          <p:nvPr/>
        </p:nvGrpSpPr>
        <p:grpSpPr>
          <a:xfrm>
            <a:off x="4851987" y="1688413"/>
            <a:ext cx="732600" cy="169200"/>
            <a:chOff x="4851987" y="1688413"/>
            <a:chExt cx="732600" cy="169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476C1502-49CC-0EA8-7D5B-6B6AC903EEE8}"/>
                    </a:ext>
                  </a:extLst>
                </p14:cNvPr>
                <p14:cNvContentPartPr/>
                <p14:nvPr/>
              </p14:nvContentPartPr>
              <p14:xfrm>
                <a:off x="4851987" y="1688413"/>
                <a:ext cx="240120" cy="36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476C1502-49CC-0EA8-7D5B-6B6AC903EEE8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836867" y="1673293"/>
                  <a:ext cx="2707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5616E62A-4AFD-006F-837B-6B33C612B07F}"/>
                    </a:ext>
                  </a:extLst>
                </p14:cNvPr>
                <p14:cNvContentPartPr/>
                <p14:nvPr/>
              </p14:nvContentPartPr>
              <p14:xfrm>
                <a:off x="4933707" y="1713613"/>
                <a:ext cx="16200" cy="1242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5616E62A-4AFD-006F-837B-6B33C612B07F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4918587" y="1698133"/>
                  <a:ext cx="46800" cy="15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37AA682-245D-9197-A1D2-B75E47F5C17D}"/>
                    </a:ext>
                  </a:extLst>
                </p14:cNvPr>
                <p14:cNvContentPartPr/>
                <p14:nvPr/>
              </p14:nvContentPartPr>
              <p14:xfrm>
                <a:off x="5051067" y="1779133"/>
                <a:ext cx="117720" cy="381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C37AA682-245D-9197-A1D2-B75E47F5C17D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5035587" y="1764013"/>
                  <a:ext cx="14796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2FBA4272-1FB2-D5DA-8426-86BCE3F9DA87}"/>
                    </a:ext>
                  </a:extLst>
                </p14:cNvPr>
                <p14:cNvContentPartPr/>
                <p14:nvPr/>
              </p14:nvContentPartPr>
              <p14:xfrm>
                <a:off x="5267067" y="1747453"/>
                <a:ext cx="360" cy="110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2FBA4272-1FB2-D5DA-8426-86BCE3F9DA87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5251587" y="1731973"/>
                  <a:ext cx="30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72C8F747-1626-6B87-C859-AA47843BCF26}"/>
                    </a:ext>
                  </a:extLst>
                </p14:cNvPr>
                <p14:cNvContentPartPr/>
                <p14:nvPr/>
              </p14:nvContentPartPr>
              <p14:xfrm>
                <a:off x="5223507" y="1788493"/>
                <a:ext cx="116280" cy="10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72C8F747-1626-6B87-C859-AA47843BCF2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208387" y="1773373"/>
                  <a:ext cx="1468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C9FEFB23-54DA-716A-19C8-89819BB8FD6B}"/>
                    </a:ext>
                  </a:extLst>
                </p14:cNvPr>
                <p14:cNvContentPartPr/>
                <p14:nvPr/>
              </p14:nvContentPartPr>
              <p14:xfrm>
                <a:off x="5375067" y="1780573"/>
                <a:ext cx="91080" cy="49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C9FEFB23-54DA-716A-19C8-89819BB8FD6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359587" y="1765093"/>
                  <a:ext cx="121680" cy="7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9FCB41E-B4BE-BF6B-C189-FA46345A33EF}"/>
                    </a:ext>
                  </a:extLst>
                </p14:cNvPr>
                <p14:cNvContentPartPr/>
                <p14:nvPr/>
              </p14:nvContentPartPr>
              <p14:xfrm>
                <a:off x="5543547" y="1708213"/>
                <a:ext cx="41040" cy="127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9FCB41E-B4BE-BF6B-C189-FA46345A33E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5528427" y="1692733"/>
                  <a:ext cx="71640" cy="157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F2183538-97D0-3C54-963A-B6BFC6ED2D86}"/>
              </a:ext>
            </a:extLst>
          </p:cNvPr>
          <p:cNvGrpSpPr/>
          <p:nvPr/>
        </p:nvGrpSpPr>
        <p:grpSpPr>
          <a:xfrm>
            <a:off x="5824707" y="1689853"/>
            <a:ext cx="2441520" cy="275760"/>
            <a:chOff x="5824707" y="1689853"/>
            <a:chExt cx="2441520" cy="275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DAD52C4E-77CF-2C2E-6CA9-08A7600323D6}"/>
                    </a:ext>
                  </a:extLst>
                </p14:cNvPr>
                <p14:cNvContentPartPr/>
                <p14:nvPr/>
              </p14:nvContentPartPr>
              <p14:xfrm>
                <a:off x="5824707" y="1691653"/>
                <a:ext cx="152280" cy="151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DAD52C4E-77CF-2C2E-6CA9-08A7600323D6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5809587" y="1676533"/>
                  <a:ext cx="18288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538ED96B-CDE2-9082-B8FB-55DD3B5675B3}"/>
                    </a:ext>
                  </a:extLst>
                </p14:cNvPr>
                <p14:cNvContentPartPr/>
                <p14:nvPr/>
              </p14:nvContentPartPr>
              <p14:xfrm>
                <a:off x="5871507" y="1786693"/>
                <a:ext cx="80640" cy="79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538ED96B-CDE2-9082-B8FB-55DD3B5675B3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5856387" y="1771213"/>
                  <a:ext cx="11124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78384FF4-B1D5-1E88-6ABA-A23A580804F9}"/>
                    </a:ext>
                  </a:extLst>
                </p14:cNvPr>
                <p14:cNvContentPartPr/>
                <p14:nvPr/>
              </p14:nvContentPartPr>
              <p14:xfrm>
                <a:off x="6058707" y="1689853"/>
                <a:ext cx="136080" cy="1663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78384FF4-B1D5-1E88-6ABA-A23A580804F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6043227" y="1674373"/>
                  <a:ext cx="166680" cy="19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47220BBD-A919-E9BF-A9C5-E71317A71999}"/>
                    </a:ext>
                  </a:extLst>
                </p14:cNvPr>
                <p14:cNvContentPartPr/>
                <p14:nvPr/>
              </p14:nvContentPartPr>
              <p14:xfrm>
                <a:off x="6407547" y="1704253"/>
                <a:ext cx="25560" cy="1706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47220BBD-A919-E9BF-A9C5-E71317A7199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6392427" y="1689133"/>
                  <a:ext cx="55800" cy="201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0FF269E1-07E3-DF86-F9A8-EEBCB48A19DF}"/>
                    </a:ext>
                  </a:extLst>
                </p14:cNvPr>
                <p14:cNvContentPartPr/>
                <p14:nvPr/>
              </p14:nvContentPartPr>
              <p14:xfrm>
                <a:off x="6520947" y="1709293"/>
                <a:ext cx="29160" cy="17496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0FF269E1-07E3-DF86-F9A8-EEBCB48A19DF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6505467" y="1694173"/>
                  <a:ext cx="59760" cy="20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3FA0BF4-3097-2DB3-081F-F2FBB8AAB75C}"/>
                    </a:ext>
                  </a:extLst>
                </p14:cNvPr>
                <p14:cNvContentPartPr/>
                <p14:nvPr/>
              </p14:nvContentPartPr>
              <p14:xfrm>
                <a:off x="6333747" y="1737733"/>
                <a:ext cx="403560" cy="486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3FA0BF4-3097-2DB3-081F-F2FBB8AAB75C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6318627" y="1722613"/>
                  <a:ext cx="4338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EBFCF6C-DC8D-E4D4-4B27-C01D1252488E}"/>
                    </a:ext>
                  </a:extLst>
                </p14:cNvPr>
                <p14:cNvContentPartPr/>
                <p14:nvPr/>
              </p14:nvContentPartPr>
              <p14:xfrm>
                <a:off x="6360027" y="1830613"/>
                <a:ext cx="352080" cy="2196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EBFCF6C-DC8D-E4D4-4B27-C01D1252488E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6344907" y="1815493"/>
                  <a:ext cx="38268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7B71E1B6-B9FD-022B-CF34-E14071F091B7}"/>
                    </a:ext>
                  </a:extLst>
                </p14:cNvPr>
                <p14:cNvContentPartPr/>
                <p14:nvPr/>
              </p14:nvContentPartPr>
              <p14:xfrm>
                <a:off x="6894987" y="1806853"/>
                <a:ext cx="6840" cy="558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7B71E1B6-B9FD-022B-CF34-E14071F091B7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6879507" y="1791733"/>
                  <a:ext cx="374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B48D26D1-841D-E32E-6F59-0AF072651A22}"/>
                    </a:ext>
                  </a:extLst>
                </p14:cNvPr>
                <p14:cNvContentPartPr/>
                <p14:nvPr/>
              </p14:nvContentPartPr>
              <p14:xfrm>
                <a:off x="6896067" y="1762933"/>
                <a:ext cx="13680" cy="432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B48D26D1-841D-E32E-6F59-0AF072651A2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6880947" y="1747813"/>
                  <a:ext cx="43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9AA70EE0-1B96-04F4-C84E-CB25007A6988}"/>
                    </a:ext>
                  </a:extLst>
                </p14:cNvPr>
                <p14:cNvContentPartPr/>
                <p14:nvPr/>
              </p14:nvContentPartPr>
              <p14:xfrm>
                <a:off x="6985707" y="1796773"/>
                <a:ext cx="113760" cy="6552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9AA70EE0-1B96-04F4-C84E-CB25007A6988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6970587" y="1781653"/>
                  <a:ext cx="14400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155EA0DD-1248-78AF-FFF4-6DA522D9DBDD}"/>
                    </a:ext>
                  </a:extLst>
                </p14:cNvPr>
                <p14:cNvContentPartPr/>
                <p14:nvPr/>
              </p14:nvContentPartPr>
              <p14:xfrm>
                <a:off x="7246347" y="1795333"/>
                <a:ext cx="146520" cy="518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155EA0DD-1248-78AF-FFF4-6DA522D9DBDD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31227" y="1780213"/>
                  <a:ext cx="17712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46C6334-E570-E95D-D247-07FD86861503}"/>
                    </a:ext>
                  </a:extLst>
                </p14:cNvPr>
                <p14:cNvContentPartPr/>
                <p14:nvPr/>
              </p14:nvContentPartPr>
              <p14:xfrm>
                <a:off x="7382067" y="1801453"/>
                <a:ext cx="180720" cy="16416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46C6334-E570-E95D-D247-07FD86861503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366947" y="1786333"/>
                  <a:ext cx="21132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BA14CB7-0D8E-7B78-1208-ADB97E175B55}"/>
                    </a:ext>
                  </a:extLst>
                </p14:cNvPr>
                <p14:cNvContentPartPr/>
                <p14:nvPr/>
              </p14:nvContentPartPr>
              <p14:xfrm>
                <a:off x="7602027" y="1785253"/>
                <a:ext cx="82080" cy="5508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0BA14CB7-0D8E-7B78-1208-ADB97E175B55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86907" y="1770133"/>
                  <a:ext cx="11268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FB02E23A-87D1-EE57-EBEA-E81FA8ED5551}"/>
                    </a:ext>
                  </a:extLst>
                </p14:cNvPr>
                <p14:cNvContentPartPr/>
                <p14:nvPr/>
              </p14:nvContentPartPr>
              <p14:xfrm>
                <a:off x="7762947" y="1757533"/>
                <a:ext cx="6840" cy="802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FB02E23A-87D1-EE57-EBEA-E81FA8ED5551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7747467" y="1742053"/>
                  <a:ext cx="374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F3DECEA-504E-991C-D503-70943DA9F47F}"/>
                    </a:ext>
                  </a:extLst>
                </p14:cNvPr>
                <p14:cNvContentPartPr/>
                <p14:nvPr/>
              </p14:nvContentPartPr>
              <p14:xfrm>
                <a:off x="7733787" y="1787413"/>
                <a:ext cx="83520" cy="720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F3DECEA-504E-991C-D503-70943DA9F47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7718667" y="1771933"/>
                  <a:ext cx="113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CF709EE1-84E4-A73C-63EE-247A616C1DB7}"/>
                    </a:ext>
                  </a:extLst>
                </p14:cNvPr>
                <p14:cNvContentPartPr/>
                <p14:nvPr/>
              </p14:nvContentPartPr>
              <p14:xfrm>
                <a:off x="7841787" y="1791373"/>
                <a:ext cx="144000" cy="4032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CF709EE1-84E4-A73C-63EE-247A616C1DB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7826667" y="1776253"/>
                  <a:ext cx="17460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0D054D9A-1083-9193-1354-91B63729DD0C}"/>
                    </a:ext>
                  </a:extLst>
                </p14:cNvPr>
                <p14:cNvContentPartPr/>
                <p14:nvPr/>
              </p14:nvContentPartPr>
              <p14:xfrm>
                <a:off x="8002347" y="1776973"/>
                <a:ext cx="263880" cy="586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0D054D9A-1083-9193-1354-91B63729DD0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7987227" y="1761853"/>
                  <a:ext cx="294120" cy="889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392F294A-0DC2-D5CE-EE40-6635A1449B5B}"/>
                  </a:ext>
                </a:extLst>
              </p14:cNvPr>
              <p14:cNvContentPartPr/>
              <p14:nvPr/>
            </p14:nvContentPartPr>
            <p14:xfrm>
              <a:off x="4937667" y="2018173"/>
              <a:ext cx="3403440" cy="4968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392F294A-0DC2-D5CE-EE40-6635A1449B5B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922547" y="2003053"/>
                <a:ext cx="3434040" cy="80280"/>
              </a:xfrm>
              <a:prstGeom prst="rect">
                <a:avLst/>
              </a:prstGeom>
            </p:spPr>
          </p:pic>
        </mc:Fallback>
      </mc:AlternateContent>
      <p:grpSp>
        <p:nvGrpSpPr>
          <p:cNvPr id="120" name="Group 119">
            <a:extLst>
              <a:ext uri="{FF2B5EF4-FFF2-40B4-BE49-F238E27FC236}">
                <a16:creationId xmlns:a16="http://schemas.microsoft.com/office/drawing/2014/main" id="{9E61E3EC-7493-46E2-6D18-AD1625F3BFA4}"/>
              </a:ext>
            </a:extLst>
          </p:cNvPr>
          <p:cNvGrpSpPr/>
          <p:nvPr/>
        </p:nvGrpSpPr>
        <p:grpSpPr>
          <a:xfrm>
            <a:off x="4986627" y="2196373"/>
            <a:ext cx="3124440" cy="252360"/>
            <a:chOff x="4986627" y="2196373"/>
            <a:chExt cx="3124440" cy="252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BFA5FED4-FDA7-9DF4-FC9B-5BA642F82B85}"/>
                    </a:ext>
                  </a:extLst>
                </p14:cNvPr>
                <p14:cNvContentPartPr/>
                <p14:nvPr/>
              </p14:nvContentPartPr>
              <p14:xfrm>
                <a:off x="4986627" y="2196373"/>
                <a:ext cx="205920" cy="36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BFA5FED4-FDA7-9DF4-FC9B-5BA642F82B85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971147" y="2181253"/>
                  <a:ext cx="2361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B5078EFF-24C6-8003-E1E8-46B92C30EA51}"/>
                    </a:ext>
                  </a:extLst>
                </p14:cNvPr>
                <p14:cNvContentPartPr/>
                <p14:nvPr/>
              </p14:nvContentPartPr>
              <p14:xfrm>
                <a:off x="5083827" y="2222293"/>
                <a:ext cx="1800" cy="10620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B5078EFF-24C6-8003-E1E8-46B92C30EA51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5068707" y="2206813"/>
                  <a:ext cx="320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288188F-D242-98E0-BB7F-FCA96DF3F781}"/>
                    </a:ext>
                  </a:extLst>
                </p14:cNvPr>
                <p14:cNvContentPartPr/>
                <p14:nvPr/>
              </p14:nvContentPartPr>
              <p14:xfrm>
                <a:off x="5174907" y="2270893"/>
                <a:ext cx="117720" cy="540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8288188F-D242-98E0-BB7F-FCA96DF3F781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5159427" y="2255773"/>
                  <a:ext cx="14796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14BE1D1E-2F18-FF5B-0211-DB588FE82B3C}"/>
                    </a:ext>
                  </a:extLst>
                </p14:cNvPr>
                <p14:cNvContentPartPr/>
                <p14:nvPr/>
              </p14:nvContentPartPr>
              <p14:xfrm>
                <a:off x="5376147" y="2239213"/>
                <a:ext cx="14760" cy="849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14BE1D1E-2F18-FF5B-0211-DB588FE82B3C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361027" y="2223733"/>
                  <a:ext cx="4536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12C0BD3F-D4AF-58D4-D43F-8CAE310E1F25}"/>
                    </a:ext>
                  </a:extLst>
                </p14:cNvPr>
                <p14:cNvContentPartPr/>
                <p14:nvPr/>
              </p14:nvContentPartPr>
              <p14:xfrm>
                <a:off x="5355267" y="2273053"/>
                <a:ext cx="62280" cy="4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2C0BD3F-D4AF-58D4-D43F-8CAE310E1F25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340147" y="2257573"/>
                  <a:ext cx="92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77E3ED2-ED99-DA24-6938-FC03CF157DD4}"/>
                    </a:ext>
                  </a:extLst>
                </p14:cNvPr>
                <p14:cNvContentPartPr/>
                <p14:nvPr/>
              </p14:nvContentPartPr>
              <p14:xfrm>
                <a:off x="5443467" y="2278453"/>
                <a:ext cx="104400" cy="4104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77E3ED2-ED99-DA24-6938-FC03CF157DD4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428347" y="2262973"/>
                  <a:ext cx="135000" cy="7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35996F14-A01D-5665-B5B9-610066276B20}"/>
                    </a:ext>
                  </a:extLst>
                </p14:cNvPr>
                <p14:cNvContentPartPr/>
                <p14:nvPr/>
              </p14:nvContentPartPr>
              <p14:xfrm>
                <a:off x="5646507" y="2203213"/>
                <a:ext cx="4320" cy="1108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35996F14-A01D-5665-B5B9-610066276B2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631387" y="2188093"/>
                  <a:ext cx="3456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D35C6F62-4D63-4003-0EDD-B06DB73163A6}"/>
                    </a:ext>
                  </a:extLst>
                </p14:cNvPr>
                <p14:cNvContentPartPr/>
                <p14:nvPr/>
              </p14:nvContentPartPr>
              <p14:xfrm>
                <a:off x="5899227" y="2205013"/>
                <a:ext cx="10800" cy="131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D35C6F62-4D63-4003-0EDD-B06DB73163A6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5884107" y="2189893"/>
                  <a:ext cx="414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60A11D1D-4FEC-2216-2EA3-C15C2C5BF3AA}"/>
                    </a:ext>
                  </a:extLst>
                </p14:cNvPr>
                <p14:cNvContentPartPr/>
                <p14:nvPr/>
              </p14:nvContentPartPr>
              <p14:xfrm>
                <a:off x="6028107" y="2220853"/>
                <a:ext cx="22680" cy="123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60A11D1D-4FEC-2216-2EA3-C15C2C5BF3AA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6012987" y="2205373"/>
                  <a:ext cx="5328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86E3F969-E24E-2DAF-28CF-D7E4892A4BCB}"/>
                    </a:ext>
                  </a:extLst>
                </p14:cNvPr>
                <p14:cNvContentPartPr/>
                <p14:nvPr/>
              </p14:nvContentPartPr>
              <p14:xfrm>
                <a:off x="5788707" y="2257933"/>
                <a:ext cx="371880" cy="32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6E3F969-E24E-2DAF-28CF-D7E4892A4BCB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5773227" y="2242813"/>
                  <a:ext cx="4021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A3524410-2D34-084E-E0ED-B0856EDC7BF2}"/>
                    </a:ext>
                  </a:extLst>
                </p14:cNvPr>
                <p14:cNvContentPartPr/>
                <p14:nvPr/>
              </p14:nvContentPartPr>
              <p14:xfrm>
                <a:off x="5843787" y="2309413"/>
                <a:ext cx="342720" cy="36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A3524410-2D34-084E-E0ED-B0856EDC7BF2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828667" y="2294293"/>
                  <a:ext cx="373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666AC391-4B38-F1F7-57BA-16AF242E0FDC}"/>
                    </a:ext>
                  </a:extLst>
                </p14:cNvPr>
                <p14:cNvContentPartPr/>
                <p14:nvPr/>
              </p14:nvContentPartPr>
              <p14:xfrm>
                <a:off x="6371907" y="2209333"/>
                <a:ext cx="29160" cy="108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666AC391-4B38-F1F7-57BA-16AF242E0FD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356787" y="2193853"/>
                  <a:ext cx="59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D1C22E67-7DFE-C9EC-C719-2F5A734FE863}"/>
                    </a:ext>
                  </a:extLst>
                </p14:cNvPr>
                <p14:cNvContentPartPr/>
                <p14:nvPr/>
              </p14:nvContentPartPr>
              <p14:xfrm>
                <a:off x="6313947" y="2251813"/>
                <a:ext cx="126720" cy="864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D1C22E67-7DFE-C9EC-C719-2F5A734FE86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298827" y="2236693"/>
                  <a:ext cx="157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532424CC-57D2-1CC9-D3E3-E183E4163004}"/>
                    </a:ext>
                  </a:extLst>
                </p14:cNvPr>
                <p14:cNvContentPartPr/>
                <p14:nvPr/>
              </p14:nvContentPartPr>
              <p14:xfrm>
                <a:off x="6491787" y="2252533"/>
                <a:ext cx="93960" cy="478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532424CC-57D2-1CC9-D3E3-E183E416300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476667" y="2237413"/>
                  <a:ext cx="12420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FA32766-0E29-7A58-283B-A975C4BFED6C}"/>
                    </a:ext>
                  </a:extLst>
                </p14:cNvPr>
                <p14:cNvContentPartPr/>
                <p14:nvPr/>
              </p14:nvContentPartPr>
              <p14:xfrm>
                <a:off x="6637947" y="2250013"/>
                <a:ext cx="96480" cy="4716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FA32766-0E29-7A58-283B-A975C4BFED6C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622827" y="2234533"/>
                  <a:ext cx="127080" cy="7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6AE7DAD2-FF57-B286-E55A-AA956724942E}"/>
                    </a:ext>
                  </a:extLst>
                </p14:cNvPr>
                <p14:cNvContentPartPr/>
                <p14:nvPr/>
              </p14:nvContentPartPr>
              <p14:xfrm>
                <a:off x="6676107" y="2265493"/>
                <a:ext cx="180720" cy="18324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6AE7DAD2-FF57-B286-E55A-AA956724942E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6660987" y="2250373"/>
                  <a:ext cx="2113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3011C200-492E-855B-B057-C5BD8B7506AF}"/>
                    </a:ext>
                  </a:extLst>
                </p14:cNvPr>
                <p14:cNvContentPartPr/>
                <p14:nvPr/>
              </p14:nvContentPartPr>
              <p14:xfrm>
                <a:off x="6929187" y="2271613"/>
                <a:ext cx="130680" cy="56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3011C200-492E-855B-B057-C5BD8B7506AF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6913707" y="2256493"/>
                  <a:ext cx="1612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9DAF250F-4DCC-F1B6-CD9B-DC8B9DD07969}"/>
                    </a:ext>
                  </a:extLst>
                </p14:cNvPr>
                <p14:cNvContentPartPr/>
                <p14:nvPr/>
              </p14:nvContentPartPr>
              <p14:xfrm>
                <a:off x="7155627" y="2251093"/>
                <a:ext cx="360" cy="7416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9DAF250F-4DCC-F1B6-CD9B-DC8B9DD07969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140507" y="2235973"/>
                  <a:ext cx="3096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22286448-B52B-A1D9-9F09-8333F0A8404E}"/>
                    </a:ext>
                  </a:extLst>
                </p14:cNvPr>
                <p14:cNvContentPartPr/>
                <p14:nvPr/>
              </p14:nvContentPartPr>
              <p14:xfrm>
                <a:off x="7134747" y="2275933"/>
                <a:ext cx="93960" cy="7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22286448-B52B-A1D9-9F09-8333F0A8404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7119267" y="2260813"/>
                  <a:ext cx="12420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69F2CA8-8A58-B653-450F-04F33CF6AF6F}"/>
                    </a:ext>
                  </a:extLst>
                </p14:cNvPr>
                <p14:cNvContentPartPr/>
                <p14:nvPr/>
              </p14:nvContentPartPr>
              <p14:xfrm>
                <a:off x="7450827" y="2252533"/>
                <a:ext cx="126720" cy="84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69F2CA8-8A58-B653-450F-04F33CF6AF6F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7435347" y="2237413"/>
                  <a:ext cx="1573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9327CBF-3557-260B-1148-BA29D87A30AC}"/>
                    </a:ext>
                  </a:extLst>
                </p14:cNvPr>
                <p14:cNvContentPartPr/>
                <p14:nvPr/>
              </p14:nvContentPartPr>
              <p14:xfrm>
                <a:off x="7624347" y="2273053"/>
                <a:ext cx="84600" cy="4860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9327CBF-3557-260B-1148-BA29D87A30AC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7609227" y="2257573"/>
                  <a:ext cx="115200" cy="7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9B5A75BB-DFF7-0A63-9E2B-5160BDEAF9DD}"/>
                    </a:ext>
                  </a:extLst>
                </p14:cNvPr>
                <p14:cNvContentPartPr/>
                <p14:nvPr/>
              </p14:nvContentPartPr>
              <p14:xfrm>
                <a:off x="7809027" y="2213293"/>
                <a:ext cx="1800" cy="12708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9B5A75BB-DFF7-0A63-9E2B-5160BDEAF9D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7793547" y="2198173"/>
                  <a:ext cx="32040" cy="157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26D02475-9B4A-F496-667C-BA7C34C76EC2}"/>
                    </a:ext>
                  </a:extLst>
                </p14:cNvPr>
                <p14:cNvContentPartPr/>
                <p14:nvPr/>
              </p14:nvContentPartPr>
              <p14:xfrm>
                <a:off x="7899747" y="2197813"/>
                <a:ext cx="13680" cy="1573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26D02475-9B4A-F496-667C-BA7C34C76EC2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7884627" y="2182333"/>
                  <a:ext cx="43920" cy="18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95E35243-5AF2-63B1-B116-C5729B83B7D7}"/>
                    </a:ext>
                  </a:extLst>
                </p14:cNvPr>
                <p14:cNvContentPartPr/>
                <p14:nvPr/>
              </p14:nvContentPartPr>
              <p14:xfrm>
                <a:off x="7997307" y="2280973"/>
                <a:ext cx="113760" cy="5256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5E35243-5AF2-63B1-B116-C5729B83B7D7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7981827" y="2265853"/>
                  <a:ext cx="144000" cy="8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2DC2AF91-BCAB-FE57-BE37-6EF175164015}"/>
              </a:ext>
            </a:extLst>
          </p:cNvPr>
          <p:cNvGrpSpPr/>
          <p:nvPr/>
        </p:nvGrpSpPr>
        <p:grpSpPr>
          <a:xfrm>
            <a:off x="517947" y="3467173"/>
            <a:ext cx="709920" cy="204120"/>
            <a:chOff x="517947" y="3467173"/>
            <a:chExt cx="70992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F3FD68CC-5E69-20A4-ACD7-378C82B2110A}"/>
                    </a:ext>
                  </a:extLst>
                </p14:cNvPr>
                <p14:cNvContentPartPr/>
                <p14:nvPr/>
              </p14:nvContentPartPr>
              <p14:xfrm>
                <a:off x="520467" y="3467173"/>
                <a:ext cx="186120" cy="20412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F3FD68CC-5E69-20A4-ACD7-378C82B2110A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505347" y="3451693"/>
                  <a:ext cx="21672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7003DB85-DC63-6013-1B24-EEE630B57271}"/>
                    </a:ext>
                  </a:extLst>
                </p14:cNvPr>
                <p14:cNvContentPartPr/>
                <p14:nvPr/>
              </p14:nvContentPartPr>
              <p14:xfrm>
                <a:off x="517947" y="3593173"/>
                <a:ext cx="138600" cy="360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7003DB85-DC63-6013-1B24-EEE630B57271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502467" y="3577693"/>
                  <a:ext cx="16920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83E8AEAE-FA66-1B0F-360E-363A33656E5E}"/>
                    </a:ext>
                  </a:extLst>
                </p14:cNvPr>
                <p14:cNvContentPartPr/>
                <p14:nvPr/>
              </p14:nvContentPartPr>
              <p14:xfrm>
                <a:off x="849507" y="3567253"/>
                <a:ext cx="16200" cy="8712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83E8AEAE-FA66-1B0F-360E-363A33656E5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834387" y="3552133"/>
                  <a:ext cx="4680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8DA85D73-C40A-9697-F1FA-069CD392D611}"/>
                    </a:ext>
                  </a:extLst>
                </p14:cNvPr>
                <p14:cNvContentPartPr/>
                <p14:nvPr/>
              </p14:nvContentPartPr>
              <p14:xfrm>
                <a:off x="811347" y="3599293"/>
                <a:ext cx="95040" cy="252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8DA85D73-C40A-9697-F1FA-069CD392D611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796227" y="3583813"/>
                  <a:ext cx="125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9BC4CBF9-25F3-4DC4-71A3-A15F560911AF}"/>
                    </a:ext>
                  </a:extLst>
                </p14:cNvPr>
                <p14:cNvContentPartPr/>
                <p14:nvPr/>
              </p14:nvContentPartPr>
              <p14:xfrm>
                <a:off x="1006467" y="3578053"/>
                <a:ext cx="113760" cy="547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9BC4CBF9-25F3-4DC4-71A3-A15F560911AF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990987" y="3562933"/>
                  <a:ext cx="14400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A5FE120C-2A01-DD4C-DD74-827B87019B50}"/>
                    </a:ext>
                  </a:extLst>
                </p14:cNvPr>
                <p14:cNvContentPartPr/>
                <p14:nvPr/>
              </p14:nvContentPartPr>
              <p14:xfrm>
                <a:off x="1182867" y="3564013"/>
                <a:ext cx="22680" cy="864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A5FE120C-2A01-DD4C-DD74-827B87019B50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1167747" y="3548533"/>
                  <a:ext cx="5328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D793196-5308-6E28-8E14-5644D05744DF}"/>
                    </a:ext>
                  </a:extLst>
                </p14:cNvPr>
                <p14:cNvContentPartPr/>
                <p14:nvPr/>
              </p14:nvContentPartPr>
              <p14:xfrm>
                <a:off x="1161627" y="3596413"/>
                <a:ext cx="66240" cy="18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4D793196-5308-6E28-8E14-5644D05744DF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146507" y="3581293"/>
                  <a:ext cx="96840" cy="32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0E3A5D2-FFDC-BBE6-A16C-CDB5359850D3}"/>
              </a:ext>
            </a:extLst>
          </p:cNvPr>
          <p:cNvGrpSpPr/>
          <p:nvPr/>
        </p:nvGrpSpPr>
        <p:grpSpPr>
          <a:xfrm>
            <a:off x="1513347" y="3540253"/>
            <a:ext cx="242640" cy="74880"/>
            <a:chOff x="1513347" y="3540253"/>
            <a:chExt cx="242640" cy="74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666115D4-A981-8473-2BF1-F92695281890}"/>
                    </a:ext>
                  </a:extLst>
                </p14:cNvPr>
                <p14:cNvContentPartPr/>
                <p14:nvPr/>
              </p14:nvContentPartPr>
              <p14:xfrm>
                <a:off x="1513347" y="3540253"/>
                <a:ext cx="195120" cy="57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666115D4-A981-8473-2BF1-F92695281890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498227" y="3525133"/>
                  <a:ext cx="2257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9EAF54B4-F39E-72FC-E94F-8564E79C836A}"/>
                    </a:ext>
                  </a:extLst>
                </p14:cNvPr>
                <p14:cNvContentPartPr/>
                <p14:nvPr/>
              </p14:nvContentPartPr>
              <p14:xfrm>
                <a:off x="1533147" y="3609373"/>
                <a:ext cx="222840" cy="576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9EAF54B4-F39E-72FC-E94F-8564E79C836A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518027" y="3593893"/>
                  <a:ext cx="253440" cy="36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0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5E23EEA1-5B9A-5638-4DAD-0ECBF95F7F70}"/>
                  </a:ext>
                </a:extLst>
              </p14:cNvPr>
              <p14:cNvContentPartPr/>
              <p14:nvPr/>
            </p14:nvContentPartPr>
            <p14:xfrm>
              <a:off x="3236307" y="3490933"/>
              <a:ext cx="164880" cy="11952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5E23EEA1-5B9A-5638-4DAD-0ECBF95F7F70}"/>
                  </a:ext>
                </a:extLst>
              </p:cNvPr>
              <p:cNvPicPr/>
              <p:nvPr/>
            </p:nvPicPr>
            <p:blipFill>
              <a:blip r:embed="rId211"/>
              <a:stretch>
                <a:fillRect/>
              </a:stretch>
            </p:blipFill>
            <p:spPr>
              <a:xfrm>
                <a:off x="3220827" y="3475453"/>
                <a:ext cx="195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59C60C2E-D1B4-ED83-BD72-5DF63FAE904C}"/>
                  </a:ext>
                </a:extLst>
              </p14:cNvPr>
              <p14:cNvContentPartPr/>
              <p14:nvPr/>
            </p14:nvContentPartPr>
            <p14:xfrm>
              <a:off x="3457347" y="3510373"/>
              <a:ext cx="118800" cy="9360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59C60C2E-D1B4-ED83-BD72-5DF63FAE904C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442227" y="3495253"/>
                <a:ext cx="149400" cy="124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25F28139-7AAD-7A27-4E9A-68EDFC9DA540}"/>
                  </a:ext>
                </a:extLst>
              </p14:cNvPr>
              <p14:cNvContentPartPr/>
              <p14:nvPr/>
            </p14:nvContentPartPr>
            <p14:xfrm>
              <a:off x="3565347" y="3540253"/>
              <a:ext cx="140040" cy="19800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25F28139-7AAD-7A27-4E9A-68EDFC9DA540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550227" y="3525133"/>
                <a:ext cx="170280" cy="22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AAB04899-8050-B055-E1DA-9CDFFEBD454F}"/>
                  </a:ext>
                </a:extLst>
              </p14:cNvPr>
              <p14:cNvContentPartPr/>
              <p14:nvPr/>
            </p14:nvContentPartPr>
            <p14:xfrm>
              <a:off x="3712947" y="3641053"/>
              <a:ext cx="170280" cy="770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AAB04899-8050-B055-E1DA-9CDFFEBD454F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3697827" y="3625933"/>
                <a:ext cx="200880" cy="10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8">
            <p14:nvContentPartPr>
              <p14:cNvPr id="147" name="Ink 146">
                <a:extLst>
                  <a:ext uri="{FF2B5EF4-FFF2-40B4-BE49-F238E27FC236}">
                    <a16:creationId xmlns:a16="http://schemas.microsoft.com/office/drawing/2014/main" id="{51090D41-3C4F-30B2-5C03-87D94F0ED808}"/>
                  </a:ext>
                </a:extLst>
              </p14:cNvPr>
              <p14:cNvContentPartPr/>
              <p14:nvPr/>
            </p14:nvContentPartPr>
            <p14:xfrm>
              <a:off x="3926427" y="3616213"/>
              <a:ext cx="138600" cy="100440"/>
            </p14:xfrm>
          </p:contentPart>
        </mc:Choice>
        <mc:Fallback xmlns="">
          <p:pic>
            <p:nvPicPr>
              <p:cNvPr id="147" name="Ink 146">
                <a:extLst>
                  <a:ext uri="{FF2B5EF4-FFF2-40B4-BE49-F238E27FC236}">
                    <a16:creationId xmlns:a16="http://schemas.microsoft.com/office/drawing/2014/main" id="{51090D41-3C4F-30B2-5C03-87D94F0ED808}"/>
                  </a:ext>
                </a:extLst>
              </p:cNvPr>
              <p:cNvPicPr/>
              <p:nvPr/>
            </p:nvPicPr>
            <p:blipFill>
              <a:blip r:embed="rId219"/>
              <a:stretch>
                <a:fillRect/>
              </a:stretch>
            </p:blipFill>
            <p:spPr>
              <a:xfrm>
                <a:off x="3910947" y="3600733"/>
                <a:ext cx="169200" cy="131040"/>
              </a:xfrm>
              <a:prstGeom prst="rect">
                <a:avLst/>
              </a:prstGeom>
            </p:spPr>
          </p:pic>
        </mc:Fallback>
      </mc:AlternateContent>
      <p:grpSp>
        <p:nvGrpSpPr>
          <p:cNvPr id="150" name="Group 149">
            <a:extLst>
              <a:ext uri="{FF2B5EF4-FFF2-40B4-BE49-F238E27FC236}">
                <a16:creationId xmlns:a16="http://schemas.microsoft.com/office/drawing/2014/main" id="{D19C38A5-4698-C00F-B3BD-F2F81159BAB4}"/>
              </a:ext>
            </a:extLst>
          </p:cNvPr>
          <p:cNvGrpSpPr/>
          <p:nvPr/>
        </p:nvGrpSpPr>
        <p:grpSpPr>
          <a:xfrm>
            <a:off x="2219307" y="3371053"/>
            <a:ext cx="867240" cy="403920"/>
            <a:chOff x="2219307" y="3371053"/>
            <a:chExt cx="867240" cy="40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83E1D350-FC05-E6C9-82D5-83800AB37F3A}"/>
                    </a:ext>
                  </a:extLst>
                </p14:cNvPr>
                <p14:cNvContentPartPr/>
                <p14:nvPr/>
              </p14:nvContentPartPr>
              <p14:xfrm>
                <a:off x="2351067" y="3431893"/>
                <a:ext cx="283320" cy="25092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83E1D350-FC05-E6C9-82D5-83800AB37F3A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2335947" y="3416773"/>
                  <a:ext cx="3139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881AB3B2-A08C-23CF-AB3F-F3CE462167B7}"/>
                    </a:ext>
                  </a:extLst>
                </p14:cNvPr>
                <p14:cNvContentPartPr/>
                <p14:nvPr/>
              </p14:nvContentPartPr>
              <p14:xfrm>
                <a:off x="2352507" y="3591733"/>
                <a:ext cx="224280" cy="57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881AB3B2-A08C-23CF-AB3F-F3CE462167B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2337027" y="3576613"/>
                  <a:ext cx="25488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65F9221B-9123-90F7-2240-FA9D44113DCC}"/>
                    </a:ext>
                  </a:extLst>
                </p14:cNvPr>
                <p14:cNvContentPartPr/>
                <p14:nvPr/>
              </p14:nvContentPartPr>
              <p14:xfrm>
                <a:off x="2686947" y="3618733"/>
                <a:ext cx="18720" cy="56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65F9221B-9123-90F7-2240-FA9D44113DCC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2671827" y="3603613"/>
                  <a:ext cx="4932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CF2204B7-7B62-975D-B1E5-78AB505BFF2D}"/>
                    </a:ext>
                  </a:extLst>
                </p14:cNvPr>
                <p14:cNvContentPartPr/>
                <p14:nvPr/>
              </p14:nvContentPartPr>
              <p14:xfrm>
                <a:off x="2693427" y="3564733"/>
                <a:ext cx="6840" cy="180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CF2204B7-7B62-975D-B1E5-78AB505BFF2D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2678307" y="3549253"/>
                  <a:ext cx="37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630DEB7F-4C09-6A87-D454-82986C1EC2CF}"/>
                    </a:ext>
                  </a:extLst>
                </p14:cNvPr>
                <p14:cNvContentPartPr/>
                <p14:nvPr/>
              </p14:nvContentPartPr>
              <p14:xfrm>
                <a:off x="2763267" y="3614773"/>
                <a:ext cx="101880" cy="6480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630DEB7F-4C09-6A87-D454-82986C1EC2CF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2748147" y="3599653"/>
                  <a:ext cx="1321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11A11D3-B892-33EC-F712-85FD5A19ABF9}"/>
                    </a:ext>
                  </a:extLst>
                </p14:cNvPr>
                <p14:cNvContentPartPr/>
                <p14:nvPr/>
              </p14:nvContentPartPr>
              <p14:xfrm>
                <a:off x="2922747" y="3622333"/>
                <a:ext cx="2880" cy="464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11A11D3-B892-33EC-F712-85FD5A19ABF9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2907267" y="3606853"/>
                  <a:ext cx="3348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187CD43E-B3E6-0F17-67DE-90AFB96E541B}"/>
                    </a:ext>
                  </a:extLst>
                </p14:cNvPr>
                <p14:cNvContentPartPr/>
                <p14:nvPr/>
              </p14:nvContentPartPr>
              <p14:xfrm>
                <a:off x="2922747" y="3621613"/>
                <a:ext cx="360" cy="36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187CD43E-B3E6-0F17-67DE-90AFB96E541B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2907267" y="360613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C0349FD9-3CBC-3915-3D95-DF6E7BDB54C8}"/>
                    </a:ext>
                  </a:extLst>
                </p14:cNvPr>
                <p14:cNvContentPartPr/>
                <p14:nvPr/>
              </p14:nvContentPartPr>
              <p14:xfrm>
                <a:off x="3025347" y="3601813"/>
                <a:ext cx="24120" cy="8784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C0349FD9-3CBC-3915-3D95-DF6E7BDB54C8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3010227" y="3586693"/>
                  <a:ext cx="5436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9734DB70-B797-BDCF-0FEA-28EA80FFFB34}"/>
                    </a:ext>
                  </a:extLst>
                </p14:cNvPr>
                <p14:cNvContentPartPr/>
                <p14:nvPr/>
              </p14:nvContentPartPr>
              <p14:xfrm>
                <a:off x="3014907" y="3627733"/>
                <a:ext cx="71640" cy="432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9734DB70-B797-BDCF-0FEA-28EA80FFFB34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2999787" y="3612253"/>
                  <a:ext cx="1018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2C64955E-CD3D-F0EC-D8E3-4D175514D13D}"/>
                    </a:ext>
                  </a:extLst>
                </p14:cNvPr>
                <p14:cNvContentPartPr/>
                <p14:nvPr/>
              </p14:nvContentPartPr>
              <p14:xfrm>
                <a:off x="2219307" y="3371053"/>
                <a:ext cx="90000" cy="4039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2C64955E-CD3D-F0EC-D8E3-4D175514D13D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2204187" y="3355573"/>
                  <a:ext cx="120240" cy="434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0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2F5E0371-8E48-1D5B-FBD1-80EE9481B8DA}"/>
                  </a:ext>
                </a:extLst>
              </p14:cNvPr>
              <p14:cNvContentPartPr/>
              <p14:nvPr/>
            </p14:nvContentPartPr>
            <p14:xfrm>
              <a:off x="4157907" y="3384373"/>
              <a:ext cx="205920" cy="39996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2F5E0371-8E48-1D5B-FBD1-80EE9481B8DA}"/>
                  </a:ext>
                </a:extLst>
              </p:cNvPr>
              <p:cNvPicPr/>
              <p:nvPr/>
            </p:nvPicPr>
            <p:blipFill>
              <a:blip r:embed="rId241"/>
              <a:stretch>
                <a:fillRect/>
              </a:stretch>
            </p:blipFill>
            <p:spPr>
              <a:xfrm>
                <a:off x="4142787" y="3369253"/>
                <a:ext cx="236160" cy="43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2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ECE4573F-174C-08C6-8DCD-9040D1C9DED8}"/>
                  </a:ext>
                </a:extLst>
              </p14:cNvPr>
              <p14:cNvContentPartPr/>
              <p14:nvPr/>
            </p14:nvContentPartPr>
            <p14:xfrm>
              <a:off x="4569027" y="3588853"/>
              <a:ext cx="28080" cy="1656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ECE4573F-174C-08C6-8DCD-9040D1C9DED8}"/>
                  </a:ext>
                </a:extLst>
              </p:cNvPr>
              <p:cNvPicPr/>
              <p:nvPr/>
            </p:nvPicPr>
            <p:blipFill>
              <a:blip r:embed="rId243"/>
              <a:stretch>
                <a:fillRect/>
              </a:stretch>
            </p:blipFill>
            <p:spPr>
              <a:xfrm>
                <a:off x="4553907" y="3573733"/>
                <a:ext cx="58680" cy="4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4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82C3FED5-8E23-848C-EC2C-6CC8F4561A66}"/>
                  </a:ext>
                </a:extLst>
              </p14:cNvPr>
              <p14:cNvContentPartPr/>
              <p14:nvPr/>
            </p14:nvContentPartPr>
            <p14:xfrm>
              <a:off x="4795467" y="3441973"/>
              <a:ext cx="108360" cy="3229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82C3FED5-8E23-848C-EC2C-6CC8F4561A66}"/>
                  </a:ext>
                </a:extLst>
              </p:cNvPr>
              <p:cNvPicPr/>
              <p:nvPr/>
            </p:nvPicPr>
            <p:blipFill>
              <a:blip r:embed="rId245"/>
              <a:stretch>
                <a:fillRect/>
              </a:stretch>
            </p:blipFill>
            <p:spPr>
              <a:xfrm>
                <a:off x="4780347" y="3426853"/>
                <a:ext cx="138960" cy="35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6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3A8A9A93-3246-F0D1-4B0E-70CF508C58D6}"/>
                  </a:ext>
                </a:extLst>
              </p14:cNvPr>
              <p14:cNvContentPartPr/>
              <p14:nvPr/>
            </p14:nvContentPartPr>
            <p14:xfrm>
              <a:off x="4932627" y="3496333"/>
              <a:ext cx="126720" cy="1116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3A8A9A93-3246-F0D1-4B0E-70CF508C58D6}"/>
                  </a:ext>
                </a:extLst>
              </p:cNvPr>
              <p:cNvPicPr/>
              <p:nvPr/>
            </p:nvPicPr>
            <p:blipFill>
              <a:blip r:embed="rId247"/>
              <a:stretch>
                <a:fillRect/>
              </a:stretch>
            </p:blipFill>
            <p:spPr>
              <a:xfrm>
                <a:off x="4917147" y="3480853"/>
                <a:ext cx="157320" cy="141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8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742A2080-678C-5882-E728-4765F0D81D39}"/>
                  </a:ext>
                </a:extLst>
              </p14:cNvPr>
              <p14:cNvContentPartPr/>
              <p14:nvPr/>
            </p14:nvContentPartPr>
            <p14:xfrm>
              <a:off x="4969347" y="3577333"/>
              <a:ext cx="60840" cy="25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742A2080-678C-5882-E728-4765F0D81D39}"/>
                  </a:ext>
                </a:extLst>
              </p:cNvPr>
              <p:cNvPicPr/>
              <p:nvPr/>
            </p:nvPicPr>
            <p:blipFill>
              <a:blip r:embed="rId249"/>
              <a:stretch>
                <a:fillRect/>
              </a:stretch>
            </p:blipFill>
            <p:spPr>
              <a:xfrm>
                <a:off x="4954227" y="3562213"/>
                <a:ext cx="9144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0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A4407FB2-B82E-2906-5B03-6171747D53B8}"/>
                  </a:ext>
                </a:extLst>
              </p14:cNvPr>
              <p14:cNvContentPartPr/>
              <p14:nvPr/>
            </p14:nvContentPartPr>
            <p14:xfrm>
              <a:off x="5159067" y="3494893"/>
              <a:ext cx="110880" cy="11952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A4407FB2-B82E-2906-5B03-6171747D53B8}"/>
                  </a:ext>
                </a:extLst>
              </p:cNvPr>
              <p:cNvPicPr/>
              <p:nvPr/>
            </p:nvPicPr>
            <p:blipFill>
              <a:blip r:embed="rId251"/>
              <a:stretch>
                <a:fillRect/>
              </a:stretch>
            </p:blipFill>
            <p:spPr>
              <a:xfrm>
                <a:off x="5143947" y="3479413"/>
                <a:ext cx="141480" cy="150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2">
            <p14:nvContentPartPr>
              <p14:cNvPr id="159" name="Ink 158">
                <a:extLst>
                  <a:ext uri="{FF2B5EF4-FFF2-40B4-BE49-F238E27FC236}">
                    <a16:creationId xmlns:a16="http://schemas.microsoft.com/office/drawing/2014/main" id="{1EFC00A0-12A7-4BDC-E614-5D6F2CBC6378}"/>
                  </a:ext>
                </a:extLst>
              </p14:cNvPr>
              <p14:cNvContentPartPr/>
              <p14:nvPr/>
            </p14:nvContentPartPr>
            <p14:xfrm>
              <a:off x="5368587" y="3542413"/>
              <a:ext cx="105840" cy="47160"/>
            </p14:xfrm>
          </p:contentPart>
        </mc:Choice>
        <mc:Fallback xmlns="">
          <p:pic>
            <p:nvPicPr>
              <p:cNvPr id="159" name="Ink 158">
                <a:extLst>
                  <a:ext uri="{FF2B5EF4-FFF2-40B4-BE49-F238E27FC236}">
                    <a16:creationId xmlns:a16="http://schemas.microsoft.com/office/drawing/2014/main" id="{1EFC00A0-12A7-4BDC-E614-5D6F2CBC6378}"/>
                  </a:ext>
                </a:extLst>
              </p:cNvPr>
              <p:cNvPicPr/>
              <p:nvPr/>
            </p:nvPicPr>
            <p:blipFill>
              <a:blip r:embed="rId253"/>
              <a:stretch>
                <a:fillRect/>
              </a:stretch>
            </p:blipFill>
            <p:spPr>
              <a:xfrm>
                <a:off x="5353107" y="3526933"/>
                <a:ext cx="13608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4">
            <p14:nvContentPartPr>
              <p14:cNvPr id="160" name="Ink 159">
                <a:extLst>
                  <a:ext uri="{FF2B5EF4-FFF2-40B4-BE49-F238E27FC236}">
                    <a16:creationId xmlns:a16="http://schemas.microsoft.com/office/drawing/2014/main" id="{3DCC323D-73A5-D7BF-4D3D-F9F11F8A2281}"/>
                  </a:ext>
                </a:extLst>
              </p14:cNvPr>
              <p14:cNvContentPartPr/>
              <p14:nvPr/>
            </p14:nvContentPartPr>
            <p14:xfrm>
              <a:off x="5519787" y="3554293"/>
              <a:ext cx="92520" cy="43560"/>
            </p14:xfrm>
          </p:contentPart>
        </mc:Choice>
        <mc:Fallback xmlns="">
          <p:pic>
            <p:nvPicPr>
              <p:cNvPr id="160" name="Ink 159">
                <a:extLst>
                  <a:ext uri="{FF2B5EF4-FFF2-40B4-BE49-F238E27FC236}">
                    <a16:creationId xmlns:a16="http://schemas.microsoft.com/office/drawing/2014/main" id="{3DCC323D-73A5-D7BF-4D3D-F9F11F8A2281}"/>
                  </a:ext>
                </a:extLst>
              </p:cNvPr>
              <p:cNvPicPr/>
              <p:nvPr/>
            </p:nvPicPr>
            <p:blipFill>
              <a:blip r:embed="rId255"/>
              <a:stretch>
                <a:fillRect/>
              </a:stretch>
            </p:blipFill>
            <p:spPr>
              <a:xfrm>
                <a:off x="5504667" y="3539173"/>
                <a:ext cx="123120" cy="74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6">
            <p14:nvContentPartPr>
              <p14:cNvPr id="161" name="Ink 160">
                <a:extLst>
                  <a:ext uri="{FF2B5EF4-FFF2-40B4-BE49-F238E27FC236}">
                    <a16:creationId xmlns:a16="http://schemas.microsoft.com/office/drawing/2014/main" id="{863CCB43-9D34-18E5-7C4B-E5167AA2ACDB}"/>
                  </a:ext>
                </a:extLst>
              </p14:cNvPr>
              <p14:cNvContentPartPr/>
              <p14:nvPr/>
            </p14:nvContentPartPr>
            <p14:xfrm>
              <a:off x="5643627" y="3492013"/>
              <a:ext cx="21600" cy="106560"/>
            </p14:xfrm>
          </p:contentPart>
        </mc:Choice>
        <mc:Fallback xmlns="">
          <p:pic>
            <p:nvPicPr>
              <p:cNvPr id="161" name="Ink 160">
                <a:extLst>
                  <a:ext uri="{FF2B5EF4-FFF2-40B4-BE49-F238E27FC236}">
                    <a16:creationId xmlns:a16="http://schemas.microsoft.com/office/drawing/2014/main" id="{863CCB43-9D34-18E5-7C4B-E5167AA2ACDB}"/>
                  </a:ext>
                </a:extLst>
              </p:cNvPr>
              <p:cNvPicPr/>
              <p:nvPr/>
            </p:nvPicPr>
            <p:blipFill>
              <a:blip r:embed="rId257"/>
              <a:stretch>
                <a:fillRect/>
              </a:stretch>
            </p:blipFill>
            <p:spPr>
              <a:xfrm>
                <a:off x="5628507" y="3476893"/>
                <a:ext cx="51840" cy="137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8">
            <p14:nvContentPartPr>
              <p14:cNvPr id="162" name="Ink 161">
                <a:extLst>
                  <a:ext uri="{FF2B5EF4-FFF2-40B4-BE49-F238E27FC236}">
                    <a16:creationId xmlns:a16="http://schemas.microsoft.com/office/drawing/2014/main" id="{0FE1B6E3-BF97-FCA6-F692-9A3C831827D5}"/>
                  </a:ext>
                </a:extLst>
              </p14:cNvPr>
              <p14:cNvContentPartPr/>
              <p14:nvPr/>
            </p14:nvContentPartPr>
            <p14:xfrm>
              <a:off x="5742627" y="3543493"/>
              <a:ext cx="83520" cy="47160"/>
            </p14:xfrm>
          </p:contentPart>
        </mc:Choice>
        <mc:Fallback xmlns="">
          <p:pic>
            <p:nvPicPr>
              <p:cNvPr id="162" name="Ink 161">
                <a:extLst>
                  <a:ext uri="{FF2B5EF4-FFF2-40B4-BE49-F238E27FC236}">
                    <a16:creationId xmlns:a16="http://schemas.microsoft.com/office/drawing/2014/main" id="{0FE1B6E3-BF97-FCA6-F692-9A3C831827D5}"/>
                  </a:ext>
                </a:extLst>
              </p:cNvPr>
              <p:cNvPicPr/>
              <p:nvPr/>
            </p:nvPicPr>
            <p:blipFill>
              <a:blip r:embed="rId259"/>
              <a:stretch>
                <a:fillRect/>
              </a:stretch>
            </p:blipFill>
            <p:spPr>
              <a:xfrm>
                <a:off x="5727147" y="3528373"/>
                <a:ext cx="11376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0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7B05ACA6-F974-A650-ED80-463CCBE0A3A9}"/>
                  </a:ext>
                </a:extLst>
              </p14:cNvPr>
              <p14:cNvContentPartPr/>
              <p14:nvPr/>
            </p14:nvContentPartPr>
            <p14:xfrm>
              <a:off x="5911107" y="3538093"/>
              <a:ext cx="16200" cy="66600"/>
            </p14:xfrm>
          </p:contentPart>
        </mc:Choice>
        <mc:Fallback xmlns=""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7B05ACA6-F974-A650-ED80-463CCBE0A3A9}"/>
                  </a:ext>
                </a:extLst>
              </p:cNvPr>
              <p:cNvPicPr/>
              <p:nvPr/>
            </p:nvPicPr>
            <p:blipFill>
              <a:blip r:embed="rId261"/>
              <a:stretch>
                <a:fillRect/>
              </a:stretch>
            </p:blipFill>
            <p:spPr>
              <a:xfrm>
                <a:off x="5895627" y="3522973"/>
                <a:ext cx="4680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2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3D97C618-FEE7-3BA9-D581-876E3B3FB105}"/>
                  </a:ext>
                </a:extLst>
              </p14:cNvPr>
              <p14:cNvContentPartPr/>
              <p14:nvPr/>
            </p14:nvContentPartPr>
            <p14:xfrm>
              <a:off x="5880867" y="3563293"/>
              <a:ext cx="84600" cy="864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3D97C618-FEE7-3BA9-D581-876E3B3FB105}"/>
                  </a:ext>
                </a:extLst>
              </p:cNvPr>
              <p:cNvPicPr/>
              <p:nvPr/>
            </p:nvPicPr>
            <p:blipFill>
              <a:blip r:embed="rId263"/>
              <a:stretch>
                <a:fillRect/>
              </a:stretch>
            </p:blipFill>
            <p:spPr>
              <a:xfrm>
                <a:off x="5865387" y="3548173"/>
                <a:ext cx="115200" cy="38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4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F146151C-CD89-7EB9-4F1D-098DC39C595B}"/>
                  </a:ext>
                </a:extLst>
              </p14:cNvPr>
              <p14:cNvContentPartPr/>
              <p14:nvPr/>
            </p14:nvContentPartPr>
            <p14:xfrm>
              <a:off x="6042867" y="3553213"/>
              <a:ext cx="20160" cy="478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F146151C-CD89-7EB9-4F1D-098DC39C595B}"/>
                  </a:ext>
                </a:extLst>
              </p:cNvPr>
              <p:cNvPicPr/>
              <p:nvPr/>
            </p:nvPicPr>
            <p:blipFill>
              <a:blip r:embed="rId265"/>
              <a:stretch>
                <a:fillRect/>
              </a:stretch>
            </p:blipFill>
            <p:spPr>
              <a:xfrm>
                <a:off x="6027387" y="3537733"/>
                <a:ext cx="50760" cy="7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6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51203249-3627-A399-393E-21E65D7B804E}"/>
                  </a:ext>
                </a:extLst>
              </p14:cNvPr>
              <p14:cNvContentPartPr/>
              <p14:nvPr/>
            </p14:nvContentPartPr>
            <p14:xfrm>
              <a:off x="6042867" y="3553213"/>
              <a:ext cx="360" cy="36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51203249-3627-A399-393E-21E65D7B804E}"/>
                  </a:ext>
                </a:extLst>
              </p:cNvPr>
              <p:cNvPicPr/>
              <p:nvPr/>
            </p:nvPicPr>
            <p:blipFill>
              <a:blip r:embed="rId233"/>
              <a:stretch>
                <a:fillRect/>
              </a:stretch>
            </p:blipFill>
            <p:spPr>
              <a:xfrm>
                <a:off x="6027387" y="3537733"/>
                <a:ext cx="3096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7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4ED98F7D-D7BE-3ECB-E6AA-E10B93E0E3F4}"/>
                  </a:ext>
                </a:extLst>
              </p14:cNvPr>
              <p14:cNvContentPartPr/>
              <p14:nvPr/>
            </p14:nvContentPartPr>
            <p14:xfrm>
              <a:off x="6115227" y="3548173"/>
              <a:ext cx="87480" cy="4932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4ED98F7D-D7BE-3ECB-E6AA-E10B93E0E3F4}"/>
                  </a:ext>
                </a:extLst>
              </p:cNvPr>
              <p:cNvPicPr/>
              <p:nvPr/>
            </p:nvPicPr>
            <p:blipFill>
              <a:blip r:embed="rId268"/>
              <a:stretch>
                <a:fillRect/>
              </a:stretch>
            </p:blipFill>
            <p:spPr>
              <a:xfrm>
                <a:off x="6099747" y="3533053"/>
                <a:ext cx="117720" cy="79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9">
            <p14:nvContentPartPr>
              <p14:cNvPr id="168" name="Ink 167">
                <a:extLst>
                  <a:ext uri="{FF2B5EF4-FFF2-40B4-BE49-F238E27FC236}">
                    <a16:creationId xmlns:a16="http://schemas.microsoft.com/office/drawing/2014/main" id="{1FA1294D-2D42-BA32-20FD-F4C43A193639}"/>
                  </a:ext>
                </a:extLst>
              </p14:cNvPr>
              <p14:cNvContentPartPr/>
              <p14:nvPr/>
            </p14:nvContentPartPr>
            <p14:xfrm>
              <a:off x="6157347" y="3542773"/>
              <a:ext cx="271800" cy="48600"/>
            </p14:xfrm>
          </p:contentPart>
        </mc:Choice>
        <mc:Fallback xmlns="">
          <p:pic>
            <p:nvPicPr>
              <p:cNvPr id="168" name="Ink 167">
                <a:extLst>
                  <a:ext uri="{FF2B5EF4-FFF2-40B4-BE49-F238E27FC236}">
                    <a16:creationId xmlns:a16="http://schemas.microsoft.com/office/drawing/2014/main" id="{1FA1294D-2D42-BA32-20FD-F4C43A193639}"/>
                  </a:ext>
                </a:extLst>
              </p:cNvPr>
              <p:cNvPicPr/>
              <p:nvPr/>
            </p:nvPicPr>
            <p:blipFill>
              <a:blip r:embed="rId270"/>
              <a:stretch>
                <a:fillRect/>
              </a:stretch>
            </p:blipFill>
            <p:spPr>
              <a:xfrm>
                <a:off x="6142227" y="3527653"/>
                <a:ext cx="302040" cy="78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78" name="Group 177">
            <a:extLst>
              <a:ext uri="{FF2B5EF4-FFF2-40B4-BE49-F238E27FC236}">
                <a16:creationId xmlns:a16="http://schemas.microsoft.com/office/drawing/2014/main" id="{C71E5576-526B-5B88-1C97-66B566193F5D}"/>
              </a:ext>
            </a:extLst>
          </p:cNvPr>
          <p:cNvGrpSpPr/>
          <p:nvPr/>
        </p:nvGrpSpPr>
        <p:grpSpPr>
          <a:xfrm>
            <a:off x="5151147" y="3687133"/>
            <a:ext cx="907920" cy="129240"/>
            <a:chOff x="5151147" y="3687133"/>
            <a:chExt cx="907920" cy="12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5D75228D-E354-F0D5-50A7-1E247183590F}"/>
                    </a:ext>
                  </a:extLst>
                </p14:cNvPr>
                <p14:cNvContentPartPr/>
                <p14:nvPr/>
              </p14:nvContentPartPr>
              <p14:xfrm>
                <a:off x="5151147" y="3739333"/>
                <a:ext cx="171720" cy="7704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5D75228D-E354-F0D5-50A7-1E247183590F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5136027" y="3724213"/>
                  <a:ext cx="20196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17CA3F9A-597F-38AA-B642-F0B8931505AB}"/>
                    </a:ext>
                  </a:extLst>
                </p14:cNvPr>
                <p14:cNvContentPartPr/>
                <p14:nvPr/>
              </p14:nvContentPartPr>
              <p14:xfrm>
                <a:off x="5360667" y="3758413"/>
                <a:ext cx="68760" cy="4320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17CA3F9A-597F-38AA-B642-F0B8931505A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5345187" y="3742933"/>
                  <a:ext cx="993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E14A2A86-3103-A80B-EEA2-1F035ACE8598}"/>
                    </a:ext>
                  </a:extLst>
                </p14:cNvPr>
                <p14:cNvContentPartPr/>
                <p14:nvPr/>
              </p14:nvContentPartPr>
              <p14:xfrm>
                <a:off x="5395947" y="3758413"/>
                <a:ext cx="95040" cy="4788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E14A2A86-3103-A80B-EEA2-1F035ACE8598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5380827" y="3742933"/>
                  <a:ext cx="12564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AE81F419-1D06-AD07-BB85-4D7D816DEA2A}"/>
                    </a:ext>
                  </a:extLst>
                </p14:cNvPr>
                <p14:cNvContentPartPr/>
                <p14:nvPr/>
              </p14:nvContentPartPr>
              <p14:xfrm>
                <a:off x="5502867" y="3687133"/>
                <a:ext cx="29160" cy="11124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AE81F419-1D06-AD07-BB85-4D7D816DEA2A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5487387" y="3672013"/>
                  <a:ext cx="59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D15CD30F-3B4F-7264-9213-3DB78583290C}"/>
                    </a:ext>
                  </a:extLst>
                </p14:cNvPr>
                <p14:cNvContentPartPr/>
                <p14:nvPr/>
              </p14:nvContentPartPr>
              <p14:xfrm>
                <a:off x="5596467" y="3756253"/>
                <a:ext cx="112320" cy="478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D15CD30F-3B4F-7264-9213-3DB78583290C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5580987" y="3741133"/>
                  <a:ext cx="142920" cy="7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F736C6D1-DDB9-881B-F851-04981F5091F0}"/>
                    </a:ext>
                  </a:extLst>
                </p14:cNvPr>
                <p14:cNvContentPartPr/>
                <p14:nvPr/>
              </p14:nvContentPartPr>
              <p14:xfrm>
                <a:off x="5766027" y="3752293"/>
                <a:ext cx="100440" cy="4968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F736C6D1-DDB9-881B-F851-04981F5091F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5750907" y="3736813"/>
                  <a:ext cx="13104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2E33E03-2580-E9B6-26C8-8D46A65413EA}"/>
                    </a:ext>
                  </a:extLst>
                </p14:cNvPr>
                <p14:cNvContentPartPr/>
                <p14:nvPr/>
              </p14:nvContentPartPr>
              <p14:xfrm>
                <a:off x="5934867" y="3759853"/>
                <a:ext cx="124200" cy="4644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2E33E03-2580-E9B6-26C8-8D46A65413EA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5919387" y="3744373"/>
                  <a:ext cx="154800" cy="77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62DC2E8A-CBFF-66E0-C5C4-159A6209B376}"/>
              </a:ext>
            </a:extLst>
          </p:cNvPr>
          <p:cNvGrpSpPr/>
          <p:nvPr/>
        </p:nvGrpSpPr>
        <p:grpSpPr>
          <a:xfrm>
            <a:off x="6655227" y="3371413"/>
            <a:ext cx="534960" cy="500040"/>
            <a:chOff x="6655227" y="3371413"/>
            <a:chExt cx="534960" cy="500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D90D71B4-5E91-C836-0BF3-BCB6C4816BED}"/>
                    </a:ext>
                  </a:extLst>
                </p14:cNvPr>
                <p14:cNvContentPartPr/>
                <p14:nvPr/>
              </p14:nvContentPartPr>
              <p14:xfrm>
                <a:off x="6655227" y="3586693"/>
                <a:ext cx="146520" cy="7380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D90D71B4-5E91-C836-0BF3-BCB6C4816BED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6640107" y="3571213"/>
                  <a:ext cx="177120" cy="10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CDC39B08-955F-AD5E-DE36-91F9369B397E}"/>
                    </a:ext>
                  </a:extLst>
                </p14:cNvPr>
                <p14:cNvContentPartPr/>
                <p14:nvPr/>
              </p14:nvContentPartPr>
              <p14:xfrm>
                <a:off x="6867267" y="3565453"/>
                <a:ext cx="134640" cy="11736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CDC39B08-955F-AD5E-DE36-91F9369B397E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6851787" y="3549973"/>
                  <a:ext cx="1652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A1CAF284-1444-47EC-08D2-92C7778BDD99}"/>
                    </a:ext>
                  </a:extLst>
                </p14:cNvPr>
                <p14:cNvContentPartPr/>
                <p14:nvPr/>
              </p14:nvContentPartPr>
              <p14:xfrm>
                <a:off x="6933147" y="3371413"/>
                <a:ext cx="257040" cy="50004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A1CAF284-1444-47EC-08D2-92C7778BDD99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6917667" y="3356293"/>
                  <a:ext cx="287640" cy="530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1">
            <p14:nvContentPartPr>
              <p14:cNvPr id="184" name="Ink 183">
                <a:extLst>
                  <a:ext uri="{FF2B5EF4-FFF2-40B4-BE49-F238E27FC236}">
                    <a16:creationId xmlns:a16="http://schemas.microsoft.com/office/drawing/2014/main" id="{E1CECDC5-8D24-2466-7524-31835918F2BB}"/>
                  </a:ext>
                </a:extLst>
              </p14:cNvPr>
              <p14:cNvContentPartPr/>
              <p14:nvPr/>
            </p14:nvContentPartPr>
            <p14:xfrm>
              <a:off x="2303547" y="4090333"/>
              <a:ext cx="5060520" cy="53280"/>
            </p14:xfrm>
          </p:contentPart>
        </mc:Choice>
        <mc:Fallback xmlns="">
          <p:pic>
            <p:nvPicPr>
              <p:cNvPr id="184" name="Ink 183">
                <a:extLst>
                  <a:ext uri="{FF2B5EF4-FFF2-40B4-BE49-F238E27FC236}">
                    <a16:creationId xmlns:a16="http://schemas.microsoft.com/office/drawing/2014/main" id="{E1CECDC5-8D24-2466-7524-31835918F2BB}"/>
                  </a:ext>
                </a:extLst>
              </p:cNvPr>
              <p:cNvPicPr/>
              <p:nvPr/>
            </p:nvPicPr>
            <p:blipFill>
              <a:blip r:embed="rId292"/>
              <a:stretch>
                <a:fillRect/>
              </a:stretch>
            </p:blipFill>
            <p:spPr>
              <a:xfrm>
                <a:off x="2288427" y="4074853"/>
                <a:ext cx="5090760" cy="8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3">
            <p14:nvContentPartPr>
              <p14:cNvPr id="185" name="Ink 184">
                <a:extLst>
                  <a:ext uri="{FF2B5EF4-FFF2-40B4-BE49-F238E27FC236}">
                    <a16:creationId xmlns:a16="http://schemas.microsoft.com/office/drawing/2014/main" id="{8F44616C-8958-104A-658F-F90B1807C3E1}"/>
                  </a:ext>
                </a:extLst>
              </p14:cNvPr>
              <p14:cNvContentPartPr/>
              <p14:nvPr/>
            </p14:nvContentPartPr>
            <p14:xfrm>
              <a:off x="2279787" y="4278253"/>
              <a:ext cx="150480" cy="485640"/>
            </p14:xfrm>
          </p:contentPart>
        </mc:Choice>
        <mc:Fallback xmlns="">
          <p:pic>
            <p:nvPicPr>
              <p:cNvPr id="185" name="Ink 184">
                <a:extLst>
                  <a:ext uri="{FF2B5EF4-FFF2-40B4-BE49-F238E27FC236}">
                    <a16:creationId xmlns:a16="http://schemas.microsoft.com/office/drawing/2014/main" id="{8F44616C-8958-104A-658F-F90B1807C3E1}"/>
                  </a:ext>
                </a:extLst>
              </p:cNvPr>
              <p:cNvPicPr/>
              <p:nvPr/>
            </p:nvPicPr>
            <p:blipFill>
              <a:blip r:embed="rId294"/>
              <a:stretch>
                <a:fillRect/>
              </a:stretch>
            </p:blipFill>
            <p:spPr>
              <a:xfrm>
                <a:off x="2264667" y="4262773"/>
                <a:ext cx="181080" cy="51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0" name="Group 209">
            <a:extLst>
              <a:ext uri="{FF2B5EF4-FFF2-40B4-BE49-F238E27FC236}">
                <a16:creationId xmlns:a16="http://schemas.microsoft.com/office/drawing/2014/main" id="{934AE8FC-9FED-8E7A-F801-61CD00D3F9C0}"/>
              </a:ext>
            </a:extLst>
          </p:cNvPr>
          <p:cNvGrpSpPr/>
          <p:nvPr/>
        </p:nvGrpSpPr>
        <p:grpSpPr>
          <a:xfrm>
            <a:off x="2464827" y="4345573"/>
            <a:ext cx="1418400" cy="247680"/>
            <a:chOff x="2464827" y="4345573"/>
            <a:chExt cx="1418400" cy="247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6B22DC0-1A1B-DC75-27E4-125661419C42}"/>
                    </a:ext>
                  </a:extLst>
                </p14:cNvPr>
                <p14:cNvContentPartPr/>
                <p14:nvPr/>
              </p14:nvContentPartPr>
              <p14:xfrm>
                <a:off x="2464827" y="4401013"/>
                <a:ext cx="141840" cy="8424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6B22DC0-1A1B-DC75-27E4-125661419C42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2449707" y="4385893"/>
                  <a:ext cx="172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1" name="Ink 190">
                  <a:extLst>
                    <a:ext uri="{FF2B5EF4-FFF2-40B4-BE49-F238E27FC236}">
                      <a16:creationId xmlns:a16="http://schemas.microsoft.com/office/drawing/2014/main" id="{115D28AA-1C37-CEF7-4D64-3D73C8D7F8EC}"/>
                    </a:ext>
                  </a:extLst>
                </p14:cNvPr>
                <p14:cNvContentPartPr/>
                <p14:nvPr/>
              </p14:nvContentPartPr>
              <p14:xfrm>
                <a:off x="2664627" y="4441333"/>
                <a:ext cx="2880" cy="69120"/>
              </p14:xfrm>
            </p:contentPart>
          </mc:Choice>
          <mc:Fallback xmlns="">
            <p:pic>
              <p:nvPicPr>
                <p:cNvPr id="191" name="Ink 190">
                  <a:extLst>
                    <a:ext uri="{FF2B5EF4-FFF2-40B4-BE49-F238E27FC236}">
                      <a16:creationId xmlns:a16="http://schemas.microsoft.com/office/drawing/2014/main" id="{115D28AA-1C37-CEF7-4D64-3D73C8D7F8EC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2649147" y="4426213"/>
                  <a:ext cx="3348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2" name="Ink 191">
                  <a:extLst>
                    <a:ext uri="{FF2B5EF4-FFF2-40B4-BE49-F238E27FC236}">
                      <a16:creationId xmlns:a16="http://schemas.microsoft.com/office/drawing/2014/main" id="{BE6BD4B5-EDD6-2032-056D-2748C46ACF61}"/>
                    </a:ext>
                  </a:extLst>
                </p14:cNvPr>
                <p14:cNvContentPartPr/>
                <p14:nvPr/>
              </p14:nvContentPartPr>
              <p14:xfrm>
                <a:off x="2677587" y="4411813"/>
                <a:ext cx="17640" cy="7200"/>
              </p14:xfrm>
            </p:contentPart>
          </mc:Choice>
          <mc:Fallback xmlns="">
            <p:pic>
              <p:nvPicPr>
                <p:cNvPr id="192" name="Ink 191">
                  <a:extLst>
                    <a:ext uri="{FF2B5EF4-FFF2-40B4-BE49-F238E27FC236}">
                      <a16:creationId xmlns:a16="http://schemas.microsoft.com/office/drawing/2014/main" id="{BE6BD4B5-EDD6-2032-056D-2748C46ACF61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2662467" y="4396693"/>
                  <a:ext cx="478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3" name="Ink 192">
                  <a:extLst>
                    <a:ext uri="{FF2B5EF4-FFF2-40B4-BE49-F238E27FC236}">
                      <a16:creationId xmlns:a16="http://schemas.microsoft.com/office/drawing/2014/main" id="{06231FED-BD56-A169-EB49-2355ED2848B7}"/>
                    </a:ext>
                  </a:extLst>
                </p14:cNvPr>
                <p14:cNvContentPartPr/>
                <p14:nvPr/>
              </p14:nvContentPartPr>
              <p14:xfrm>
                <a:off x="2776587" y="4451053"/>
                <a:ext cx="91080" cy="59400"/>
              </p14:xfrm>
            </p:contentPart>
          </mc:Choice>
          <mc:Fallback xmlns="">
            <p:pic>
              <p:nvPicPr>
                <p:cNvPr id="193" name="Ink 192">
                  <a:extLst>
                    <a:ext uri="{FF2B5EF4-FFF2-40B4-BE49-F238E27FC236}">
                      <a16:creationId xmlns:a16="http://schemas.microsoft.com/office/drawing/2014/main" id="{06231FED-BD56-A169-EB49-2355ED2848B7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2761107" y="4435933"/>
                  <a:ext cx="12168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4" name="Ink 193">
                  <a:extLst>
                    <a:ext uri="{FF2B5EF4-FFF2-40B4-BE49-F238E27FC236}">
                      <a16:creationId xmlns:a16="http://schemas.microsoft.com/office/drawing/2014/main" id="{BBD29376-3E6A-892D-A03B-DC570A7701AE}"/>
                    </a:ext>
                  </a:extLst>
                </p14:cNvPr>
                <p14:cNvContentPartPr/>
                <p14:nvPr/>
              </p14:nvContentPartPr>
              <p14:xfrm>
                <a:off x="2875227" y="4464733"/>
                <a:ext cx="121680" cy="128520"/>
              </p14:xfrm>
            </p:contentPart>
          </mc:Choice>
          <mc:Fallback xmlns="">
            <p:pic>
              <p:nvPicPr>
                <p:cNvPr id="194" name="Ink 193">
                  <a:extLst>
                    <a:ext uri="{FF2B5EF4-FFF2-40B4-BE49-F238E27FC236}">
                      <a16:creationId xmlns:a16="http://schemas.microsoft.com/office/drawing/2014/main" id="{BBD29376-3E6A-892D-A03B-DC570A7701AE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2860107" y="4449613"/>
                  <a:ext cx="151920" cy="1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204BF109-36F3-883A-2EF6-D6F59F42B8F4}"/>
                    </a:ext>
                  </a:extLst>
                </p14:cNvPr>
                <p14:cNvContentPartPr/>
                <p14:nvPr/>
              </p14:nvContentPartPr>
              <p14:xfrm>
                <a:off x="3092667" y="4350253"/>
                <a:ext cx="360" cy="1519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204BF109-36F3-883A-2EF6-D6F59F42B8F4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3077187" y="4335133"/>
                  <a:ext cx="3096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D3E12582-4D1D-79D9-5682-F1CACB25A275}"/>
                    </a:ext>
                  </a:extLst>
                </p14:cNvPr>
                <p14:cNvContentPartPr/>
                <p14:nvPr/>
              </p14:nvContentPartPr>
              <p14:xfrm>
                <a:off x="3163587" y="4445653"/>
                <a:ext cx="153000" cy="579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D3E12582-4D1D-79D9-5682-F1CACB25A275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3148467" y="4430533"/>
                  <a:ext cx="18360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54EF01D-0FD2-C9EF-80B8-6D14D83D4D78}"/>
                    </a:ext>
                  </a:extLst>
                </p14:cNvPr>
                <p14:cNvContentPartPr/>
                <p14:nvPr/>
              </p14:nvContentPartPr>
              <p14:xfrm>
                <a:off x="3514227" y="4345573"/>
                <a:ext cx="162360" cy="14796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54EF01D-0FD2-C9EF-80B8-6D14D83D4D78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3498747" y="4330453"/>
                  <a:ext cx="1929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711627DD-C399-047B-EE42-06D9EBC5517F}"/>
                    </a:ext>
                  </a:extLst>
                </p14:cNvPr>
                <p14:cNvContentPartPr/>
                <p14:nvPr/>
              </p14:nvContentPartPr>
              <p14:xfrm>
                <a:off x="3593067" y="4440253"/>
                <a:ext cx="67680" cy="25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711627DD-C399-047B-EE42-06D9EBC5517F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3577947" y="4425133"/>
                  <a:ext cx="97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35BF7317-1AB2-9FDD-0651-7D78FABA16C3}"/>
                    </a:ext>
                  </a:extLst>
                </p14:cNvPr>
                <p14:cNvContentPartPr/>
                <p14:nvPr/>
              </p14:nvContentPartPr>
              <p14:xfrm>
                <a:off x="3755067" y="4369333"/>
                <a:ext cx="128160" cy="14400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35BF7317-1AB2-9FDD-0651-7D78FABA16C3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3739947" y="4353853"/>
                  <a:ext cx="158760" cy="174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C35314DA-4885-B8E3-EE39-E30A58BC805F}"/>
              </a:ext>
            </a:extLst>
          </p:cNvPr>
          <p:cNvGrpSpPr/>
          <p:nvPr/>
        </p:nvGrpSpPr>
        <p:grpSpPr>
          <a:xfrm>
            <a:off x="2805387" y="4638973"/>
            <a:ext cx="987120" cy="206640"/>
            <a:chOff x="2805387" y="4638973"/>
            <a:chExt cx="987120" cy="20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44F10CB4-E29D-F718-E172-56611F985F1F}"/>
                    </a:ext>
                  </a:extLst>
                </p14:cNvPr>
                <p14:cNvContentPartPr/>
                <p14:nvPr/>
              </p14:nvContentPartPr>
              <p14:xfrm>
                <a:off x="2805387" y="4705933"/>
                <a:ext cx="191160" cy="4176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44F10CB4-E29D-F718-E172-56611F985F1F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2790267" y="4690813"/>
                  <a:ext cx="221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2C7F2B9F-5560-1103-C97D-08E46C328EBC}"/>
                    </a:ext>
                  </a:extLst>
                </p14:cNvPr>
                <p14:cNvContentPartPr/>
                <p14:nvPr/>
              </p14:nvContentPartPr>
              <p14:xfrm>
                <a:off x="3033267" y="4699093"/>
                <a:ext cx="126720" cy="3744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2C7F2B9F-5560-1103-C97D-08E46C328EBC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3018147" y="4683973"/>
                  <a:ext cx="15732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B6CBE47F-08E9-9B3B-3D4D-DCCEBF95CD87}"/>
                    </a:ext>
                  </a:extLst>
                </p14:cNvPr>
                <p14:cNvContentPartPr/>
                <p14:nvPr/>
              </p14:nvContentPartPr>
              <p14:xfrm>
                <a:off x="3242787" y="4705213"/>
                <a:ext cx="16200" cy="3744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B6CBE47F-08E9-9B3B-3D4D-DCCEBF95CD87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3227307" y="4690093"/>
                  <a:ext cx="46800" cy="6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AC25718F-E809-49D1-53E6-DA487AF5DB03}"/>
                    </a:ext>
                  </a:extLst>
                </p14:cNvPr>
                <p14:cNvContentPartPr/>
                <p14:nvPr/>
              </p14:nvContentPartPr>
              <p14:xfrm>
                <a:off x="3247827" y="4705213"/>
                <a:ext cx="360" cy="36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AC25718F-E809-49D1-53E6-DA487AF5DB0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3232707" y="469009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2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284D8A81-D66A-3D64-EE2A-B20CE205DE08}"/>
                    </a:ext>
                  </a:extLst>
                </p14:cNvPr>
                <p14:cNvContentPartPr/>
                <p14:nvPr/>
              </p14:nvContentPartPr>
              <p14:xfrm>
                <a:off x="3345387" y="4693693"/>
                <a:ext cx="100440" cy="15192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284D8A81-D66A-3D64-EE2A-B20CE205DE08}"/>
                    </a:ext>
                  </a:extLst>
                </p:cNvPr>
                <p:cNvPicPr/>
                <p:nvPr/>
              </p:nvPicPr>
              <p:blipFill>
                <a:blip r:embed="rId323"/>
                <a:stretch>
                  <a:fillRect/>
                </a:stretch>
              </p:blipFill>
              <p:spPr>
                <a:xfrm>
                  <a:off x="3330267" y="4678573"/>
                  <a:ext cx="13104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4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B34C969B-8399-AAB7-C100-2DB7EFEC2937}"/>
                    </a:ext>
                  </a:extLst>
                </p14:cNvPr>
                <p14:cNvContentPartPr/>
                <p14:nvPr/>
              </p14:nvContentPartPr>
              <p14:xfrm>
                <a:off x="3519267" y="4638973"/>
                <a:ext cx="80640" cy="12888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B34C969B-8399-AAB7-C100-2DB7EFEC2937}"/>
                    </a:ext>
                  </a:extLst>
                </p:cNvPr>
                <p:cNvPicPr/>
                <p:nvPr/>
              </p:nvPicPr>
              <p:blipFill>
                <a:blip r:embed="rId325"/>
                <a:stretch>
                  <a:fillRect/>
                </a:stretch>
              </p:blipFill>
              <p:spPr>
                <a:xfrm>
                  <a:off x="3504147" y="4623493"/>
                  <a:ext cx="111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6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75000747-85D3-97B6-3EB7-38C31B6EE4CB}"/>
                    </a:ext>
                  </a:extLst>
                </p14:cNvPr>
                <p14:cNvContentPartPr/>
                <p14:nvPr/>
              </p14:nvContentPartPr>
              <p14:xfrm>
                <a:off x="3708987" y="4675333"/>
                <a:ext cx="4320" cy="7092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75000747-85D3-97B6-3EB7-38C31B6EE4CB}"/>
                    </a:ext>
                  </a:extLst>
                </p:cNvPr>
                <p:cNvPicPr/>
                <p:nvPr/>
              </p:nvPicPr>
              <p:blipFill>
                <a:blip r:embed="rId327"/>
                <a:stretch>
                  <a:fillRect/>
                </a:stretch>
              </p:blipFill>
              <p:spPr>
                <a:xfrm>
                  <a:off x="3693867" y="4660213"/>
                  <a:ext cx="349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8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1D3BD9C0-FC2B-24C5-8713-AD8AAB1BCD18}"/>
                    </a:ext>
                  </a:extLst>
                </p14:cNvPr>
                <p14:cNvContentPartPr/>
                <p14:nvPr/>
              </p14:nvContentPartPr>
              <p14:xfrm>
                <a:off x="3690627" y="4696573"/>
                <a:ext cx="101880" cy="36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1D3BD9C0-FC2B-24C5-8713-AD8AAB1BCD18}"/>
                    </a:ext>
                  </a:extLst>
                </p:cNvPr>
                <p:cNvPicPr/>
                <p:nvPr/>
              </p:nvPicPr>
              <p:blipFill>
                <a:blip r:embed="rId329"/>
                <a:stretch>
                  <a:fillRect/>
                </a:stretch>
              </p:blipFill>
              <p:spPr>
                <a:xfrm>
                  <a:off x="3675147" y="4681093"/>
                  <a:ext cx="132120" cy="30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32E8A02C-3569-7EA0-9860-1793904D0EB2}"/>
              </a:ext>
            </a:extLst>
          </p:cNvPr>
          <p:cNvGrpSpPr/>
          <p:nvPr/>
        </p:nvGrpSpPr>
        <p:grpSpPr>
          <a:xfrm>
            <a:off x="4115787" y="4254133"/>
            <a:ext cx="994680" cy="472320"/>
            <a:chOff x="4115787" y="4254133"/>
            <a:chExt cx="994680" cy="47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0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A8066A59-1B5E-A644-FC0E-B2A3EBE68CA8}"/>
                    </a:ext>
                  </a:extLst>
                </p14:cNvPr>
                <p14:cNvContentPartPr/>
                <p14:nvPr/>
              </p14:nvContentPartPr>
              <p14:xfrm>
                <a:off x="4115787" y="4416853"/>
                <a:ext cx="164880" cy="17100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A8066A59-1B5E-A644-FC0E-B2A3EBE68CA8}"/>
                    </a:ext>
                  </a:extLst>
                </p:cNvPr>
                <p:cNvPicPr/>
                <p:nvPr/>
              </p:nvPicPr>
              <p:blipFill>
                <a:blip r:embed="rId331"/>
                <a:stretch>
                  <a:fillRect/>
                </a:stretch>
              </p:blipFill>
              <p:spPr>
                <a:xfrm>
                  <a:off x="4100667" y="4401373"/>
                  <a:ext cx="195480" cy="20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2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71221718-330B-F49D-3354-C4AA4EB20056}"/>
                    </a:ext>
                  </a:extLst>
                </p14:cNvPr>
                <p14:cNvContentPartPr/>
                <p14:nvPr/>
              </p14:nvContentPartPr>
              <p14:xfrm>
                <a:off x="4276707" y="4462573"/>
                <a:ext cx="209880" cy="21852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71221718-330B-F49D-3354-C4AA4EB20056}"/>
                    </a:ext>
                  </a:extLst>
                </p:cNvPr>
                <p:cNvPicPr/>
                <p:nvPr/>
              </p:nvPicPr>
              <p:blipFill>
                <a:blip r:embed="rId333"/>
                <a:stretch>
                  <a:fillRect/>
                </a:stretch>
              </p:blipFill>
              <p:spPr>
                <a:xfrm>
                  <a:off x="4261227" y="4447453"/>
                  <a:ext cx="240120" cy="24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4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86507889-C3EF-BB6D-6AE2-3607CC1D563A}"/>
                    </a:ext>
                  </a:extLst>
                </p14:cNvPr>
                <p14:cNvContentPartPr/>
                <p14:nvPr/>
              </p14:nvContentPartPr>
              <p14:xfrm>
                <a:off x="4454547" y="4592893"/>
                <a:ext cx="159840" cy="694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86507889-C3EF-BB6D-6AE2-3607CC1D563A}"/>
                    </a:ext>
                  </a:extLst>
                </p:cNvPr>
                <p:cNvPicPr/>
                <p:nvPr/>
              </p:nvPicPr>
              <p:blipFill>
                <a:blip r:embed="rId335"/>
                <a:stretch>
                  <a:fillRect/>
                </a:stretch>
              </p:blipFill>
              <p:spPr>
                <a:xfrm>
                  <a:off x="4439067" y="4577413"/>
                  <a:ext cx="1900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6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4B061E65-E08F-3B5B-9B84-8B990D8ED1B4}"/>
                    </a:ext>
                  </a:extLst>
                </p14:cNvPr>
                <p14:cNvContentPartPr/>
                <p14:nvPr/>
              </p14:nvContentPartPr>
              <p14:xfrm>
                <a:off x="4679547" y="4612333"/>
                <a:ext cx="64800" cy="44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4B061E65-E08F-3B5B-9B84-8B990D8ED1B4}"/>
                    </a:ext>
                  </a:extLst>
                </p:cNvPr>
                <p:cNvPicPr/>
                <p:nvPr/>
              </p:nvPicPr>
              <p:blipFill>
                <a:blip r:embed="rId337"/>
                <a:stretch>
                  <a:fillRect/>
                </a:stretch>
              </p:blipFill>
              <p:spPr>
                <a:xfrm>
                  <a:off x="4664427" y="4597213"/>
                  <a:ext cx="95400" cy="74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8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47D6AB76-C07B-649C-4375-159630E5F091}"/>
                    </a:ext>
                  </a:extLst>
                </p14:cNvPr>
                <p14:cNvContentPartPr/>
                <p14:nvPr/>
              </p14:nvContentPartPr>
              <p14:xfrm>
                <a:off x="4845507" y="4537093"/>
                <a:ext cx="2880" cy="11700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47D6AB76-C07B-649C-4375-159630E5F091}"/>
                    </a:ext>
                  </a:extLst>
                </p:cNvPr>
                <p:cNvPicPr/>
                <p:nvPr/>
              </p:nvPicPr>
              <p:blipFill>
                <a:blip r:embed="rId339"/>
                <a:stretch>
                  <a:fillRect/>
                </a:stretch>
              </p:blipFill>
              <p:spPr>
                <a:xfrm>
                  <a:off x="4830387" y="4521973"/>
                  <a:ext cx="334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0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A98CEDC7-A174-5486-8568-A1FB791E4781}"/>
                    </a:ext>
                  </a:extLst>
                </p14:cNvPr>
                <p14:cNvContentPartPr/>
                <p14:nvPr/>
              </p14:nvContentPartPr>
              <p14:xfrm>
                <a:off x="4919307" y="4254133"/>
                <a:ext cx="191160" cy="47232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A98CEDC7-A174-5486-8568-A1FB791E4781}"/>
                    </a:ext>
                  </a:extLst>
                </p:cNvPr>
                <p:cNvPicPr/>
                <p:nvPr/>
              </p:nvPicPr>
              <p:blipFill>
                <a:blip r:embed="rId341"/>
                <a:stretch>
                  <a:fillRect/>
                </a:stretch>
              </p:blipFill>
              <p:spPr>
                <a:xfrm>
                  <a:off x="4904187" y="4239013"/>
                  <a:ext cx="221760" cy="502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42">
            <p14:nvContentPartPr>
              <p14:cNvPr id="218" name="Ink 217">
                <a:extLst>
                  <a:ext uri="{FF2B5EF4-FFF2-40B4-BE49-F238E27FC236}">
                    <a16:creationId xmlns:a16="http://schemas.microsoft.com/office/drawing/2014/main" id="{25A101AF-CCD0-AEBB-612E-C7A3E333853A}"/>
                  </a:ext>
                </a:extLst>
              </p14:cNvPr>
              <p14:cNvContentPartPr/>
              <p14:nvPr/>
            </p14:nvContentPartPr>
            <p14:xfrm>
              <a:off x="5448867" y="4463293"/>
              <a:ext cx="4320" cy="5040"/>
            </p14:xfrm>
          </p:contentPart>
        </mc:Choice>
        <mc:Fallback xmlns="">
          <p:pic>
            <p:nvPicPr>
              <p:cNvPr id="218" name="Ink 217">
                <a:extLst>
                  <a:ext uri="{FF2B5EF4-FFF2-40B4-BE49-F238E27FC236}">
                    <a16:creationId xmlns:a16="http://schemas.microsoft.com/office/drawing/2014/main" id="{25A101AF-CCD0-AEBB-612E-C7A3E333853A}"/>
                  </a:ext>
                </a:extLst>
              </p:cNvPr>
              <p:cNvPicPr/>
              <p:nvPr/>
            </p:nvPicPr>
            <p:blipFill>
              <a:blip r:embed="rId343"/>
              <a:stretch>
                <a:fillRect/>
              </a:stretch>
            </p:blipFill>
            <p:spPr>
              <a:xfrm>
                <a:off x="5433387" y="4448173"/>
                <a:ext cx="34920" cy="35640"/>
              </a:xfrm>
              <a:prstGeom prst="rect">
                <a:avLst/>
              </a:prstGeom>
            </p:spPr>
          </p:pic>
        </mc:Fallback>
      </mc:AlternateContent>
      <p:grpSp>
        <p:nvGrpSpPr>
          <p:cNvPr id="232" name="Group 231">
            <a:extLst>
              <a:ext uri="{FF2B5EF4-FFF2-40B4-BE49-F238E27FC236}">
                <a16:creationId xmlns:a16="http://schemas.microsoft.com/office/drawing/2014/main" id="{69CEAE12-9F06-5E4E-0880-AF0DBE2AB8AD}"/>
              </a:ext>
            </a:extLst>
          </p:cNvPr>
          <p:cNvGrpSpPr/>
          <p:nvPr/>
        </p:nvGrpSpPr>
        <p:grpSpPr>
          <a:xfrm>
            <a:off x="5665947" y="4234333"/>
            <a:ext cx="1459800" cy="515880"/>
            <a:chOff x="5665947" y="4234333"/>
            <a:chExt cx="1459800" cy="515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44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522AE5B6-ADC1-1551-E298-D1FDB2872AFD}"/>
                    </a:ext>
                  </a:extLst>
                </p14:cNvPr>
                <p14:cNvContentPartPr/>
                <p14:nvPr/>
              </p14:nvContentPartPr>
              <p14:xfrm>
                <a:off x="5665947" y="4304893"/>
                <a:ext cx="130680" cy="39060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522AE5B6-ADC1-1551-E298-D1FDB2872AFD}"/>
                    </a:ext>
                  </a:extLst>
                </p:cNvPr>
                <p:cNvPicPr/>
                <p:nvPr/>
              </p:nvPicPr>
              <p:blipFill>
                <a:blip r:embed="rId345"/>
                <a:stretch>
                  <a:fillRect/>
                </a:stretch>
              </p:blipFill>
              <p:spPr>
                <a:xfrm>
                  <a:off x="5650827" y="4289773"/>
                  <a:ext cx="161280" cy="42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6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6739503F-9D7F-C29F-3066-B49EC2C05B2D}"/>
                    </a:ext>
                  </a:extLst>
                </p14:cNvPr>
                <p14:cNvContentPartPr/>
                <p14:nvPr/>
              </p14:nvContentPartPr>
              <p14:xfrm>
                <a:off x="5985987" y="4340893"/>
                <a:ext cx="37080" cy="9720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6739503F-9D7F-C29F-3066-B49EC2C05B2D}"/>
                    </a:ext>
                  </a:extLst>
                </p:cNvPr>
                <p:cNvPicPr/>
                <p:nvPr/>
              </p:nvPicPr>
              <p:blipFill>
                <a:blip r:embed="rId347"/>
                <a:stretch>
                  <a:fillRect/>
                </a:stretch>
              </p:blipFill>
              <p:spPr>
                <a:xfrm>
                  <a:off x="5970867" y="4325413"/>
                  <a:ext cx="67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8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795E74FF-3DFF-D26D-A01D-DDA61F5966A4}"/>
                    </a:ext>
                  </a:extLst>
                </p14:cNvPr>
                <p14:cNvContentPartPr/>
                <p14:nvPr/>
              </p14:nvContentPartPr>
              <p14:xfrm>
                <a:off x="5871507" y="4441693"/>
                <a:ext cx="286200" cy="21168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795E74FF-3DFF-D26D-A01D-DDA61F5966A4}"/>
                    </a:ext>
                  </a:extLst>
                </p:cNvPr>
                <p:cNvPicPr/>
                <p:nvPr/>
              </p:nvPicPr>
              <p:blipFill>
                <a:blip r:embed="rId349"/>
                <a:stretch>
                  <a:fillRect/>
                </a:stretch>
              </p:blipFill>
              <p:spPr>
                <a:xfrm>
                  <a:off x="5856387" y="4426573"/>
                  <a:ext cx="31680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0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E0406433-7B6F-0A66-3377-4CCBCA71BBA6}"/>
                    </a:ext>
                  </a:extLst>
                </p14:cNvPr>
                <p14:cNvContentPartPr/>
                <p14:nvPr/>
              </p14:nvContentPartPr>
              <p14:xfrm>
                <a:off x="6090027" y="4571293"/>
                <a:ext cx="163800" cy="10404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E0406433-7B6F-0A66-3377-4CCBCA71BBA6}"/>
                    </a:ext>
                  </a:extLst>
                </p:cNvPr>
                <p:cNvPicPr/>
                <p:nvPr/>
              </p:nvPicPr>
              <p:blipFill>
                <a:blip r:embed="rId351"/>
                <a:stretch>
                  <a:fillRect/>
                </a:stretch>
              </p:blipFill>
              <p:spPr>
                <a:xfrm>
                  <a:off x="6074907" y="4555813"/>
                  <a:ext cx="1940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2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AB7C33EA-100F-26F4-1D62-EFD2E1FF9D7B}"/>
                    </a:ext>
                  </a:extLst>
                </p14:cNvPr>
                <p14:cNvContentPartPr/>
                <p14:nvPr/>
              </p14:nvContentPartPr>
              <p14:xfrm>
                <a:off x="6291627" y="4626013"/>
                <a:ext cx="84600" cy="8244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AB7C33EA-100F-26F4-1D62-EFD2E1FF9D7B}"/>
                    </a:ext>
                  </a:extLst>
                </p:cNvPr>
                <p:cNvPicPr/>
                <p:nvPr/>
              </p:nvPicPr>
              <p:blipFill>
                <a:blip r:embed="rId353"/>
                <a:stretch>
                  <a:fillRect/>
                </a:stretch>
              </p:blipFill>
              <p:spPr>
                <a:xfrm>
                  <a:off x="6276507" y="4610893"/>
                  <a:ext cx="1152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4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4A83D71D-28FF-318B-F540-C0B78ACA29B6}"/>
                    </a:ext>
                  </a:extLst>
                </p14:cNvPr>
                <p14:cNvContentPartPr/>
                <p14:nvPr/>
              </p14:nvContentPartPr>
              <p14:xfrm>
                <a:off x="6321867" y="4674253"/>
                <a:ext cx="55800" cy="252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4A83D71D-28FF-318B-F540-C0B78ACA29B6}"/>
                    </a:ext>
                  </a:extLst>
                </p:cNvPr>
                <p:cNvPicPr/>
                <p:nvPr/>
              </p:nvPicPr>
              <p:blipFill>
                <a:blip r:embed="rId355"/>
                <a:stretch>
                  <a:fillRect/>
                </a:stretch>
              </p:blipFill>
              <p:spPr>
                <a:xfrm>
                  <a:off x="6306747" y="4658773"/>
                  <a:ext cx="864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6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88B83E8F-F3A0-493A-8CB8-BE5B3079BF62}"/>
                    </a:ext>
                  </a:extLst>
                </p14:cNvPr>
                <p14:cNvContentPartPr/>
                <p14:nvPr/>
              </p14:nvContentPartPr>
              <p14:xfrm>
                <a:off x="6569547" y="4406773"/>
                <a:ext cx="153000" cy="5292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88B83E8F-F3A0-493A-8CB8-BE5B3079BF62}"/>
                    </a:ext>
                  </a:extLst>
                </p:cNvPr>
                <p:cNvPicPr/>
                <p:nvPr/>
              </p:nvPicPr>
              <p:blipFill>
                <a:blip r:embed="rId357"/>
                <a:stretch>
                  <a:fillRect/>
                </a:stretch>
              </p:blipFill>
              <p:spPr>
                <a:xfrm>
                  <a:off x="6554427" y="4391653"/>
                  <a:ext cx="183600" cy="83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8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861C2A1D-3D4B-4DCD-2A11-B2BB43206E34}"/>
                    </a:ext>
                  </a:extLst>
                </p14:cNvPr>
                <p14:cNvContentPartPr/>
                <p14:nvPr/>
              </p14:nvContentPartPr>
              <p14:xfrm>
                <a:off x="6803907" y="4403173"/>
                <a:ext cx="66240" cy="5184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861C2A1D-3D4B-4DCD-2A11-B2BB43206E34}"/>
                    </a:ext>
                  </a:extLst>
                </p:cNvPr>
                <p:cNvPicPr/>
                <p:nvPr/>
              </p:nvPicPr>
              <p:blipFill>
                <a:blip r:embed="rId359"/>
                <a:stretch>
                  <a:fillRect/>
                </a:stretch>
              </p:blipFill>
              <p:spPr>
                <a:xfrm>
                  <a:off x="6788787" y="4388053"/>
                  <a:ext cx="9684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0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17828A8-0594-8A02-15F6-34AEAA01B5A4}"/>
                    </a:ext>
                  </a:extLst>
                </p14:cNvPr>
                <p14:cNvContentPartPr/>
                <p14:nvPr/>
              </p14:nvContentPartPr>
              <p14:xfrm>
                <a:off x="6869787" y="4364653"/>
                <a:ext cx="63720" cy="10548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17828A8-0594-8A02-15F6-34AEAA01B5A4}"/>
                    </a:ext>
                  </a:extLst>
                </p:cNvPr>
                <p:cNvPicPr/>
                <p:nvPr/>
              </p:nvPicPr>
              <p:blipFill>
                <a:blip r:embed="rId361"/>
                <a:stretch>
                  <a:fillRect/>
                </a:stretch>
              </p:blipFill>
              <p:spPr>
                <a:xfrm>
                  <a:off x="6854667" y="4349173"/>
                  <a:ext cx="939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0F10022C-CAEE-9BC2-0561-CF3207CF2452}"/>
                    </a:ext>
                  </a:extLst>
                </p14:cNvPr>
                <p14:cNvContentPartPr/>
                <p14:nvPr/>
              </p14:nvContentPartPr>
              <p14:xfrm>
                <a:off x="6918747" y="4234333"/>
                <a:ext cx="207000" cy="51588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0F10022C-CAEE-9BC2-0561-CF3207CF245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903267" y="4219213"/>
                  <a:ext cx="237600" cy="546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4">
            <p14:nvContentPartPr>
              <p14:cNvPr id="233" name="Ink 232">
                <a:extLst>
                  <a:ext uri="{FF2B5EF4-FFF2-40B4-BE49-F238E27FC236}">
                    <a16:creationId xmlns:a16="http://schemas.microsoft.com/office/drawing/2014/main" id="{5C83F728-9A45-2354-5D09-94A1C5B8867B}"/>
                  </a:ext>
                </a:extLst>
              </p14:cNvPr>
              <p14:cNvContentPartPr/>
              <p14:nvPr/>
            </p14:nvContentPartPr>
            <p14:xfrm>
              <a:off x="7598067" y="3788293"/>
              <a:ext cx="33480" cy="18000"/>
            </p14:xfrm>
          </p:contentPart>
        </mc:Choice>
        <mc:Fallback xmlns="">
          <p:pic>
            <p:nvPicPr>
              <p:cNvPr id="233" name="Ink 232">
                <a:extLst>
                  <a:ext uri="{FF2B5EF4-FFF2-40B4-BE49-F238E27FC236}">
                    <a16:creationId xmlns:a16="http://schemas.microsoft.com/office/drawing/2014/main" id="{5C83F728-9A45-2354-5D09-94A1C5B8867B}"/>
                  </a:ext>
                </a:extLst>
              </p:cNvPr>
              <p:cNvPicPr/>
              <p:nvPr/>
            </p:nvPicPr>
            <p:blipFill>
              <a:blip r:embed="rId365"/>
              <a:stretch>
                <a:fillRect/>
              </a:stretch>
            </p:blipFill>
            <p:spPr>
              <a:xfrm>
                <a:off x="7582947" y="3772813"/>
                <a:ext cx="6372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6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F0A3C450-7C79-5B95-8C25-0176858222C2}"/>
                  </a:ext>
                </a:extLst>
              </p14:cNvPr>
              <p14:cNvContentPartPr/>
              <p14:nvPr/>
            </p14:nvContentPartPr>
            <p14:xfrm>
              <a:off x="8361987" y="3541333"/>
              <a:ext cx="16200" cy="17532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F0A3C450-7C79-5B95-8C25-0176858222C2}"/>
                  </a:ext>
                </a:extLst>
              </p:cNvPr>
              <p:cNvPicPr/>
              <p:nvPr/>
            </p:nvPicPr>
            <p:blipFill>
              <a:blip r:embed="rId367"/>
              <a:stretch>
                <a:fillRect/>
              </a:stretch>
            </p:blipFill>
            <p:spPr>
              <a:xfrm>
                <a:off x="8346867" y="3525853"/>
                <a:ext cx="46800" cy="205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35" name="Ink 234">
                <a:extLst>
                  <a:ext uri="{FF2B5EF4-FFF2-40B4-BE49-F238E27FC236}">
                    <a16:creationId xmlns:a16="http://schemas.microsoft.com/office/drawing/2014/main" id="{53B769A0-4E3E-CC0F-7606-EB8500260733}"/>
                  </a:ext>
                </a:extLst>
              </p14:cNvPr>
              <p14:cNvContentPartPr/>
              <p14:nvPr/>
            </p14:nvContentPartPr>
            <p14:xfrm>
              <a:off x="7933947" y="3813133"/>
              <a:ext cx="842760" cy="17280"/>
            </p14:xfrm>
          </p:contentPart>
        </mc:Choice>
        <mc:Fallback xmlns="">
          <p:pic>
            <p:nvPicPr>
              <p:cNvPr id="235" name="Ink 234">
                <a:extLst>
                  <a:ext uri="{FF2B5EF4-FFF2-40B4-BE49-F238E27FC236}">
                    <a16:creationId xmlns:a16="http://schemas.microsoft.com/office/drawing/2014/main" id="{53B769A0-4E3E-CC0F-7606-EB8500260733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7918827" y="3798013"/>
                <a:ext cx="873000" cy="47880"/>
              </a:xfrm>
              <a:prstGeom prst="rect">
                <a:avLst/>
              </a:prstGeom>
            </p:spPr>
          </p:pic>
        </mc:Fallback>
      </mc:AlternateContent>
      <p:grpSp>
        <p:nvGrpSpPr>
          <p:cNvPr id="262" name="Group 261">
            <a:extLst>
              <a:ext uri="{FF2B5EF4-FFF2-40B4-BE49-F238E27FC236}">
                <a16:creationId xmlns:a16="http://schemas.microsoft.com/office/drawing/2014/main" id="{8FE1D1A0-D53E-E9EA-60B4-8FA9087B37EB}"/>
              </a:ext>
            </a:extLst>
          </p:cNvPr>
          <p:cNvGrpSpPr/>
          <p:nvPr/>
        </p:nvGrpSpPr>
        <p:grpSpPr>
          <a:xfrm>
            <a:off x="7828467" y="4146493"/>
            <a:ext cx="1649520" cy="424440"/>
            <a:chOff x="7828467" y="4146493"/>
            <a:chExt cx="1649520" cy="42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D009B68D-8C5F-7A6D-2E23-C5585C3C24C9}"/>
                    </a:ext>
                  </a:extLst>
                </p14:cNvPr>
                <p14:cNvContentPartPr/>
                <p14:nvPr/>
              </p14:nvContentPartPr>
              <p14:xfrm>
                <a:off x="7828467" y="4166653"/>
                <a:ext cx="136080" cy="43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D009B68D-8C5F-7A6D-2E23-C5585C3C24C9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7813347" y="4151533"/>
                  <a:ext cx="166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4D1BB5E9-7720-AF6F-315D-0095060D104B}"/>
                    </a:ext>
                  </a:extLst>
                </p14:cNvPr>
                <p14:cNvContentPartPr/>
                <p14:nvPr/>
              </p14:nvContentPartPr>
              <p14:xfrm>
                <a:off x="7889307" y="4173493"/>
                <a:ext cx="2880" cy="8352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4D1BB5E9-7720-AF6F-315D-0095060D104B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7873827" y="4158373"/>
                  <a:ext cx="334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3DAD0FC2-9267-D2C6-9F9F-09190FCD1D5B}"/>
                    </a:ext>
                  </a:extLst>
                </p14:cNvPr>
                <p14:cNvContentPartPr/>
                <p14:nvPr/>
              </p14:nvContentPartPr>
              <p14:xfrm>
                <a:off x="7963107" y="4209493"/>
                <a:ext cx="43920" cy="3420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3DAD0FC2-9267-D2C6-9F9F-09190FCD1D5B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7947627" y="4194013"/>
                  <a:ext cx="74160" cy="6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7045C50-F68C-1597-32DB-C295E28F3533}"/>
                    </a:ext>
                  </a:extLst>
                </p14:cNvPr>
                <p14:cNvContentPartPr/>
                <p14:nvPr/>
              </p14:nvContentPartPr>
              <p14:xfrm>
                <a:off x="7991907" y="4211293"/>
                <a:ext cx="360" cy="36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7045C50-F68C-1597-32DB-C295E28F3533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976787" y="41961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7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F31F8819-A2A4-2D0F-6D71-EDFBE3520682}"/>
                    </a:ext>
                  </a:extLst>
                </p14:cNvPr>
                <p14:cNvContentPartPr/>
                <p14:nvPr/>
              </p14:nvContentPartPr>
              <p14:xfrm>
                <a:off x="8076147" y="4165213"/>
                <a:ext cx="6840" cy="9972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F31F8819-A2A4-2D0F-6D71-EDFBE3520682}"/>
                    </a:ext>
                  </a:extLst>
                </p:cNvPr>
                <p:cNvPicPr/>
                <p:nvPr/>
              </p:nvPicPr>
              <p:blipFill>
                <a:blip r:embed="rId378"/>
                <a:stretch>
                  <a:fillRect/>
                </a:stretch>
              </p:blipFill>
              <p:spPr>
                <a:xfrm>
                  <a:off x="8061027" y="4149733"/>
                  <a:ext cx="3744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9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A5564078-6AE0-3594-CA80-B931048C3CCF}"/>
                    </a:ext>
                  </a:extLst>
                </p14:cNvPr>
                <p14:cNvContentPartPr/>
                <p14:nvPr/>
              </p14:nvContentPartPr>
              <p14:xfrm>
                <a:off x="8025027" y="4196533"/>
                <a:ext cx="140040" cy="252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A5564078-6AE0-3594-CA80-B931048C3CCF}"/>
                    </a:ext>
                  </a:extLst>
                </p:cNvPr>
                <p:cNvPicPr/>
                <p:nvPr/>
              </p:nvPicPr>
              <p:blipFill>
                <a:blip r:embed="rId380"/>
                <a:stretch>
                  <a:fillRect/>
                </a:stretch>
              </p:blipFill>
              <p:spPr>
                <a:xfrm>
                  <a:off x="8009547" y="4181413"/>
                  <a:ext cx="1702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35C6A026-633A-C726-AF10-5F698E7DC5AF}"/>
                    </a:ext>
                  </a:extLst>
                </p14:cNvPr>
                <p14:cNvContentPartPr/>
                <p14:nvPr/>
              </p14:nvContentPartPr>
              <p14:xfrm>
                <a:off x="8147427" y="4202653"/>
                <a:ext cx="105840" cy="4032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35C6A026-633A-C726-AF10-5F698E7DC5AF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8131947" y="4187533"/>
                  <a:ext cx="136080" cy="7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88AE1E64-7B41-581A-7720-DD7CF4D1FDBD}"/>
                    </a:ext>
                  </a:extLst>
                </p14:cNvPr>
                <p14:cNvContentPartPr/>
                <p14:nvPr/>
              </p14:nvContentPartPr>
              <p14:xfrm>
                <a:off x="8349027" y="4148653"/>
                <a:ext cx="8280" cy="95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88AE1E64-7B41-581A-7720-DD7CF4D1FDBD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8333547" y="4133173"/>
                  <a:ext cx="38880" cy="12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5" name="Ink 244">
                  <a:extLst>
                    <a:ext uri="{FF2B5EF4-FFF2-40B4-BE49-F238E27FC236}">
                      <a16:creationId xmlns:a16="http://schemas.microsoft.com/office/drawing/2014/main" id="{061AB44D-9332-09A9-4F53-93379C7B67DC}"/>
                    </a:ext>
                  </a:extLst>
                </p14:cNvPr>
                <p14:cNvContentPartPr/>
                <p14:nvPr/>
              </p14:nvContentPartPr>
              <p14:xfrm>
                <a:off x="8568987" y="4156573"/>
                <a:ext cx="5760" cy="110160"/>
              </p14:xfrm>
            </p:contentPart>
          </mc:Choice>
          <mc:Fallback xmlns="">
            <p:pic>
              <p:nvPicPr>
                <p:cNvPr id="245" name="Ink 244">
                  <a:extLst>
                    <a:ext uri="{FF2B5EF4-FFF2-40B4-BE49-F238E27FC236}">
                      <a16:creationId xmlns:a16="http://schemas.microsoft.com/office/drawing/2014/main" id="{061AB44D-9332-09A9-4F53-93379C7B67DC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8553507" y="4141453"/>
                  <a:ext cx="3600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6" name="Ink 245">
                  <a:extLst>
                    <a:ext uri="{FF2B5EF4-FFF2-40B4-BE49-F238E27FC236}">
                      <a16:creationId xmlns:a16="http://schemas.microsoft.com/office/drawing/2014/main" id="{1ADA9FBB-292D-145C-DFB5-76CE0CD14917}"/>
                    </a:ext>
                  </a:extLst>
                </p14:cNvPr>
                <p14:cNvContentPartPr/>
                <p14:nvPr/>
              </p14:nvContentPartPr>
              <p14:xfrm>
                <a:off x="8687427" y="4146493"/>
                <a:ext cx="4320" cy="102600"/>
              </p14:xfrm>
            </p:contentPart>
          </mc:Choice>
          <mc:Fallback xmlns="">
            <p:pic>
              <p:nvPicPr>
                <p:cNvPr id="246" name="Ink 245">
                  <a:extLst>
                    <a:ext uri="{FF2B5EF4-FFF2-40B4-BE49-F238E27FC236}">
                      <a16:creationId xmlns:a16="http://schemas.microsoft.com/office/drawing/2014/main" id="{1ADA9FBB-292D-145C-DFB5-76CE0CD14917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8671947" y="4131013"/>
                  <a:ext cx="3492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9">
              <p14:nvContentPartPr>
                <p14:cNvPr id="247" name="Ink 246">
                  <a:extLst>
                    <a:ext uri="{FF2B5EF4-FFF2-40B4-BE49-F238E27FC236}">
                      <a16:creationId xmlns:a16="http://schemas.microsoft.com/office/drawing/2014/main" id="{A94A0A62-268D-3B42-338F-60620A2AD584}"/>
                    </a:ext>
                  </a:extLst>
                </p14:cNvPr>
                <p14:cNvContentPartPr/>
                <p14:nvPr/>
              </p14:nvContentPartPr>
              <p14:xfrm>
                <a:off x="8488347" y="4178173"/>
                <a:ext cx="337680" cy="12600"/>
              </p14:xfrm>
            </p:contentPart>
          </mc:Choice>
          <mc:Fallback xmlns="">
            <p:pic>
              <p:nvPicPr>
                <p:cNvPr id="247" name="Ink 246">
                  <a:extLst>
                    <a:ext uri="{FF2B5EF4-FFF2-40B4-BE49-F238E27FC236}">
                      <a16:creationId xmlns:a16="http://schemas.microsoft.com/office/drawing/2014/main" id="{A94A0A62-268D-3B42-338F-60620A2AD584}"/>
                    </a:ext>
                  </a:extLst>
                </p:cNvPr>
                <p:cNvPicPr/>
                <p:nvPr/>
              </p:nvPicPr>
              <p:blipFill>
                <a:blip r:embed="rId390"/>
                <a:stretch>
                  <a:fillRect/>
                </a:stretch>
              </p:blipFill>
              <p:spPr>
                <a:xfrm>
                  <a:off x="8473227" y="4163053"/>
                  <a:ext cx="36792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828BED7-EAA5-8158-2F46-86D051DA26F3}"/>
                    </a:ext>
                  </a:extLst>
                </p14:cNvPr>
                <p14:cNvContentPartPr/>
                <p14:nvPr/>
              </p14:nvContentPartPr>
              <p14:xfrm>
                <a:off x="8525427" y="4223533"/>
                <a:ext cx="292680" cy="1800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828BED7-EAA5-8158-2F46-86D051DA26F3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8509947" y="4208413"/>
                  <a:ext cx="32328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16D1F855-0890-E495-D020-4601DB98FBB2}"/>
                    </a:ext>
                  </a:extLst>
                </p14:cNvPr>
                <p14:cNvContentPartPr/>
                <p14:nvPr/>
              </p14:nvContentPartPr>
              <p14:xfrm>
                <a:off x="7960227" y="4388053"/>
                <a:ext cx="1800" cy="8424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16D1F855-0890-E495-D020-4601DB98FBB2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7945107" y="4372933"/>
                  <a:ext cx="320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A0FD2851-7348-AD86-E071-779EE574B6DF}"/>
                    </a:ext>
                  </a:extLst>
                </p14:cNvPr>
                <p14:cNvContentPartPr/>
                <p14:nvPr/>
              </p14:nvContentPartPr>
              <p14:xfrm>
                <a:off x="7939347" y="4433053"/>
                <a:ext cx="76680" cy="32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A0FD2851-7348-AD86-E071-779EE574B6DF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7923867" y="4417573"/>
                  <a:ext cx="1072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F61C3527-A0BE-D5BF-82BF-C81895A5E836}"/>
                    </a:ext>
                  </a:extLst>
                </p14:cNvPr>
                <p14:cNvContentPartPr/>
                <p14:nvPr/>
              </p14:nvContentPartPr>
              <p14:xfrm>
                <a:off x="8026107" y="4429453"/>
                <a:ext cx="97920" cy="356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F61C3527-A0BE-D5BF-82BF-C81895A5E836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8010987" y="4414333"/>
                  <a:ext cx="128160" cy="6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E8CBD74C-4978-FBD5-B434-F0014747B5C1}"/>
                    </a:ext>
                  </a:extLst>
                </p14:cNvPr>
                <p14:cNvContentPartPr/>
                <p14:nvPr/>
              </p14:nvContentPartPr>
              <p14:xfrm>
                <a:off x="8235627" y="4417933"/>
                <a:ext cx="59760" cy="2880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E8CBD74C-4978-FBD5-B434-F0014747B5C1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8220507" y="4402813"/>
                  <a:ext cx="90000" cy="5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B187F7F6-6F9E-DC1C-3424-E4189EB1376D}"/>
                    </a:ext>
                  </a:extLst>
                </p14:cNvPr>
                <p14:cNvContentPartPr/>
                <p14:nvPr/>
              </p14:nvContentPartPr>
              <p14:xfrm>
                <a:off x="8298987" y="4424053"/>
                <a:ext cx="97920" cy="14688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B187F7F6-6F9E-DC1C-3424-E4189EB1376D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8283507" y="4408933"/>
                  <a:ext cx="128160" cy="17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B9F02CAF-52B8-4940-EBED-1F89C7119C6B}"/>
                    </a:ext>
                  </a:extLst>
                </p14:cNvPr>
                <p14:cNvContentPartPr/>
                <p14:nvPr/>
              </p14:nvContentPartPr>
              <p14:xfrm>
                <a:off x="8469987" y="4418653"/>
                <a:ext cx="128160" cy="4860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B9F02CAF-52B8-4940-EBED-1F89C7119C6B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8454867" y="4403533"/>
                  <a:ext cx="15876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E0F26DBA-5266-8957-CC4F-9FB7178D76FF}"/>
                    </a:ext>
                  </a:extLst>
                </p14:cNvPr>
                <p14:cNvContentPartPr/>
                <p14:nvPr/>
              </p14:nvContentPartPr>
              <p14:xfrm>
                <a:off x="8709747" y="4388773"/>
                <a:ext cx="14760" cy="8100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E0F26DBA-5266-8957-CC4F-9FB7178D76FF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8694627" y="4373653"/>
                  <a:ext cx="45360" cy="11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9E9E64B7-0220-7807-6DBC-62F8F6E510AD}"/>
                    </a:ext>
                  </a:extLst>
                </p14:cNvPr>
                <p14:cNvContentPartPr/>
                <p14:nvPr/>
              </p14:nvContentPartPr>
              <p14:xfrm>
                <a:off x="8678067" y="4421893"/>
                <a:ext cx="75240" cy="468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9E9E64B7-0220-7807-6DBC-62F8F6E510AD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8662947" y="4406413"/>
                  <a:ext cx="10584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C4053B72-9003-7952-19FB-08B5C635C6F4}"/>
                    </a:ext>
                  </a:extLst>
                </p14:cNvPr>
                <p14:cNvContentPartPr/>
                <p14:nvPr/>
              </p14:nvContentPartPr>
              <p14:xfrm>
                <a:off x="8882187" y="4396693"/>
                <a:ext cx="66240" cy="547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C4053B72-9003-7952-19FB-08B5C635C6F4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8867067" y="4381573"/>
                  <a:ext cx="9684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BC798221-0B73-E20D-9775-0AF9F42D20E9}"/>
                    </a:ext>
                  </a:extLst>
                </p14:cNvPr>
                <p14:cNvContentPartPr/>
                <p14:nvPr/>
              </p14:nvContentPartPr>
              <p14:xfrm>
                <a:off x="9002067" y="4402453"/>
                <a:ext cx="74160" cy="4176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BC798221-0B73-E20D-9775-0AF9F42D20E9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8986947" y="4387333"/>
                  <a:ext cx="10476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1065D95F-58D7-AB1E-AA67-A9F0D8A407D5}"/>
                    </a:ext>
                  </a:extLst>
                </p14:cNvPr>
                <p14:cNvContentPartPr/>
                <p14:nvPr/>
              </p14:nvContentPartPr>
              <p14:xfrm>
                <a:off x="9166947" y="4338013"/>
                <a:ext cx="22680" cy="11700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1065D95F-58D7-AB1E-AA67-A9F0D8A407D5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9151467" y="4322893"/>
                  <a:ext cx="5328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5">
              <p14:nvContentPartPr>
                <p14:cNvPr id="260" name="Ink 259">
                  <a:extLst>
                    <a:ext uri="{FF2B5EF4-FFF2-40B4-BE49-F238E27FC236}">
                      <a16:creationId xmlns:a16="http://schemas.microsoft.com/office/drawing/2014/main" id="{FE72733F-B948-4E32-AB13-A7D26BDDF217}"/>
                    </a:ext>
                  </a:extLst>
                </p14:cNvPr>
                <p14:cNvContentPartPr/>
                <p14:nvPr/>
              </p14:nvContentPartPr>
              <p14:xfrm>
                <a:off x="9273507" y="4328653"/>
                <a:ext cx="360" cy="110160"/>
              </p14:xfrm>
            </p:contentPart>
          </mc:Choice>
          <mc:Fallback xmlns="">
            <p:pic>
              <p:nvPicPr>
                <p:cNvPr id="260" name="Ink 259">
                  <a:extLst>
                    <a:ext uri="{FF2B5EF4-FFF2-40B4-BE49-F238E27FC236}">
                      <a16:creationId xmlns:a16="http://schemas.microsoft.com/office/drawing/2014/main" id="{FE72733F-B948-4E32-AB13-A7D26BDDF217}"/>
                    </a:ext>
                  </a:extLst>
                </p:cNvPr>
                <p:cNvPicPr/>
                <p:nvPr/>
              </p:nvPicPr>
              <p:blipFill>
                <a:blip r:embed="rId416"/>
                <a:stretch>
                  <a:fillRect/>
                </a:stretch>
              </p:blipFill>
              <p:spPr>
                <a:xfrm>
                  <a:off x="9258027" y="4313533"/>
                  <a:ext cx="30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1" name="Ink 260">
                  <a:extLst>
                    <a:ext uri="{FF2B5EF4-FFF2-40B4-BE49-F238E27FC236}">
                      <a16:creationId xmlns:a16="http://schemas.microsoft.com/office/drawing/2014/main" id="{1D867E8F-E90B-799D-4EE7-63A6FE098E5B}"/>
                    </a:ext>
                  </a:extLst>
                </p14:cNvPr>
                <p14:cNvContentPartPr/>
                <p14:nvPr/>
              </p14:nvContentPartPr>
              <p14:xfrm>
                <a:off x="9357747" y="4397053"/>
                <a:ext cx="120240" cy="51840"/>
              </p14:xfrm>
            </p:contentPart>
          </mc:Choice>
          <mc:Fallback xmlns="">
            <p:pic>
              <p:nvPicPr>
                <p:cNvPr id="261" name="Ink 260">
                  <a:extLst>
                    <a:ext uri="{FF2B5EF4-FFF2-40B4-BE49-F238E27FC236}">
                      <a16:creationId xmlns:a16="http://schemas.microsoft.com/office/drawing/2014/main" id="{1D867E8F-E90B-799D-4EE7-63A6FE098E5B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342627" y="4381933"/>
                  <a:ext cx="150840" cy="82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9">
            <p14:nvContentPartPr>
              <p14:cNvPr id="263" name="Ink 262">
                <a:extLst>
                  <a:ext uri="{FF2B5EF4-FFF2-40B4-BE49-F238E27FC236}">
                    <a16:creationId xmlns:a16="http://schemas.microsoft.com/office/drawing/2014/main" id="{11DBC694-7C45-73B2-53C3-24C376BEF640}"/>
                  </a:ext>
                </a:extLst>
              </p14:cNvPr>
              <p14:cNvContentPartPr/>
              <p14:nvPr/>
            </p14:nvContentPartPr>
            <p14:xfrm>
              <a:off x="1368627" y="5670373"/>
              <a:ext cx="380880" cy="48600"/>
            </p14:xfrm>
          </p:contentPart>
        </mc:Choice>
        <mc:Fallback xmlns="">
          <p:pic>
            <p:nvPicPr>
              <p:cNvPr id="263" name="Ink 262">
                <a:extLst>
                  <a:ext uri="{FF2B5EF4-FFF2-40B4-BE49-F238E27FC236}">
                    <a16:creationId xmlns:a16="http://schemas.microsoft.com/office/drawing/2014/main" id="{11DBC694-7C45-73B2-53C3-24C376BEF640}"/>
                  </a:ext>
                </a:extLst>
              </p:cNvPr>
              <p:cNvPicPr/>
              <p:nvPr/>
            </p:nvPicPr>
            <p:blipFill>
              <a:blip r:embed="rId420"/>
              <a:stretch>
                <a:fillRect/>
              </a:stretch>
            </p:blipFill>
            <p:spPr>
              <a:xfrm>
                <a:off x="1353507" y="5655253"/>
                <a:ext cx="411480" cy="7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1">
            <p14:nvContentPartPr>
              <p14:cNvPr id="264" name="Ink 263">
                <a:extLst>
                  <a:ext uri="{FF2B5EF4-FFF2-40B4-BE49-F238E27FC236}">
                    <a16:creationId xmlns:a16="http://schemas.microsoft.com/office/drawing/2014/main" id="{83969D41-3188-1CB7-0E75-64417461479A}"/>
                  </a:ext>
                </a:extLst>
              </p14:cNvPr>
              <p14:cNvContentPartPr/>
              <p14:nvPr/>
            </p14:nvContentPartPr>
            <p14:xfrm>
              <a:off x="1388427" y="5802493"/>
              <a:ext cx="426960" cy="46440"/>
            </p14:xfrm>
          </p:contentPart>
        </mc:Choice>
        <mc:Fallback xmlns="">
          <p:pic>
            <p:nvPicPr>
              <p:cNvPr id="264" name="Ink 263">
                <a:extLst>
                  <a:ext uri="{FF2B5EF4-FFF2-40B4-BE49-F238E27FC236}">
                    <a16:creationId xmlns:a16="http://schemas.microsoft.com/office/drawing/2014/main" id="{83969D41-3188-1CB7-0E75-64417461479A}"/>
                  </a:ext>
                </a:extLst>
              </p:cNvPr>
              <p:cNvPicPr/>
              <p:nvPr/>
            </p:nvPicPr>
            <p:blipFill>
              <a:blip r:embed="rId422"/>
              <a:stretch>
                <a:fillRect/>
              </a:stretch>
            </p:blipFill>
            <p:spPr>
              <a:xfrm>
                <a:off x="1372947" y="5787373"/>
                <a:ext cx="457560" cy="77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7" name="Group 266">
            <a:extLst>
              <a:ext uri="{FF2B5EF4-FFF2-40B4-BE49-F238E27FC236}">
                <a16:creationId xmlns:a16="http://schemas.microsoft.com/office/drawing/2014/main" id="{476AD62A-AC67-170D-1B77-CD6130B43FC1}"/>
              </a:ext>
            </a:extLst>
          </p:cNvPr>
          <p:cNvGrpSpPr/>
          <p:nvPr/>
        </p:nvGrpSpPr>
        <p:grpSpPr>
          <a:xfrm>
            <a:off x="2274747" y="5571373"/>
            <a:ext cx="307080" cy="219240"/>
            <a:chOff x="2274747" y="5571373"/>
            <a:chExt cx="307080" cy="219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A8D08EE3-0E6B-E953-E22E-B78F717C032D}"/>
                    </a:ext>
                  </a:extLst>
                </p14:cNvPr>
                <p14:cNvContentPartPr/>
                <p14:nvPr/>
              </p14:nvContentPartPr>
              <p14:xfrm>
                <a:off x="2274747" y="5571373"/>
                <a:ext cx="52920" cy="21924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A8D08EE3-0E6B-E953-E22E-B78F717C032D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2259627" y="5556253"/>
                  <a:ext cx="8352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F1A6F39A-EF61-19AF-2096-20F85E4D53BE}"/>
                    </a:ext>
                  </a:extLst>
                </p14:cNvPr>
                <p14:cNvContentPartPr/>
                <p14:nvPr/>
              </p14:nvContentPartPr>
              <p14:xfrm>
                <a:off x="2394627" y="5640493"/>
                <a:ext cx="187200" cy="10728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F1A6F39A-EF61-19AF-2096-20F85E4D53BE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2379147" y="5625373"/>
                  <a:ext cx="217800" cy="137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27">
            <p14:nvContentPartPr>
              <p14:cNvPr id="268" name="Ink 267">
                <a:extLst>
                  <a:ext uri="{FF2B5EF4-FFF2-40B4-BE49-F238E27FC236}">
                    <a16:creationId xmlns:a16="http://schemas.microsoft.com/office/drawing/2014/main" id="{ECDD2B3D-51E2-50C4-1FDF-43AEDB8DE2F0}"/>
                  </a:ext>
                </a:extLst>
              </p14:cNvPr>
              <p14:cNvContentPartPr/>
              <p14:nvPr/>
            </p14:nvContentPartPr>
            <p14:xfrm>
              <a:off x="2638347" y="5514493"/>
              <a:ext cx="87120" cy="99360"/>
            </p14:xfrm>
          </p:contentPart>
        </mc:Choice>
        <mc:Fallback xmlns="">
          <p:pic>
            <p:nvPicPr>
              <p:cNvPr id="268" name="Ink 267">
                <a:extLst>
                  <a:ext uri="{FF2B5EF4-FFF2-40B4-BE49-F238E27FC236}">
                    <a16:creationId xmlns:a16="http://schemas.microsoft.com/office/drawing/2014/main" id="{ECDD2B3D-51E2-50C4-1FDF-43AEDB8DE2F0}"/>
                  </a:ext>
                </a:extLst>
              </p:cNvPr>
              <p:cNvPicPr/>
              <p:nvPr/>
            </p:nvPicPr>
            <p:blipFill>
              <a:blip r:embed="rId428"/>
              <a:stretch>
                <a:fillRect/>
              </a:stretch>
            </p:blipFill>
            <p:spPr>
              <a:xfrm>
                <a:off x="2622867" y="5499373"/>
                <a:ext cx="117720" cy="129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9">
            <p14:nvContentPartPr>
              <p14:cNvPr id="269" name="Ink 268">
                <a:extLst>
                  <a:ext uri="{FF2B5EF4-FFF2-40B4-BE49-F238E27FC236}">
                    <a16:creationId xmlns:a16="http://schemas.microsoft.com/office/drawing/2014/main" id="{91A619A6-CC31-92DA-C6B0-1475EAFE384C}"/>
                  </a:ext>
                </a:extLst>
              </p14:cNvPr>
              <p14:cNvContentPartPr/>
              <p14:nvPr/>
            </p14:nvContentPartPr>
            <p14:xfrm>
              <a:off x="2929227" y="5668933"/>
              <a:ext cx="147960" cy="13320"/>
            </p14:xfrm>
          </p:contentPart>
        </mc:Choice>
        <mc:Fallback xmlns="">
          <p:pic>
            <p:nvPicPr>
              <p:cNvPr id="269" name="Ink 268">
                <a:extLst>
                  <a:ext uri="{FF2B5EF4-FFF2-40B4-BE49-F238E27FC236}">
                    <a16:creationId xmlns:a16="http://schemas.microsoft.com/office/drawing/2014/main" id="{91A619A6-CC31-92DA-C6B0-1475EAFE384C}"/>
                  </a:ext>
                </a:extLst>
              </p:cNvPr>
              <p:cNvPicPr/>
              <p:nvPr/>
            </p:nvPicPr>
            <p:blipFill>
              <a:blip r:embed="rId430"/>
              <a:stretch>
                <a:fillRect/>
              </a:stretch>
            </p:blipFill>
            <p:spPr>
              <a:xfrm>
                <a:off x="2914107" y="5653813"/>
                <a:ext cx="178200" cy="4356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5A5EB687-63CA-D899-AD5B-03BDDD0A9E0F}"/>
              </a:ext>
            </a:extLst>
          </p:cNvPr>
          <p:cNvGrpSpPr/>
          <p:nvPr/>
        </p:nvGrpSpPr>
        <p:grpSpPr>
          <a:xfrm>
            <a:off x="3263667" y="5566693"/>
            <a:ext cx="311400" cy="174240"/>
            <a:chOff x="3263667" y="5566693"/>
            <a:chExt cx="311400" cy="174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0225B82B-78C5-8884-EBEE-F4AC7865F252}"/>
                    </a:ext>
                  </a:extLst>
                </p14:cNvPr>
                <p14:cNvContentPartPr/>
                <p14:nvPr/>
              </p14:nvContentPartPr>
              <p14:xfrm>
                <a:off x="3263667" y="5566693"/>
                <a:ext cx="33480" cy="16884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0225B82B-78C5-8884-EBEE-F4AC7865F252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3248547" y="5551573"/>
                  <a:ext cx="63720" cy="19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87359D3F-2B9E-3EFD-E919-7B07F3444D5D}"/>
                    </a:ext>
                  </a:extLst>
                </p14:cNvPr>
                <p14:cNvContentPartPr/>
                <p14:nvPr/>
              </p14:nvContentPartPr>
              <p14:xfrm>
                <a:off x="3382467" y="5628973"/>
                <a:ext cx="192600" cy="11196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87359D3F-2B9E-3EFD-E919-7B07F3444D5D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3366987" y="5613853"/>
                  <a:ext cx="22320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5" name="Group 274">
            <a:extLst>
              <a:ext uri="{FF2B5EF4-FFF2-40B4-BE49-F238E27FC236}">
                <a16:creationId xmlns:a16="http://schemas.microsoft.com/office/drawing/2014/main" id="{ADBA29A1-43F0-01C2-1984-C67D29101F89}"/>
              </a:ext>
            </a:extLst>
          </p:cNvPr>
          <p:cNvGrpSpPr/>
          <p:nvPr/>
        </p:nvGrpSpPr>
        <p:grpSpPr>
          <a:xfrm>
            <a:off x="3554907" y="5433493"/>
            <a:ext cx="128160" cy="72000"/>
            <a:chOff x="3554907" y="5433493"/>
            <a:chExt cx="128160" cy="72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5">
              <p14:nvContentPartPr>
                <p14:cNvPr id="273" name="Ink 272">
                  <a:extLst>
                    <a:ext uri="{FF2B5EF4-FFF2-40B4-BE49-F238E27FC236}">
                      <a16:creationId xmlns:a16="http://schemas.microsoft.com/office/drawing/2014/main" id="{41433339-165C-FA09-2A11-20E030C910A5}"/>
                    </a:ext>
                  </a:extLst>
                </p14:cNvPr>
                <p14:cNvContentPartPr/>
                <p14:nvPr/>
              </p14:nvContentPartPr>
              <p14:xfrm>
                <a:off x="3554907" y="5433493"/>
                <a:ext cx="2880" cy="72000"/>
              </p14:xfrm>
            </p:contentPart>
          </mc:Choice>
          <mc:Fallback xmlns="">
            <p:pic>
              <p:nvPicPr>
                <p:cNvPr id="273" name="Ink 272">
                  <a:extLst>
                    <a:ext uri="{FF2B5EF4-FFF2-40B4-BE49-F238E27FC236}">
                      <a16:creationId xmlns:a16="http://schemas.microsoft.com/office/drawing/2014/main" id="{41433339-165C-FA09-2A11-20E030C910A5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3539787" y="5418013"/>
                  <a:ext cx="3348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74" name="Ink 273">
                  <a:extLst>
                    <a:ext uri="{FF2B5EF4-FFF2-40B4-BE49-F238E27FC236}">
                      <a16:creationId xmlns:a16="http://schemas.microsoft.com/office/drawing/2014/main" id="{B4B40671-1804-8DDC-482E-68E70D6C97EB}"/>
                    </a:ext>
                  </a:extLst>
                </p14:cNvPr>
                <p14:cNvContentPartPr/>
                <p14:nvPr/>
              </p14:nvContentPartPr>
              <p14:xfrm>
                <a:off x="3597027" y="5455093"/>
                <a:ext cx="86040" cy="45000"/>
              </p14:xfrm>
            </p:contentPart>
          </mc:Choice>
          <mc:Fallback xmlns="">
            <p:pic>
              <p:nvPicPr>
                <p:cNvPr id="274" name="Ink 273">
                  <a:extLst>
                    <a:ext uri="{FF2B5EF4-FFF2-40B4-BE49-F238E27FC236}">
                      <a16:creationId xmlns:a16="http://schemas.microsoft.com/office/drawing/2014/main" id="{B4B40671-1804-8DDC-482E-68E70D6C97E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3581907" y="5439613"/>
                  <a:ext cx="116640" cy="75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0" name="Group 279">
            <a:extLst>
              <a:ext uri="{FF2B5EF4-FFF2-40B4-BE49-F238E27FC236}">
                <a16:creationId xmlns:a16="http://schemas.microsoft.com/office/drawing/2014/main" id="{D22DF881-1F80-C81B-D1C4-0F8B64420D39}"/>
              </a:ext>
            </a:extLst>
          </p:cNvPr>
          <p:cNvGrpSpPr/>
          <p:nvPr/>
        </p:nvGrpSpPr>
        <p:grpSpPr>
          <a:xfrm>
            <a:off x="4029027" y="5594053"/>
            <a:ext cx="490320" cy="174960"/>
            <a:chOff x="4029027" y="5594053"/>
            <a:chExt cx="490320" cy="17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76" name="Ink 275">
                  <a:extLst>
                    <a:ext uri="{FF2B5EF4-FFF2-40B4-BE49-F238E27FC236}">
                      <a16:creationId xmlns:a16="http://schemas.microsoft.com/office/drawing/2014/main" id="{BFB6F6CE-7A3B-B86A-8D13-4C976A13772B}"/>
                    </a:ext>
                  </a:extLst>
                </p14:cNvPr>
                <p14:cNvContentPartPr/>
                <p14:nvPr/>
              </p14:nvContentPartPr>
              <p14:xfrm>
                <a:off x="4029027" y="5604853"/>
                <a:ext cx="138600" cy="164160"/>
              </p14:xfrm>
            </p:contentPart>
          </mc:Choice>
          <mc:Fallback xmlns="">
            <p:pic>
              <p:nvPicPr>
                <p:cNvPr id="276" name="Ink 275">
                  <a:extLst>
                    <a:ext uri="{FF2B5EF4-FFF2-40B4-BE49-F238E27FC236}">
                      <a16:creationId xmlns:a16="http://schemas.microsoft.com/office/drawing/2014/main" id="{BFB6F6CE-7A3B-B86A-8D13-4C976A13772B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4013907" y="5589373"/>
                  <a:ext cx="16920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77" name="Ink 276">
                  <a:extLst>
                    <a:ext uri="{FF2B5EF4-FFF2-40B4-BE49-F238E27FC236}">
                      <a16:creationId xmlns:a16="http://schemas.microsoft.com/office/drawing/2014/main" id="{ED10938D-9455-F748-6174-D5ABDE3D120E}"/>
                    </a:ext>
                  </a:extLst>
                </p14:cNvPr>
                <p14:cNvContentPartPr/>
                <p14:nvPr/>
              </p14:nvContentPartPr>
              <p14:xfrm>
                <a:off x="4061787" y="5714293"/>
                <a:ext cx="76680" cy="17280"/>
              </p14:xfrm>
            </p:contentPart>
          </mc:Choice>
          <mc:Fallback xmlns="">
            <p:pic>
              <p:nvPicPr>
                <p:cNvPr id="277" name="Ink 276">
                  <a:extLst>
                    <a:ext uri="{FF2B5EF4-FFF2-40B4-BE49-F238E27FC236}">
                      <a16:creationId xmlns:a16="http://schemas.microsoft.com/office/drawing/2014/main" id="{ED10938D-9455-F748-6174-D5ABDE3D120E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4046667" y="5699173"/>
                  <a:ext cx="1072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78" name="Ink 277">
                  <a:extLst>
                    <a:ext uri="{FF2B5EF4-FFF2-40B4-BE49-F238E27FC236}">
                      <a16:creationId xmlns:a16="http://schemas.microsoft.com/office/drawing/2014/main" id="{9BE27867-C28D-319C-9425-2E8DE9691969}"/>
                    </a:ext>
                  </a:extLst>
                </p14:cNvPr>
                <p14:cNvContentPartPr/>
                <p14:nvPr/>
              </p14:nvContentPartPr>
              <p14:xfrm>
                <a:off x="4229187" y="5594053"/>
                <a:ext cx="105840" cy="156240"/>
              </p14:xfrm>
            </p:contentPart>
          </mc:Choice>
          <mc:Fallback xmlns="">
            <p:pic>
              <p:nvPicPr>
                <p:cNvPr id="278" name="Ink 277">
                  <a:extLst>
                    <a:ext uri="{FF2B5EF4-FFF2-40B4-BE49-F238E27FC236}">
                      <a16:creationId xmlns:a16="http://schemas.microsoft.com/office/drawing/2014/main" id="{9BE27867-C28D-319C-9425-2E8DE9691969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4214067" y="5578573"/>
                  <a:ext cx="1360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79" name="Ink 278">
                  <a:extLst>
                    <a:ext uri="{FF2B5EF4-FFF2-40B4-BE49-F238E27FC236}">
                      <a16:creationId xmlns:a16="http://schemas.microsoft.com/office/drawing/2014/main" id="{FA0739A8-FAA0-A4B8-F011-D20FD6A3A8A0}"/>
                    </a:ext>
                  </a:extLst>
                </p14:cNvPr>
                <p14:cNvContentPartPr/>
                <p14:nvPr/>
              </p14:nvContentPartPr>
              <p14:xfrm>
                <a:off x="4401627" y="5677213"/>
                <a:ext cx="117720" cy="63360"/>
              </p14:xfrm>
            </p:contentPart>
          </mc:Choice>
          <mc:Fallback xmlns="">
            <p:pic>
              <p:nvPicPr>
                <p:cNvPr id="279" name="Ink 278">
                  <a:extLst>
                    <a:ext uri="{FF2B5EF4-FFF2-40B4-BE49-F238E27FC236}">
                      <a16:creationId xmlns:a16="http://schemas.microsoft.com/office/drawing/2014/main" id="{FA0739A8-FAA0-A4B8-F011-D20FD6A3A8A0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4386507" y="5662093"/>
                  <a:ext cx="14796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3" name="Group 292">
            <a:extLst>
              <a:ext uri="{FF2B5EF4-FFF2-40B4-BE49-F238E27FC236}">
                <a16:creationId xmlns:a16="http://schemas.microsoft.com/office/drawing/2014/main" id="{ECE2B679-24AD-096D-12B2-460BD39E6164}"/>
              </a:ext>
            </a:extLst>
          </p:cNvPr>
          <p:cNvGrpSpPr/>
          <p:nvPr/>
        </p:nvGrpSpPr>
        <p:grpSpPr>
          <a:xfrm>
            <a:off x="4921827" y="5606653"/>
            <a:ext cx="504720" cy="70920"/>
            <a:chOff x="4921827" y="5606653"/>
            <a:chExt cx="504720" cy="7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81" name="Ink 280">
                  <a:extLst>
                    <a:ext uri="{FF2B5EF4-FFF2-40B4-BE49-F238E27FC236}">
                      <a16:creationId xmlns:a16="http://schemas.microsoft.com/office/drawing/2014/main" id="{DAEF3BE8-F6D0-14E5-ED70-E79D956455CB}"/>
                    </a:ext>
                  </a:extLst>
                </p14:cNvPr>
                <p14:cNvContentPartPr/>
                <p14:nvPr/>
              </p14:nvContentPartPr>
              <p14:xfrm>
                <a:off x="4921827" y="5638693"/>
                <a:ext cx="221760" cy="6480"/>
              </p14:xfrm>
            </p:contentPart>
          </mc:Choice>
          <mc:Fallback xmlns="">
            <p:pic>
              <p:nvPicPr>
                <p:cNvPr id="281" name="Ink 280">
                  <a:extLst>
                    <a:ext uri="{FF2B5EF4-FFF2-40B4-BE49-F238E27FC236}">
                      <a16:creationId xmlns:a16="http://schemas.microsoft.com/office/drawing/2014/main" id="{DAEF3BE8-F6D0-14E5-ED70-E79D956455CB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4906707" y="5623213"/>
                  <a:ext cx="252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82" name="Ink 281">
                  <a:extLst>
                    <a:ext uri="{FF2B5EF4-FFF2-40B4-BE49-F238E27FC236}">
                      <a16:creationId xmlns:a16="http://schemas.microsoft.com/office/drawing/2014/main" id="{1AFA707B-763C-6001-716E-AAB7B0EC70A3}"/>
                    </a:ext>
                  </a:extLst>
                </p14:cNvPr>
                <p14:cNvContentPartPr/>
                <p14:nvPr/>
              </p14:nvContentPartPr>
              <p14:xfrm>
                <a:off x="5017947" y="5668933"/>
                <a:ext cx="136080" cy="8640"/>
              </p14:xfrm>
            </p:contentPart>
          </mc:Choice>
          <mc:Fallback xmlns="">
            <p:pic>
              <p:nvPicPr>
                <p:cNvPr id="282" name="Ink 281">
                  <a:extLst>
                    <a:ext uri="{FF2B5EF4-FFF2-40B4-BE49-F238E27FC236}">
                      <a16:creationId xmlns:a16="http://schemas.microsoft.com/office/drawing/2014/main" id="{1AFA707B-763C-6001-716E-AAB7B0EC70A3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5002827" y="5653813"/>
                  <a:ext cx="1663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83" name="Ink 282">
                  <a:extLst>
                    <a:ext uri="{FF2B5EF4-FFF2-40B4-BE49-F238E27FC236}">
                      <a16:creationId xmlns:a16="http://schemas.microsoft.com/office/drawing/2014/main" id="{AA1B38A5-195F-143C-E7D4-46B5535AB996}"/>
                    </a:ext>
                  </a:extLst>
                </p14:cNvPr>
                <p14:cNvContentPartPr/>
                <p14:nvPr/>
              </p14:nvContentPartPr>
              <p14:xfrm>
                <a:off x="5253747" y="5606653"/>
                <a:ext cx="172800" cy="66240"/>
              </p14:xfrm>
            </p:contentPart>
          </mc:Choice>
          <mc:Fallback xmlns="">
            <p:pic>
              <p:nvPicPr>
                <p:cNvPr id="283" name="Ink 282">
                  <a:extLst>
                    <a:ext uri="{FF2B5EF4-FFF2-40B4-BE49-F238E27FC236}">
                      <a16:creationId xmlns:a16="http://schemas.microsoft.com/office/drawing/2014/main" id="{AA1B38A5-195F-143C-E7D4-46B5535AB996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5238627" y="5591533"/>
                  <a:ext cx="203400" cy="96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A85072A-BFDD-0811-58C2-FC4E6895203B}"/>
              </a:ext>
            </a:extLst>
          </p:cNvPr>
          <p:cNvGrpSpPr/>
          <p:nvPr/>
        </p:nvGrpSpPr>
        <p:grpSpPr>
          <a:xfrm>
            <a:off x="5738667" y="5484253"/>
            <a:ext cx="544320" cy="196200"/>
            <a:chOff x="5738667" y="5484253"/>
            <a:chExt cx="544320" cy="19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84" name="Ink 283">
                  <a:extLst>
                    <a:ext uri="{FF2B5EF4-FFF2-40B4-BE49-F238E27FC236}">
                      <a16:creationId xmlns:a16="http://schemas.microsoft.com/office/drawing/2014/main" id="{5A94768C-083E-059A-51A4-F7B929A2553B}"/>
                    </a:ext>
                  </a:extLst>
                </p14:cNvPr>
                <p14:cNvContentPartPr/>
                <p14:nvPr/>
              </p14:nvContentPartPr>
              <p14:xfrm>
                <a:off x="5738667" y="5484253"/>
                <a:ext cx="180720" cy="188640"/>
              </p14:xfrm>
            </p:contentPart>
          </mc:Choice>
          <mc:Fallback xmlns="">
            <p:pic>
              <p:nvPicPr>
                <p:cNvPr id="284" name="Ink 283">
                  <a:extLst>
                    <a:ext uri="{FF2B5EF4-FFF2-40B4-BE49-F238E27FC236}">
                      <a16:creationId xmlns:a16="http://schemas.microsoft.com/office/drawing/2014/main" id="{5A94768C-083E-059A-51A4-F7B929A2553B}"/>
                    </a:ext>
                  </a:extLst>
                </p:cNvPr>
                <p:cNvPicPr/>
                <p:nvPr/>
              </p:nvPicPr>
              <p:blipFill>
                <a:blip r:embed="rId454"/>
                <a:stretch>
                  <a:fillRect/>
                </a:stretch>
              </p:blipFill>
              <p:spPr>
                <a:xfrm>
                  <a:off x="5723187" y="5468773"/>
                  <a:ext cx="21132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5">
              <p14:nvContentPartPr>
                <p14:cNvPr id="285" name="Ink 284">
                  <a:extLst>
                    <a:ext uri="{FF2B5EF4-FFF2-40B4-BE49-F238E27FC236}">
                      <a16:creationId xmlns:a16="http://schemas.microsoft.com/office/drawing/2014/main" id="{432B021A-AB2E-5C88-1F6A-1B979D2D25BA}"/>
                    </a:ext>
                  </a:extLst>
                </p14:cNvPr>
                <p14:cNvContentPartPr/>
                <p14:nvPr/>
              </p14:nvContentPartPr>
              <p14:xfrm>
                <a:off x="5775387" y="5616373"/>
                <a:ext cx="90000" cy="5040"/>
              </p14:xfrm>
            </p:contentPart>
          </mc:Choice>
          <mc:Fallback xmlns="">
            <p:pic>
              <p:nvPicPr>
                <p:cNvPr id="285" name="Ink 284">
                  <a:extLst>
                    <a:ext uri="{FF2B5EF4-FFF2-40B4-BE49-F238E27FC236}">
                      <a16:creationId xmlns:a16="http://schemas.microsoft.com/office/drawing/2014/main" id="{432B021A-AB2E-5C88-1F6A-1B979D2D25BA}"/>
                    </a:ext>
                  </a:extLst>
                </p:cNvPr>
                <p:cNvPicPr/>
                <p:nvPr/>
              </p:nvPicPr>
              <p:blipFill>
                <a:blip r:embed="rId456"/>
                <a:stretch>
                  <a:fillRect/>
                </a:stretch>
              </p:blipFill>
              <p:spPr>
                <a:xfrm>
                  <a:off x="5760267" y="5600893"/>
                  <a:ext cx="1202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7">
              <p14:nvContentPartPr>
                <p14:cNvPr id="286" name="Ink 285">
                  <a:extLst>
                    <a:ext uri="{FF2B5EF4-FFF2-40B4-BE49-F238E27FC236}">
                      <a16:creationId xmlns:a16="http://schemas.microsoft.com/office/drawing/2014/main" id="{E5B0DA49-7735-8D85-968A-34F8635DA5E1}"/>
                    </a:ext>
                  </a:extLst>
                </p14:cNvPr>
                <p14:cNvContentPartPr/>
                <p14:nvPr/>
              </p14:nvContentPartPr>
              <p14:xfrm>
                <a:off x="5980947" y="5603413"/>
                <a:ext cx="4320" cy="71640"/>
              </p14:xfrm>
            </p:contentPart>
          </mc:Choice>
          <mc:Fallback xmlns="">
            <p:pic>
              <p:nvPicPr>
                <p:cNvPr id="286" name="Ink 285">
                  <a:extLst>
                    <a:ext uri="{FF2B5EF4-FFF2-40B4-BE49-F238E27FC236}">
                      <a16:creationId xmlns:a16="http://schemas.microsoft.com/office/drawing/2014/main" id="{E5B0DA49-7735-8D85-968A-34F8635DA5E1}"/>
                    </a:ext>
                  </a:extLst>
                </p:cNvPr>
                <p:cNvPicPr/>
                <p:nvPr/>
              </p:nvPicPr>
              <p:blipFill>
                <a:blip r:embed="rId458"/>
                <a:stretch>
                  <a:fillRect/>
                </a:stretch>
              </p:blipFill>
              <p:spPr>
                <a:xfrm>
                  <a:off x="5965467" y="5588293"/>
                  <a:ext cx="34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9">
              <p14:nvContentPartPr>
                <p14:cNvPr id="287" name="Ink 286">
                  <a:extLst>
                    <a:ext uri="{FF2B5EF4-FFF2-40B4-BE49-F238E27FC236}">
                      <a16:creationId xmlns:a16="http://schemas.microsoft.com/office/drawing/2014/main" id="{D17276A9-3D66-3B77-9C53-AA8721EC9215}"/>
                    </a:ext>
                  </a:extLst>
                </p14:cNvPr>
                <p14:cNvContentPartPr/>
                <p14:nvPr/>
              </p14:nvContentPartPr>
              <p14:xfrm>
                <a:off x="5967627" y="5626453"/>
                <a:ext cx="50400" cy="2520"/>
              </p14:xfrm>
            </p:contentPart>
          </mc:Choice>
          <mc:Fallback xmlns="">
            <p:pic>
              <p:nvPicPr>
                <p:cNvPr id="287" name="Ink 286">
                  <a:extLst>
                    <a:ext uri="{FF2B5EF4-FFF2-40B4-BE49-F238E27FC236}">
                      <a16:creationId xmlns:a16="http://schemas.microsoft.com/office/drawing/2014/main" id="{D17276A9-3D66-3B77-9C53-AA8721EC9215}"/>
                    </a:ext>
                  </a:extLst>
                </p:cNvPr>
                <p:cNvPicPr/>
                <p:nvPr/>
              </p:nvPicPr>
              <p:blipFill>
                <a:blip r:embed="rId460"/>
                <a:stretch>
                  <a:fillRect/>
                </a:stretch>
              </p:blipFill>
              <p:spPr>
                <a:xfrm>
                  <a:off x="5952507" y="5611333"/>
                  <a:ext cx="810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1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B3C9AF1C-331D-4CD5-ABD5-8CD434BFAE88}"/>
                    </a:ext>
                  </a:extLst>
                </p14:cNvPr>
                <p14:cNvContentPartPr/>
                <p14:nvPr/>
              </p14:nvContentPartPr>
              <p14:xfrm>
                <a:off x="6062667" y="5615653"/>
                <a:ext cx="46080" cy="3492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B3C9AF1C-331D-4CD5-ABD5-8CD434BFAE88}"/>
                    </a:ext>
                  </a:extLst>
                </p:cNvPr>
                <p:cNvPicPr/>
                <p:nvPr/>
              </p:nvPicPr>
              <p:blipFill>
                <a:blip r:embed="rId462"/>
                <a:stretch>
                  <a:fillRect/>
                </a:stretch>
              </p:blipFill>
              <p:spPr>
                <a:xfrm>
                  <a:off x="6047547" y="5600173"/>
                  <a:ext cx="76680" cy="6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3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45E0B5EB-291A-CE6A-EFC8-F08829CB3BAC}"/>
                    </a:ext>
                  </a:extLst>
                </p14:cNvPr>
                <p14:cNvContentPartPr/>
                <p14:nvPr/>
              </p14:nvContentPartPr>
              <p14:xfrm>
                <a:off x="6090027" y="5615653"/>
                <a:ext cx="360" cy="36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45E0B5EB-291A-CE6A-EFC8-F08829CB3B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6074907" y="56001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9505776F-D306-6B14-6456-760CC03FBBF4}"/>
                    </a:ext>
                  </a:extLst>
                </p14:cNvPr>
                <p14:cNvContentPartPr/>
                <p14:nvPr/>
              </p14:nvContentPartPr>
              <p14:xfrm>
                <a:off x="6191547" y="5580733"/>
                <a:ext cx="9720" cy="9972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9505776F-D306-6B14-6456-760CC03FBBF4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6176427" y="5565253"/>
                  <a:ext cx="3996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291" name="Ink 290">
                  <a:extLst>
                    <a:ext uri="{FF2B5EF4-FFF2-40B4-BE49-F238E27FC236}">
                      <a16:creationId xmlns:a16="http://schemas.microsoft.com/office/drawing/2014/main" id="{C9E359DF-6913-185D-8D11-DB98147A7DF3}"/>
                    </a:ext>
                  </a:extLst>
                </p14:cNvPr>
                <p14:cNvContentPartPr/>
                <p14:nvPr/>
              </p14:nvContentPartPr>
              <p14:xfrm>
                <a:off x="6170667" y="5600533"/>
                <a:ext cx="112320" cy="18720"/>
              </p14:xfrm>
            </p:contentPart>
          </mc:Choice>
          <mc:Fallback xmlns="">
            <p:pic>
              <p:nvPicPr>
                <p:cNvPr id="291" name="Ink 290">
                  <a:extLst>
                    <a:ext uri="{FF2B5EF4-FFF2-40B4-BE49-F238E27FC236}">
                      <a16:creationId xmlns:a16="http://schemas.microsoft.com/office/drawing/2014/main" id="{C9E359DF-6913-185D-8D11-DB98147A7DF3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6155187" y="5585413"/>
                  <a:ext cx="142920" cy="49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8">
            <p14:nvContentPartPr>
              <p14:cNvPr id="294" name="Ink 293">
                <a:extLst>
                  <a:ext uri="{FF2B5EF4-FFF2-40B4-BE49-F238E27FC236}">
                    <a16:creationId xmlns:a16="http://schemas.microsoft.com/office/drawing/2014/main" id="{29E05C13-B286-6376-BDD8-AE43E935A974}"/>
                  </a:ext>
                </a:extLst>
              </p14:cNvPr>
              <p14:cNvContentPartPr/>
              <p14:nvPr/>
            </p14:nvContentPartPr>
            <p14:xfrm>
              <a:off x="2257467" y="5863333"/>
              <a:ext cx="1364760" cy="73440"/>
            </p14:xfrm>
          </p:contentPart>
        </mc:Choice>
        <mc:Fallback xmlns="">
          <p:pic>
            <p:nvPicPr>
              <p:cNvPr id="294" name="Ink 293">
                <a:extLst>
                  <a:ext uri="{FF2B5EF4-FFF2-40B4-BE49-F238E27FC236}">
                    <a16:creationId xmlns:a16="http://schemas.microsoft.com/office/drawing/2014/main" id="{29E05C13-B286-6376-BDD8-AE43E935A974}"/>
                  </a:ext>
                </a:extLst>
              </p:cNvPr>
              <p:cNvPicPr/>
              <p:nvPr/>
            </p:nvPicPr>
            <p:blipFill>
              <a:blip r:embed="rId469"/>
              <a:stretch>
                <a:fillRect/>
              </a:stretch>
            </p:blipFill>
            <p:spPr>
              <a:xfrm>
                <a:off x="2242347" y="5848213"/>
                <a:ext cx="1395360" cy="10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0">
            <p14:nvContentPartPr>
              <p14:cNvPr id="295" name="Ink 294">
                <a:extLst>
                  <a:ext uri="{FF2B5EF4-FFF2-40B4-BE49-F238E27FC236}">
                    <a16:creationId xmlns:a16="http://schemas.microsoft.com/office/drawing/2014/main" id="{95EA0DE2-0AAD-3EFC-25A8-434458C18957}"/>
                  </a:ext>
                </a:extLst>
              </p14:cNvPr>
              <p14:cNvContentPartPr/>
              <p14:nvPr/>
            </p14:nvContentPartPr>
            <p14:xfrm>
              <a:off x="2320827" y="6074293"/>
              <a:ext cx="38520" cy="81720"/>
            </p14:xfrm>
          </p:contentPart>
        </mc:Choice>
        <mc:Fallback xmlns="">
          <p:pic>
            <p:nvPicPr>
              <p:cNvPr id="295" name="Ink 294">
                <a:extLst>
                  <a:ext uri="{FF2B5EF4-FFF2-40B4-BE49-F238E27FC236}">
                    <a16:creationId xmlns:a16="http://schemas.microsoft.com/office/drawing/2014/main" id="{95EA0DE2-0AAD-3EFC-25A8-434458C18957}"/>
                  </a:ext>
                </a:extLst>
              </p:cNvPr>
              <p:cNvPicPr/>
              <p:nvPr/>
            </p:nvPicPr>
            <p:blipFill>
              <a:blip r:embed="rId471"/>
              <a:stretch>
                <a:fillRect/>
              </a:stretch>
            </p:blipFill>
            <p:spPr>
              <a:xfrm>
                <a:off x="2305707" y="6058813"/>
                <a:ext cx="69120" cy="112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2">
            <p14:nvContentPartPr>
              <p14:cNvPr id="296" name="Ink 295">
                <a:extLst>
                  <a:ext uri="{FF2B5EF4-FFF2-40B4-BE49-F238E27FC236}">
                    <a16:creationId xmlns:a16="http://schemas.microsoft.com/office/drawing/2014/main" id="{5E8BD499-4581-D9F4-E3CF-413A49BD2157}"/>
                  </a:ext>
                </a:extLst>
              </p14:cNvPr>
              <p14:cNvContentPartPr/>
              <p14:nvPr/>
            </p14:nvContentPartPr>
            <p14:xfrm>
              <a:off x="2281227" y="6099133"/>
              <a:ext cx="122760" cy="5040"/>
            </p14:xfrm>
          </p:contentPart>
        </mc:Choice>
        <mc:Fallback xmlns="">
          <p:pic>
            <p:nvPicPr>
              <p:cNvPr id="296" name="Ink 295">
                <a:extLst>
                  <a:ext uri="{FF2B5EF4-FFF2-40B4-BE49-F238E27FC236}">
                    <a16:creationId xmlns:a16="http://schemas.microsoft.com/office/drawing/2014/main" id="{5E8BD499-4581-D9F4-E3CF-413A49BD2157}"/>
                  </a:ext>
                </a:extLst>
              </p:cNvPr>
              <p:cNvPicPr/>
              <p:nvPr/>
            </p:nvPicPr>
            <p:blipFill>
              <a:blip r:embed="rId473"/>
              <a:stretch>
                <a:fillRect/>
              </a:stretch>
            </p:blipFill>
            <p:spPr>
              <a:xfrm>
                <a:off x="2266107" y="6084013"/>
                <a:ext cx="153360" cy="35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4">
            <p14:nvContentPartPr>
              <p14:cNvPr id="297" name="Ink 296">
                <a:extLst>
                  <a:ext uri="{FF2B5EF4-FFF2-40B4-BE49-F238E27FC236}">
                    <a16:creationId xmlns:a16="http://schemas.microsoft.com/office/drawing/2014/main" id="{27B042DF-03DB-AAEC-F0D4-729A3711B918}"/>
                  </a:ext>
                </a:extLst>
              </p14:cNvPr>
              <p14:cNvContentPartPr/>
              <p14:nvPr/>
            </p14:nvContentPartPr>
            <p14:xfrm>
              <a:off x="2430267" y="6076093"/>
              <a:ext cx="120240" cy="47160"/>
            </p14:xfrm>
          </p:contentPart>
        </mc:Choice>
        <mc:Fallback xmlns="">
          <p:pic>
            <p:nvPicPr>
              <p:cNvPr id="297" name="Ink 296">
                <a:extLst>
                  <a:ext uri="{FF2B5EF4-FFF2-40B4-BE49-F238E27FC236}">
                    <a16:creationId xmlns:a16="http://schemas.microsoft.com/office/drawing/2014/main" id="{27B042DF-03DB-AAEC-F0D4-729A3711B918}"/>
                  </a:ext>
                </a:extLst>
              </p:cNvPr>
              <p:cNvPicPr/>
              <p:nvPr/>
            </p:nvPicPr>
            <p:blipFill>
              <a:blip r:embed="rId475"/>
              <a:stretch>
                <a:fillRect/>
              </a:stretch>
            </p:blipFill>
            <p:spPr>
              <a:xfrm>
                <a:off x="2414787" y="6060973"/>
                <a:ext cx="150840" cy="77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6">
            <p14:nvContentPartPr>
              <p14:cNvPr id="298" name="Ink 297">
                <a:extLst>
                  <a:ext uri="{FF2B5EF4-FFF2-40B4-BE49-F238E27FC236}">
                    <a16:creationId xmlns:a16="http://schemas.microsoft.com/office/drawing/2014/main" id="{0C284757-DB8D-F25A-4742-BE46E14705B9}"/>
                  </a:ext>
                </a:extLst>
              </p14:cNvPr>
              <p14:cNvContentPartPr/>
              <p14:nvPr/>
            </p14:nvContentPartPr>
            <p14:xfrm>
              <a:off x="2600187" y="6052333"/>
              <a:ext cx="24120" cy="55800"/>
            </p14:xfrm>
          </p:contentPart>
        </mc:Choice>
        <mc:Fallback xmlns="">
          <p:pic>
            <p:nvPicPr>
              <p:cNvPr id="298" name="Ink 297">
                <a:extLst>
                  <a:ext uri="{FF2B5EF4-FFF2-40B4-BE49-F238E27FC236}">
                    <a16:creationId xmlns:a16="http://schemas.microsoft.com/office/drawing/2014/main" id="{0C284757-DB8D-F25A-4742-BE46E14705B9}"/>
                  </a:ext>
                </a:extLst>
              </p:cNvPr>
              <p:cNvPicPr/>
              <p:nvPr/>
            </p:nvPicPr>
            <p:blipFill>
              <a:blip r:embed="rId477"/>
              <a:stretch>
                <a:fillRect/>
              </a:stretch>
            </p:blipFill>
            <p:spPr>
              <a:xfrm>
                <a:off x="2584707" y="6037213"/>
                <a:ext cx="54720" cy="8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78">
            <p14:nvContentPartPr>
              <p14:cNvPr id="299" name="Ink 298">
                <a:extLst>
                  <a:ext uri="{FF2B5EF4-FFF2-40B4-BE49-F238E27FC236}">
                    <a16:creationId xmlns:a16="http://schemas.microsoft.com/office/drawing/2014/main" id="{FF369C06-DFEB-C312-9252-83EE5557CE2D}"/>
                  </a:ext>
                </a:extLst>
              </p14:cNvPr>
              <p14:cNvContentPartPr/>
              <p14:nvPr/>
            </p14:nvContentPartPr>
            <p14:xfrm>
              <a:off x="2611707" y="6060613"/>
              <a:ext cx="64800" cy="10440"/>
            </p14:xfrm>
          </p:contentPart>
        </mc:Choice>
        <mc:Fallback xmlns="">
          <p:pic>
            <p:nvPicPr>
              <p:cNvPr id="299" name="Ink 298">
                <a:extLst>
                  <a:ext uri="{FF2B5EF4-FFF2-40B4-BE49-F238E27FC236}">
                    <a16:creationId xmlns:a16="http://schemas.microsoft.com/office/drawing/2014/main" id="{FF369C06-DFEB-C312-9252-83EE5557CE2D}"/>
                  </a:ext>
                </a:extLst>
              </p:cNvPr>
              <p:cNvPicPr/>
              <p:nvPr/>
            </p:nvPicPr>
            <p:blipFill>
              <a:blip r:embed="rId479"/>
              <a:stretch>
                <a:fillRect/>
              </a:stretch>
            </p:blipFill>
            <p:spPr>
              <a:xfrm>
                <a:off x="2596587" y="6045493"/>
                <a:ext cx="9540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0">
            <p14:nvContentPartPr>
              <p14:cNvPr id="300" name="Ink 299">
                <a:extLst>
                  <a:ext uri="{FF2B5EF4-FFF2-40B4-BE49-F238E27FC236}">
                    <a16:creationId xmlns:a16="http://schemas.microsoft.com/office/drawing/2014/main" id="{D126766C-B38A-F989-40B2-647FD6FD3A16}"/>
                  </a:ext>
                </a:extLst>
              </p14:cNvPr>
              <p14:cNvContentPartPr/>
              <p14:nvPr/>
            </p14:nvContentPartPr>
            <p14:xfrm>
              <a:off x="2704227" y="6053053"/>
              <a:ext cx="118800" cy="55080"/>
            </p14:xfrm>
          </p:contentPart>
        </mc:Choice>
        <mc:Fallback xmlns="">
          <p:pic>
            <p:nvPicPr>
              <p:cNvPr id="300" name="Ink 299">
                <a:extLst>
                  <a:ext uri="{FF2B5EF4-FFF2-40B4-BE49-F238E27FC236}">
                    <a16:creationId xmlns:a16="http://schemas.microsoft.com/office/drawing/2014/main" id="{D126766C-B38A-F989-40B2-647FD6FD3A16}"/>
                  </a:ext>
                </a:extLst>
              </p:cNvPr>
              <p:cNvPicPr/>
              <p:nvPr/>
            </p:nvPicPr>
            <p:blipFill>
              <a:blip r:embed="rId481"/>
              <a:stretch>
                <a:fillRect/>
              </a:stretch>
            </p:blipFill>
            <p:spPr>
              <a:xfrm>
                <a:off x="2688747" y="6037933"/>
                <a:ext cx="149400" cy="8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2">
            <p14:nvContentPartPr>
              <p14:cNvPr id="301" name="Ink 300">
                <a:extLst>
                  <a:ext uri="{FF2B5EF4-FFF2-40B4-BE49-F238E27FC236}">
                    <a16:creationId xmlns:a16="http://schemas.microsoft.com/office/drawing/2014/main" id="{E377B6BD-FFB5-3F60-E51B-4462E9A736F7}"/>
                  </a:ext>
                </a:extLst>
              </p14:cNvPr>
              <p14:cNvContentPartPr/>
              <p14:nvPr/>
            </p14:nvContentPartPr>
            <p14:xfrm>
              <a:off x="2918787" y="6008413"/>
              <a:ext cx="42480" cy="88560"/>
            </p14:xfrm>
          </p:contentPart>
        </mc:Choice>
        <mc:Fallback xmlns="">
          <p:pic>
            <p:nvPicPr>
              <p:cNvPr id="301" name="Ink 300">
                <a:extLst>
                  <a:ext uri="{FF2B5EF4-FFF2-40B4-BE49-F238E27FC236}">
                    <a16:creationId xmlns:a16="http://schemas.microsoft.com/office/drawing/2014/main" id="{E377B6BD-FFB5-3F60-E51B-4462E9A736F7}"/>
                  </a:ext>
                </a:extLst>
              </p:cNvPr>
              <p:cNvPicPr/>
              <p:nvPr/>
            </p:nvPicPr>
            <p:blipFill>
              <a:blip r:embed="rId483"/>
              <a:stretch>
                <a:fillRect/>
              </a:stretch>
            </p:blipFill>
            <p:spPr>
              <a:xfrm>
                <a:off x="2903667" y="5993293"/>
                <a:ext cx="7308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4">
            <p14:nvContentPartPr>
              <p14:cNvPr id="303" name="Ink 302">
                <a:extLst>
                  <a:ext uri="{FF2B5EF4-FFF2-40B4-BE49-F238E27FC236}">
                    <a16:creationId xmlns:a16="http://schemas.microsoft.com/office/drawing/2014/main" id="{DFFD1009-FCC5-ACF9-82F4-F7A680C49670}"/>
                  </a:ext>
                </a:extLst>
              </p14:cNvPr>
              <p14:cNvContentPartPr/>
              <p14:nvPr/>
            </p14:nvContentPartPr>
            <p14:xfrm>
              <a:off x="3167547" y="6009133"/>
              <a:ext cx="30600" cy="88560"/>
            </p14:xfrm>
          </p:contentPart>
        </mc:Choice>
        <mc:Fallback xmlns="">
          <p:pic>
            <p:nvPicPr>
              <p:cNvPr id="303" name="Ink 302">
                <a:extLst>
                  <a:ext uri="{FF2B5EF4-FFF2-40B4-BE49-F238E27FC236}">
                    <a16:creationId xmlns:a16="http://schemas.microsoft.com/office/drawing/2014/main" id="{DFFD1009-FCC5-ACF9-82F4-F7A680C49670}"/>
                  </a:ext>
                </a:extLst>
              </p:cNvPr>
              <p:cNvPicPr/>
              <p:nvPr/>
            </p:nvPicPr>
            <p:blipFill>
              <a:blip r:embed="rId485"/>
              <a:stretch>
                <a:fillRect/>
              </a:stretch>
            </p:blipFill>
            <p:spPr>
              <a:xfrm>
                <a:off x="3152427" y="5994013"/>
                <a:ext cx="61200" cy="118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6">
            <p14:nvContentPartPr>
              <p14:cNvPr id="304" name="Ink 303">
                <a:extLst>
                  <a:ext uri="{FF2B5EF4-FFF2-40B4-BE49-F238E27FC236}">
                    <a16:creationId xmlns:a16="http://schemas.microsoft.com/office/drawing/2014/main" id="{D63E5854-3F5E-89D2-7764-6F666B01F529}"/>
                  </a:ext>
                </a:extLst>
              </p14:cNvPr>
              <p14:cNvContentPartPr/>
              <p14:nvPr/>
            </p14:nvContentPartPr>
            <p14:xfrm>
              <a:off x="3280947" y="6013093"/>
              <a:ext cx="17640" cy="74880"/>
            </p14:xfrm>
          </p:contentPart>
        </mc:Choice>
        <mc:Fallback xmlns="">
          <p:pic>
            <p:nvPicPr>
              <p:cNvPr id="304" name="Ink 303">
                <a:extLst>
                  <a:ext uri="{FF2B5EF4-FFF2-40B4-BE49-F238E27FC236}">
                    <a16:creationId xmlns:a16="http://schemas.microsoft.com/office/drawing/2014/main" id="{D63E5854-3F5E-89D2-7764-6F666B01F529}"/>
                  </a:ext>
                </a:extLst>
              </p:cNvPr>
              <p:cNvPicPr/>
              <p:nvPr/>
            </p:nvPicPr>
            <p:blipFill>
              <a:blip r:embed="rId487"/>
              <a:stretch>
                <a:fillRect/>
              </a:stretch>
            </p:blipFill>
            <p:spPr>
              <a:xfrm>
                <a:off x="3265827" y="5997973"/>
                <a:ext cx="47880" cy="10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8">
            <p14:nvContentPartPr>
              <p14:cNvPr id="305" name="Ink 304">
                <a:extLst>
                  <a:ext uri="{FF2B5EF4-FFF2-40B4-BE49-F238E27FC236}">
                    <a16:creationId xmlns:a16="http://schemas.microsoft.com/office/drawing/2014/main" id="{F026D318-AE64-3D8C-7075-FFDFAD84A048}"/>
                  </a:ext>
                </a:extLst>
              </p14:cNvPr>
              <p14:cNvContentPartPr/>
              <p14:nvPr/>
            </p14:nvContentPartPr>
            <p14:xfrm>
              <a:off x="3113547" y="6023173"/>
              <a:ext cx="186120" cy="30240"/>
            </p14:xfrm>
          </p:contentPart>
        </mc:Choice>
        <mc:Fallback xmlns="">
          <p:pic>
            <p:nvPicPr>
              <p:cNvPr id="305" name="Ink 304">
                <a:extLst>
                  <a:ext uri="{FF2B5EF4-FFF2-40B4-BE49-F238E27FC236}">
                    <a16:creationId xmlns:a16="http://schemas.microsoft.com/office/drawing/2014/main" id="{F026D318-AE64-3D8C-7075-FFDFAD84A048}"/>
                  </a:ext>
                </a:extLst>
              </p:cNvPr>
              <p:cNvPicPr/>
              <p:nvPr/>
            </p:nvPicPr>
            <p:blipFill>
              <a:blip r:embed="rId489"/>
              <a:stretch>
                <a:fillRect/>
              </a:stretch>
            </p:blipFill>
            <p:spPr>
              <a:xfrm>
                <a:off x="3098427" y="6008053"/>
                <a:ext cx="216720" cy="6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90">
            <p14:nvContentPartPr>
              <p14:cNvPr id="306" name="Ink 305">
                <a:extLst>
                  <a:ext uri="{FF2B5EF4-FFF2-40B4-BE49-F238E27FC236}">
                    <a16:creationId xmlns:a16="http://schemas.microsoft.com/office/drawing/2014/main" id="{89C766B9-7CF2-B0A3-21DA-9C8FB91DA181}"/>
                  </a:ext>
                </a:extLst>
              </p14:cNvPr>
              <p14:cNvContentPartPr/>
              <p14:nvPr/>
            </p14:nvContentPartPr>
            <p14:xfrm>
              <a:off x="3204627" y="6068173"/>
              <a:ext cx="117720" cy="9720"/>
            </p14:xfrm>
          </p:contentPart>
        </mc:Choice>
        <mc:Fallback xmlns="">
          <p:pic>
            <p:nvPicPr>
              <p:cNvPr id="306" name="Ink 305">
                <a:extLst>
                  <a:ext uri="{FF2B5EF4-FFF2-40B4-BE49-F238E27FC236}">
                    <a16:creationId xmlns:a16="http://schemas.microsoft.com/office/drawing/2014/main" id="{89C766B9-7CF2-B0A3-21DA-9C8FB91DA181}"/>
                  </a:ext>
                </a:extLst>
              </p:cNvPr>
              <p:cNvPicPr/>
              <p:nvPr/>
            </p:nvPicPr>
            <p:blipFill>
              <a:blip r:embed="rId491"/>
              <a:stretch>
                <a:fillRect/>
              </a:stretch>
            </p:blipFill>
            <p:spPr>
              <a:xfrm>
                <a:off x="3189147" y="6052693"/>
                <a:ext cx="147960" cy="40320"/>
              </a:xfrm>
              <a:prstGeom prst="rect">
                <a:avLst/>
              </a:prstGeom>
            </p:spPr>
          </p:pic>
        </mc:Fallback>
      </mc:AlternateContent>
      <p:grpSp>
        <p:nvGrpSpPr>
          <p:cNvPr id="322" name="Group 321">
            <a:extLst>
              <a:ext uri="{FF2B5EF4-FFF2-40B4-BE49-F238E27FC236}">
                <a16:creationId xmlns:a16="http://schemas.microsoft.com/office/drawing/2014/main" id="{43A15D5C-5B12-B672-82C5-D992379B9D59}"/>
              </a:ext>
            </a:extLst>
          </p:cNvPr>
          <p:cNvGrpSpPr/>
          <p:nvPr/>
        </p:nvGrpSpPr>
        <p:grpSpPr>
          <a:xfrm>
            <a:off x="2551227" y="6190573"/>
            <a:ext cx="837000" cy="302400"/>
            <a:chOff x="2551227" y="6190573"/>
            <a:chExt cx="837000" cy="302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9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B724427-4143-B5C8-1EBA-F7F4BE84AAB2}"/>
                    </a:ext>
                  </a:extLst>
                </p14:cNvPr>
                <p14:cNvContentPartPr/>
                <p14:nvPr/>
              </p14:nvContentPartPr>
              <p14:xfrm>
                <a:off x="2600187" y="6255733"/>
                <a:ext cx="13680" cy="6012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B724427-4143-B5C8-1EBA-F7F4BE84AAB2}"/>
                    </a:ext>
                  </a:extLst>
                </p:cNvPr>
                <p:cNvPicPr/>
                <p:nvPr/>
              </p:nvPicPr>
              <p:blipFill>
                <a:blip r:embed="rId493"/>
                <a:stretch>
                  <a:fillRect/>
                </a:stretch>
              </p:blipFill>
              <p:spPr>
                <a:xfrm>
                  <a:off x="2584707" y="6240253"/>
                  <a:ext cx="4392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2AEFDA5C-BC98-D14C-160E-DB6E9452D06D}"/>
                    </a:ext>
                  </a:extLst>
                </p14:cNvPr>
                <p14:cNvContentPartPr/>
                <p14:nvPr/>
              </p14:nvContentPartPr>
              <p14:xfrm>
                <a:off x="2551227" y="6274093"/>
                <a:ext cx="102960" cy="792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2AEFDA5C-BC98-D14C-160E-DB6E9452D06D}"/>
                    </a:ext>
                  </a:extLst>
                </p:cNvPr>
                <p:cNvPicPr/>
                <p:nvPr/>
              </p:nvPicPr>
              <p:blipFill>
                <a:blip r:embed="rId495"/>
                <a:stretch>
                  <a:fillRect/>
                </a:stretch>
              </p:blipFill>
              <p:spPr>
                <a:xfrm>
                  <a:off x="2536107" y="6258613"/>
                  <a:ext cx="1335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BF5F2E8C-1051-5980-5095-DCED17E5D211}"/>
                    </a:ext>
                  </a:extLst>
                </p14:cNvPr>
                <p14:cNvContentPartPr/>
                <p14:nvPr/>
              </p14:nvContentPartPr>
              <p14:xfrm>
                <a:off x="2723667" y="6233413"/>
                <a:ext cx="107280" cy="5724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BF5F2E8C-1051-5980-5095-DCED17E5D211}"/>
                    </a:ext>
                  </a:extLst>
                </p:cNvPr>
                <p:cNvPicPr/>
                <p:nvPr/>
              </p:nvPicPr>
              <p:blipFill>
                <a:blip r:embed="rId497"/>
                <a:stretch>
                  <a:fillRect/>
                </a:stretch>
              </p:blipFill>
              <p:spPr>
                <a:xfrm>
                  <a:off x="2708547" y="6217933"/>
                  <a:ext cx="13752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BB50A575-7A90-7DF1-F390-A745A0311DE5}"/>
                    </a:ext>
                  </a:extLst>
                </p14:cNvPr>
                <p14:cNvContentPartPr/>
                <p14:nvPr/>
              </p14:nvContentPartPr>
              <p14:xfrm>
                <a:off x="2941107" y="6233413"/>
                <a:ext cx="39960" cy="3204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BB50A575-7A90-7DF1-F390-A745A0311DE5}"/>
                    </a:ext>
                  </a:extLst>
                </p:cNvPr>
                <p:cNvPicPr/>
                <p:nvPr/>
              </p:nvPicPr>
              <p:blipFill>
                <a:blip r:embed="rId499"/>
                <a:stretch>
                  <a:fillRect/>
                </a:stretch>
              </p:blipFill>
              <p:spPr>
                <a:xfrm>
                  <a:off x="2925987" y="6217933"/>
                  <a:ext cx="7020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B73B258-38B4-9798-AA0B-378CD26E4891}"/>
                    </a:ext>
                  </a:extLst>
                </p14:cNvPr>
                <p14:cNvContentPartPr/>
                <p14:nvPr/>
              </p14:nvContentPartPr>
              <p14:xfrm>
                <a:off x="3026427" y="6228013"/>
                <a:ext cx="90000" cy="13104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B73B258-38B4-9798-AA0B-378CD26E4891}"/>
                    </a:ext>
                  </a:extLst>
                </p:cNvPr>
                <p:cNvPicPr/>
                <p:nvPr/>
              </p:nvPicPr>
              <p:blipFill>
                <a:blip r:embed="rId501"/>
                <a:stretch>
                  <a:fillRect/>
                </a:stretch>
              </p:blipFill>
              <p:spPr>
                <a:xfrm>
                  <a:off x="3011307" y="6212533"/>
                  <a:ext cx="12060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2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BA1AB4C3-B654-09CE-E075-53E927CF6C90}"/>
                    </a:ext>
                  </a:extLst>
                </p14:cNvPr>
                <p14:cNvContentPartPr/>
                <p14:nvPr/>
              </p14:nvContentPartPr>
              <p14:xfrm>
                <a:off x="3134787" y="6213613"/>
                <a:ext cx="76680" cy="5940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BA1AB4C3-B654-09CE-E075-53E927CF6C90}"/>
                    </a:ext>
                  </a:extLst>
                </p:cNvPr>
                <p:cNvPicPr/>
                <p:nvPr/>
              </p:nvPicPr>
              <p:blipFill>
                <a:blip r:embed="rId503"/>
                <a:stretch>
                  <a:fillRect/>
                </a:stretch>
              </p:blipFill>
              <p:spPr>
                <a:xfrm>
                  <a:off x="3119667" y="6198493"/>
                  <a:ext cx="107280" cy="8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4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B6F1B529-F482-154F-3372-4E9EA1641B98}"/>
                    </a:ext>
                  </a:extLst>
                </p14:cNvPr>
                <p14:cNvContentPartPr/>
                <p14:nvPr/>
              </p14:nvContentPartPr>
              <p14:xfrm>
                <a:off x="3321627" y="6190573"/>
                <a:ext cx="25200" cy="7488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B6F1B529-F482-154F-3372-4E9EA1641B98}"/>
                    </a:ext>
                  </a:extLst>
                </p:cNvPr>
                <p:cNvPicPr/>
                <p:nvPr/>
              </p:nvPicPr>
              <p:blipFill>
                <a:blip r:embed="rId505"/>
                <a:stretch>
                  <a:fillRect/>
                </a:stretch>
              </p:blipFill>
              <p:spPr>
                <a:xfrm>
                  <a:off x="3306507" y="6175453"/>
                  <a:ext cx="5580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6">
              <p14:nvContentPartPr>
                <p14:cNvPr id="314" name="Ink 313">
                  <a:extLst>
                    <a:ext uri="{FF2B5EF4-FFF2-40B4-BE49-F238E27FC236}">
                      <a16:creationId xmlns:a16="http://schemas.microsoft.com/office/drawing/2014/main" id="{28953F2A-ABA9-C7DD-BE0D-E205CF29441F}"/>
                    </a:ext>
                  </a:extLst>
                </p14:cNvPr>
                <p14:cNvContentPartPr/>
                <p14:nvPr/>
              </p14:nvContentPartPr>
              <p14:xfrm>
                <a:off x="3340347" y="6221173"/>
                <a:ext cx="47880" cy="9720"/>
              </p14:xfrm>
            </p:contentPart>
          </mc:Choice>
          <mc:Fallback xmlns="">
            <p:pic>
              <p:nvPicPr>
                <p:cNvPr id="314" name="Ink 313">
                  <a:extLst>
                    <a:ext uri="{FF2B5EF4-FFF2-40B4-BE49-F238E27FC236}">
                      <a16:creationId xmlns:a16="http://schemas.microsoft.com/office/drawing/2014/main" id="{28953F2A-ABA9-C7DD-BE0D-E205CF29441F}"/>
                    </a:ext>
                  </a:extLst>
                </p:cNvPr>
                <p:cNvPicPr/>
                <p:nvPr/>
              </p:nvPicPr>
              <p:blipFill>
                <a:blip r:embed="rId507"/>
                <a:stretch>
                  <a:fillRect/>
                </a:stretch>
              </p:blipFill>
              <p:spPr>
                <a:xfrm>
                  <a:off x="3324867" y="6205693"/>
                  <a:ext cx="7812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8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DC68D770-06CF-8E32-14C7-0168A3703988}"/>
                    </a:ext>
                  </a:extLst>
                </p14:cNvPr>
                <p14:cNvContentPartPr/>
                <p14:nvPr/>
              </p14:nvContentPartPr>
              <p14:xfrm>
                <a:off x="2679027" y="6423493"/>
                <a:ext cx="39960" cy="6948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DC68D770-06CF-8E32-14C7-0168A3703988}"/>
                    </a:ext>
                  </a:extLst>
                </p:cNvPr>
                <p:cNvPicPr/>
                <p:nvPr/>
              </p:nvPicPr>
              <p:blipFill>
                <a:blip r:embed="rId509"/>
                <a:stretch>
                  <a:fillRect/>
                </a:stretch>
              </p:blipFill>
              <p:spPr>
                <a:xfrm>
                  <a:off x="2663907" y="6408373"/>
                  <a:ext cx="7020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0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74572ECA-3F6F-0217-E8E7-C040D72235E5}"/>
                    </a:ext>
                  </a:extLst>
                </p14:cNvPr>
                <p14:cNvContentPartPr/>
                <p14:nvPr/>
              </p14:nvContentPartPr>
              <p14:xfrm>
                <a:off x="2790987" y="6431053"/>
                <a:ext cx="93960" cy="558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74572ECA-3F6F-0217-E8E7-C040D72235E5}"/>
                    </a:ext>
                  </a:extLst>
                </p:cNvPr>
                <p:cNvPicPr/>
                <p:nvPr/>
              </p:nvPicPr>
              <p:blipFill>
                <a:blip r:embed="rId511"/>
                <a:stretch>
                  <a:fillRect/>
                </a:stretch>
              </p:blipFill>
              <p:spPr>
                <a:xfrm>
                  <a:off x="2775867" y="6415933"/>
                  <a:ext cx="12456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2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0C1098F5-C00A-DBC6-E382-ACFACD69F224}"/>
                    </a:ext>
                  </a:extLst>
                </p14:cNvPr>
                <p14:cNvContentPartPr/>
                <p14:nvPr/>
              </p14:nvContentPartPr>
              <p14:xfrm>
                <a:off x="2939667" y="6348613"/>
                <a:ext cx="17640" cy="11016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0C1098F5-C00A-DBC6-E382-ACFACD69F224}"/>
                    </a:ext>
                  </a:extLst>
                </p:cNvPr>
                <p:cNvPicPr/>
                <p:nvPr/>
              </p:nvPicPr>
              <p:blipFill>
                <a:blip r:embed="rId513"/>
                <a:stretch>
                  <a:fillRect/>
                </a:stretch>
              </p:blipFill>
              <p:spPr>
                <a:xfrm>
                  <a:off x="2924547" y="6333133"/>
                  <a:ext cx="4788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4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477FF718-367F-29F1-A2CD-29B33EC0F55D}"/>
                    </a:ext>
                  </a:extLst>
                </p14:cNvPr>
                <p14:cNvContentPartPr/>
                <p14:nvPr/>
              </p14:nvContentPartPr>
              <p14:xfrm>
                <a:off x="2976747" y="6340333"/>
                <a:ext cx="45000" cy="1173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477FF718-367F-29F1-A2CD-29B33EC0F55D}"/>
                    </a:ext>
                  </a:extLst>
                </p:cNvPr>
                <p:cNvPicPr/>
                <p:nvPr/>
              </p:nvPicPr>
              <p:blipFill>
                <a:blip r:embed="rId515"/>
                <a:stretch>
                  <a:fillRect/>
                </a:stretch>
              </p:blipFill>
              <p:spPr>
                <a:xfrm>
                  <a:off x="2961267" y="6325213"/>
                  <a:ext cx="756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6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537B3755-0C17-FDA2-F21F-36328D513511}"/>
                    </a:ext>
                  </a:extLst>
                </p14:cNvPr>
                <p14:cNvContentPartPr/>
                <p14:nvPr/>
              </p14:nvContentPartPr>
              <p14:xfrm>
                <a:off x="3068907" y="6409453"/>
                <a:ext cx="113760" cy="3492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537B3755-0C17-FDA2-F21F-36328D513511}"/>
                    </a:ext>
                  </a:extLst>
                </p:cNvPr>
                <p:cNvPicPr/>
                <p:nvPr/>
              </p:nvPicPr>
              <p:blipFill>
                <a:blip r:embed="rId517"/>
                <a:stretch>
                  <a:fillRect/>
                </a:stretch>
              </p:blipFill>
              <p:spPr>
                <a:xfrm>
                  <a:off x="3053787" y="6394333"/>
                  <a:ext cx="144000" cy="65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83566516-F947-81C7-6726-7CBEB6574213}"/>
              </a:ext>
            </a:extLst>
          </p:cNvPr>
          <p:cNvGrpSpPr/>
          <p:nvPr/>
        </p:nvGrpSpPr>
        <p:grpSpPr>
          <a:xfrm>
            <a:off x="6489267" y="5566693"/>
            <a:ext cx="199080" cy="110880"/>
            <a:chOff x="6489267" y="5566693"/>
            <a:chExt cx="199080" cy="11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8">
              <p14:nvContentPartPr>
                <p14:cNvPr id="323" name="Ink 322">
                  <a:extLst>
                    <a:ext uri="{FF2B5EF4-FFF2-40B4-BE49-F238E27FC236}">
                      <a16:creationId xmlns:a16="http://schemas.microsoft.com/office/drawing/2014/main" id="{E11AB476-00A3-DFF8-DDA6-8431C89169F9}"/>
                    </a:ext>
                  </a:extLst>
                </p14:cNvPr>
                <p14:cNvContentPartPr/>
                <p14:nvPr/>
              </p14:nvContentPartPr>
              <p14:xfrm>
                <a:off x="6489267" y="5566693"/>
                <a:ext cx="179640" cy="15120"/>
              </p14:xfrm>
            </p:contentPart>
          </mc:Choice>
          <mc:Fallback xmlns="">
            <p:pic>
              <p:nvPicPr>
                <p:cNvPr id="323" name="Ink 322">
                  <a:extLst>
                    <a:ext uri="{FF2B5EF4-FFF2-40B4-BE49-F238E27FC236}">
                      <a16:creationId xmlns:a16="http://schemas.microsoft.com/office/drawing/2014/main" id="{E11AB476-00A3-DFF8-DDA6-8431C89169F9}"/>
                    </a:ext>
                  </a:extLst>
                </p:cNvPr>
                <p:cNvPicPr/>
                <p:nvPr/>
              </p:nvPicPr>
              <p:blipFill>
                <a:blip r:embed="rId519"/>
                <a:stretch>
                  <a:fillRect/>
                </a:stretch>
              </p:blipFill>
              <p:spPr>
                <a:xfrm>
                  <a:off x="6474147" y="5551573"/>
                  <a:ext cx="20988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0">
              <p14:nvContentPartPr>
                <p14:cNvPr id="324" name="Ink 323">
                  <a:extLst>
                    <a:ext uri="{FF2B5EF4-FFF2-40B4-BE49-F238E27FC236}">
                      <a16:creationId xmlns:a16="http://schemas.microsoft.com/office/drawing/2014/main" id="{DB9216FE-8B4D-DD51-C419-0D373CE5491D}"/>
                    </a:ext>
                  </a:extLst>
                </p14:cNvPr>
                <p14:cNvContentPartPr/>
                <p14:nvPr/>
              </p14:nvContentPartPr>
              <p14:xfrm>
                <a:off x="6519507" y="5652013"/>
                <a:ext cx="168840" cy="25560"/>
              </p14:xfrm>
            </p:contentPart>
          </mc:Choice>
          <mc:Fallback xmlns="">
            <p:pic>
              <p:nvPicPr>
                <p:cNvPr id="324" name="Ink 323">
                  <a:extLst>
                    <a:ext uri="{FF2B5EF4-FFF2-40B4-BE49-F238E27FC236}">
                      <a16:creationId xmlns:a16="http://schemas.microsoft.com/office/drawing/2014/main" id="{DB9216FE-8B4D-DD51-C419-0D373CE5491D}"/>
                    </a:ext>
                  </a:extLst>
                </p:cNvPr>
                <p:cNvPicPr/>
                <p:nvPr/>
              </p:nvPicPr>
              <p:blipFill>
                <a:blip r:embed="rId521"/>
                <a:stretch>
                  <a:fillRect/>
                </a:stretch>
              </p:blipFill>
              <p:spPr>
                <a:xfrm>
                  <a:off x="6504387" y="5636893"/>
                  <a:ext cx="199440" cy="55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3CCC8A98-07B1-5ED6-B695-86A4E3D91B64}"/>
              </a:ext>
            </a:extLst>
          </p:cNvPr>
          <p:cNvGrpSpPr/>
          <p:nvPr/>
        </p:nvGrpSpPr>
        <p:grpSpPr>
          <a:xfrm>
            <a:off x="6910827" y="5412253"/>
            <a:ext cx="1300320" cy="273600"/>
            <a:chOff x="6910827" y="5412253"/>
            <a:chExt cx="1300320" cy="27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2">
              <p14:nvContentPartPr>
                <p14:cNvPr id="326" name="Ink 325">
                  <a:extLst>
                    <a:ext uri="{FF2B5EF4-FFF2-40B4-BE49-F238E27FC236}">
                      <a16:creationId xmlns:a16="http://schemas.microsoft.com/office/drawing/2014/main" id="{C8770EB1-FFEC-5A41-961C-6BF5C8FB76B7}"/>
                    </a:ext>
                  </a:extLst>
                </p14:cNvPr>
                <p14:cNvContentPartPr/>
                <p14:nvPr/>
              </p14:nvContentPartPr>
              <p14:xfrm>
                <a:off x="6910827" y="5490733"/>
                <a:ext cx="39960" cy="195120"/>
              </p14:xfrm>
            </p:contentPart>
          </mc:Choice>
          <mc:Fallback xmlns="">
            <p:pic>
              <p:nvPicPr>
                <p:cNvPr id="326" name="Ink 325">
                  <a:extLst>
                    <a:ext uri="{FF2B5EF4-FFF2-40B4-BE49-F238E27FC236}">
                      <a16:creationId xmlns:a16="http://schemas.microsoft.com/office/drawing/2014/main" id="{C8770EB1-FFEC-5A41-961C-6BF5C8FB76B7}"/>
                    </a:ext>
                  </a:extLst>
                </p:cNvPr>
                <p:cNvPicPr/>
                <p:nvPr/>
              </p:nvPicPr>
              <p:blipFill>
                <a:blip r:embed="rId523"/>
                <a:stretch>
                  <a:fillRect/>
                </a:stretch>
              </p:blipFill>
              <p:spPr>
                <a:xfrm>
                  <a:off x="6895347" y="5475253"/>
                  <a:ext cx="702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4">
              <p14:nvContentPartPr>
                <p14:cNvPr id="327" name="Ink 326">
                  <a:extLst>
                    <a:ext uri="{FF2B5EF4-FFF2-40B4-BE49-F238E27FC236}">
                      <a16:creationId xmlns:a16="http://schemas.microsoft.com/office/drawing/2014/main" id="{DA539EE5-C34D-46D0-3E63-804AB51298FC}"/>
                    </a:ext>
                  </a:extLst>
                </p14:cNvPr>
                <p14:cNvContentPartPr/>
                <p14:nvPr/>
              </p14:nvContentPartPr>
              <p14:xfrm>
                <a:off x="6981747" y="5582893"/>
                <a:ext cx="208440" cy="90360"/>
              </p14:xfrm>
            </p:contentPart>
          </mc:Choice>
          <mc:Fallback xmlns="">
            <p:pic>
              <p:nvPicPr>
                <p:cNvPr id="327" name="Ink 326">
                  <a:extLst>
                    <a:ext uri="{FF2B5EF4-FFF2-40B4-BE49-F238E27FC236}">
                      <a16:creationId xmlns:a16="http://schemas.microsoft.com/office/drawing/2014/main" id="{DA539EE5-C34D-46D0-3E63-804AB51298FC}"/>
                    </a:ext>
                  </a:extLst>
                </p:cNvPr>
                <p:cNvPicPr/>
                <p:nvPr/>
              </p:nvPicPr>
              <p:blipFill>
                <a:blip r:embed="rId525"/>
                <a:stretch>
                  <a:fillRect/>
                </a:stretch>
              </p:blipFill>
              <p:spPr>
                <a:xfrm>
                  <a:off x="6966627" y="5567773"/>
                  <a:ext cx="23904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6">
              <p14:nvContentPartPr>
                <p14:cNvPr id="329" name="Ink 328">
                  <a:extLst>
                    <a:ext uri="{FF2B5EF4-FFF2-40B4-BE49-F238E27FC236}">
                      <a16:creationId xmlns:a16="http://schemas.microsoft.com/office/drawing/2014/main" id="{367A7607-FE41-1C1F-D420-CFCB4663169F}"/>
                    </a:ext>
                  </a:extLst>
                </p14:cNvPr>
                <p14:cNvContentPartPr/>
                <p14:nvPr/>
              </p14:nvContentPartPr>
              <p14:xfrm>
                <a:off x="7184787" y="5417293"/>
                <a:ext cx="24120" cy="76320"/>
              </p14:xfrm>
            </p:contentPart>
          </mc:Choice>
          <mc:Fallback xmlns="">
            <p:pic>
              <p:nvPicPr>
                <p:cNvPr id="329" name="Ink 328">
                  <a:extLst>
                    <a:ext uri="{FF2B5EF4-FFF2-40B4-BE49-F238E27FC236}">
                      <a16:creationId xmlns:a16="http://schemas.microsoft.com/office/drawing/2014/main" id="{367A7607-FE41-1C1F-D420-CFCB4663169F}"/>
                    </a:ext>
                  </a:extLst>
                </p:cNvPr>
                <p:cNvPicPr/>
                <p:nvPr/>
              </p:nvPicPr>
              <p:blipFill>
                <a:blip r:embed="rId527"/>
                <a:stretch>
                  <a:fillRect/>
                </a:stretch>
              </p:blipFill>
              <p:spPr>
                <a:xfrm>
                  <a:off x="7169307" y="5401813"/>
                  <a:ext cx="547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8">
              <p14:nvContentPartPr>
                <p14:cNvPr id="330" name="Ink 329">
                  <a:extLst>
                    <a:ext uri="{FF2B5EF4-FFF2-40B4-BE49-F238E27FC236}">
                      <a16:creationId xmlns:a16="http://schemas.microsoft.com/office/drawing/2014/main" id="{7D953DBF-5575-AFA8-11E4-328A48417682}"/>
                    </a:ext>
                  </a:extLst>
                </p14:cNvPr>
                <p14:cNvContentPartPr/>
                <p14:nvPr/>
              </p14:nvContentPartPr>
              <p14:xfrm>
                <a:off x="7287387" y="5412253"/>
                <a:ext cx="101880" cy="72000"/>
              </p14:xfrm>
            </p:contentPart>
          </mc:Choice>
          <mc:Fallback xmlns="">
            <p:pic>
              <p:nvPicPr>
                <p:cNvPr id="330" name="Ink 329">
                  <a:extLst>
                    <a:ext uri="{FF2B5EF4-FFF2-40B4-BE49-F238E27FC236}">
                      <a16:creationId xmlns:a16="http://schemas.microsoft.com/office/drawing/2014/main" id="{7D953DBF-5575-AFA8-11E4-328A48417682}"/>
                    </a:ext>
                  </a:extLst>
                </p:cNvPr>
                <p:cNvPicPr/>
                <p:nvPr/>
              </p:nvPicPr>
              <p:blipFill>
                <a:blip r:embed="rId529"/>
                <a:stretch>
                  <a:fillRect/>
                </a:stretch>
              </p:blipFill>
              <p:spPr>
                <a:xfrm>
                  <a:off x="7272267" y="5397133"/>
                  <a:ext cx="13212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0">
              <p14:nvContentPartPr>
                <p14:cNvPr id="331" name="Ink 330">
                  <a:extLst>
                    <a:ext uri="{FF2B5EF4-FFF2-40B4-BE49-F238E27FC236}">
                      <a16:creationId xmlns:a16="http://schemas.microsoft.com/office/drawing/2014/main" id="{6EDE39F3-B70C-53C7-8586-3B7E8F1E5B3A}"/>
                    </a:ext>
                  </a:extLst>
                </p14:cNvPr>
                <p14:cNvContentPartPr/>
                <p14:nvPr/>
              </p14:nvContentPartPr>
              <p14:xfrm>
                <a:off x="7491507" y="5564893"/>
                <a:ext cx="1800" cy="21960"/>
              </p14:xfrm>
            </p:contentPart>
          </mc:Choice>
          <mc:Fallback xmlns="">
            <p:pic>
              <p:nvPicPr>
                <p:cNvPr id="331" name="Ink 330">
                  <a:extLst>
                    <a:ext uri="{FF2B5EF4-FFF2-40B4-BE49-F238E27FC236}">
                      <a16:creationId xmlns:a16="http://schemas.microsoft.com/office/drawing/2014/main" id="{6EDE39F3-B70C-53C7-8586-3B7E8F1E5B3A}"/>
                    </a:ext>
                  </a:extLst>
                </p:cNvPr>
                <p:cNvPicPr/>
                <p:nvPr/>
              </p:nvPicPr>
              <p:blipFill>
                <a:blip r:embed="rId531"/>
                <a:stretch>
                  <a:fillRect/>
                </a:stretch>
              </p:blipFill>
              <p:spPr>
                <a:xfrm>
                  <a:off x="7476387" y="5549413"/>
                  <a:ext cx="3204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2">
              <p14:nvContentPartPr>
                <p14:cNvPr id="333" name="Ink 332">
                  <a:extLst>
                    <a:ext uri="{FF2B5EF4-FFF2-40B4-BE49-F238E27FC236}">
                      <a16:creationId xmlns:a16="http://schemas.microsoft.com/office/drawing/2014/main" id="{19A8EAE7-0B7A-2D99-CDCB-7D6EED6E1746}"/>
                    </a:ext>
                  </a:extLst>
                </p14:cNvPr>
                <p14:cNvContentPartPr/>
                <p14:nvPr/>
              </p14:nvContentPartPr>
              <p14:xfrm>
                <a:off x="7616787" y="5520613"/>
                <a:ext cx="154440" cy="159480"/>
              </p14:xfrm>
            </p:contentPart>
          </mc:Choice>
          <mc:Fallback xmlns="">
            <p:pic>
              <p:nvPicPr>
                <p:cNvPr id="333" name="Ink 332">
                  <a:extLst>
                    <a:ext uri="{FF2B5EF4-FFF2-40B4-BE49-F238E27FC236}">
                      <a16:creationId xmlns:a16="http://schemas.microsoft.com/office/drawing/2014/main" id="{19A8EAE7-0B7A-2D99-CDCB-7D6EED6E1746}"/>
                    </a:ext>
                  </a:extLst>
                </p:cNvPr>
                <p:cNvPicPr/>
                <p:nvPr/>
              </p:nvPicPr>
              <p:blipFill>
                <a:blip r:embed="rId533"/>
                <a:stretch>
                  <a:fillRect/>
                </a:stretch>
              </p:blipFill>
              <p:spPr>
                <a:xfrm>
                  <a:off x="7601307" y="5505493"/>
                  <a:ext cx="1850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4">
              <p14:nvContentPartPr>
                <p14:cNvPr id="334" name="Ink 333">
                  <a:extLst>
                    <a:ext uri="{FF2B5EF4-FFF2-40B4-BE49-F238E27FC236}">
                      <a16:creationId xmlns:a16="http://schemas.microsoft.com/office/drawing/2014/main" id="{71FE4D11-47F2-98DF-A119-274C145141BF}"/>
                    </a:ext>
                  </a:extLst>
                </p14:cNvPr>
                <p14:cNvContentPartPr/>
                <p14:nvPr/>
              </p14:nvContentPartPr>
              <p14:xfrm>
                <a:off x="7640187" y="5630413"/>
                <a:ext cx="82080" cy="6480"/>
              </p14:xfrm>
            </p:contentPart>
          </mc:Choice>
          <mc:Fallback xmlns="">
            <p:pic>
              <p:nvPicPr>
                <p:cNvPr id="334" name="Ink 333">
                  <a:extLst>
                    <a:ext uri="{FF2B5EF4-FFF2-40B4-BE49-F238E27FC236}">
                      <a16:creationId xmlns:a16="http://schemas.microsoft.com/office/drawing/2014/main" id="{71FE4D11-47F2-98DF-A119-274C145141BF}"/>
                    </a:ext>
                  </a:extLst>
                </p:cNvPr>
                <p:cNvPicPr/>
                <p:nvPr/>
              </p:nvPicPr>
              <p:blipFill>
                <a:blip r:embed="rId535"/>
                <a:stretch>
                  <a:fillRect/>
                </a:stretch>
              </p:blipFill>
              <p:spPr>
                <a:xfrm>
                  <a:off x="7625067" y="5615293"/>
                  <a:ext cx="1126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6">
              <p14:nvContentPartPr>
                <p14:cNvPr id="335" name="Ink 334">
                  <a:extLst>
                    <a:ext uri="{FF2B5EF4-FFF2-40B4-BE49-F238E27FC236}">
                      <a16:creationId xmlns:a16="http://schemas.microsoft.com/office/drawing/2014/main" id="{B52321F8-B6DF-F955-3A88-08C4D2981E8B}"/>
                    </a:ext>
                  </a:extLst>
                </p14:cNvPr>
                <p14:cNvContentPartPr/>
                <p14:nvPr/>
              </p14:nvContentPartPr>
              <p14:xfrm>
                <a:off x="7848267" y="5640493"/>
                <a:ext cx="8280" cy="31680"/>
              </p14:xfrm>
            </p:contentPart>
          </mc:Choice>
          <mc:Fallback xmlns="">
            <p:pic>
              <p:nvPicPr>
                <p:cNvPr id="335" name="Ink 334">
                  <a:extLst>
                    <a:ext uri="{FF2B5EF4-FFF2-40B4-BE49-F238E27FC236}">
                      <a16:creationId xmlns:a16="http://schemas.microsoft.com/office/drawing/2014/main" id="{B52321F8-B6DF-F955-3A88-08C4D2981E8B}"/>
                    </a:ext>
                  </a:extLst>
                </p:cNvPr>
                <p:cNvPicPr/>
                <p:nvPr/>
              </p:nvPicPr>
              <p:blipFill>
                <a:blip r:embed="rId537"/>
                <a:stretch>
                  <a:fillRect/>
                </a:stretch>
              </p:blipFill>
              <p:spPr>
                <a:xfrm>
                  <a:off x="7833147" y="5625373"/>
                  <a:ext cx="38880" cy="6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8">
              <p14:nvContentPartPr>
                <p14:cNvPr id="336" name="Ink 335">
                  <a:extLst>
                    <a:ext uri="{FF2B5EF4-FFF2-40B4-BE49-F238E27FC236}">
                      <a16:creationId xmlns:a16="http://schemas.microsoft.com/office/drawing/2014/main" id="{81AF9593-834B-29A7-5B4B-B3FF806A9421}"/>
                    </a:ext>
                  </a:extLst>
                </p14:cNvPr>
                <p14:cNvContentPartPr/>
                <p14:nvPr/>
              </p14:nvContentPartPr>
              <p14:xfrm>
                <a:off x="7848267" y="5640493"/>
                <a:ext cx="360" cy="360"/>
              </p14:xfrm>
            </p:contentPart>
          </mc:Choice>
          <mc:Fallback xmlns="">
            <p:pic>
              <p:nvPicPr>
                <p:cNvPr id="336" name="Ink 335">
                  <a:extLst>
                    <a:ext uri="{FF2B5EF4-FFF2-40B4-BE49-F238E27FC236}">
                      <a16:creationId xmlns:a16="http://schemas.microsoft.com/office/drawing/2014/main" id="{81AF9593-834B-29A7-5B4B-B3FF806A9421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7833147" y="5625373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9">
              <p14:nvContentPartPr>
                <p14:cNvPr id="338" name="Ink 337">
                  <a:extLst>
                    <a:ext uri="{FF2B5EF4-FFF2-40B4-BE49-F238E27FC236}">
                      <a16:creationId xmlns:a16="http://schemas.microsoft.com/office/drawing/2014/main" id="{A97FEB6D-D986-C238-D8F5-4CC505F199A6}"/>
                    </a:ext>
                  </a:extLst>
                </p14:cNvPr>
                <p14:cNvContentPartPr/>
                <p14:nvPr/>
              </p14:nvContentPartPr>
              <p14:xfrm>
                <a:off x="7851147" y="5585053"/>
                <a:ext cx="1800" cy="1800"/>
              </p14:xfrm>
            </p:contentPart>
          </mc:Choice>
          <mc:Fallback xmlns="">
            <p:pic>
              <p:nvPicPr>
                <p:cNvPr id="338" name="Ink 337">
                  <a:extLst>
                    <a:ext uri="{FF2B5EF4-FFF2-40B4-BE49-F238E27FC236}">
                      <a16:creationId xmlns:a16="http://schemas.microsoft.com/office/drawing/2014/main" id="{A97FEB6D-D986-C238-D8F5-4CC505F199A6}"/>
                    </a:ext>
                  </a:extLst>
                </p:cNvPr>
                <p:cNvPicPr/>
                <p:nvPr/>
              </p:nvPicPr>
              <p:blipFill>
                <a:blip r:embed="rId540"/>
                <a:stretch>
                  <a:fillRect/>
                </a:stretch>
              </p:blipFill>
              <p:spPr>
                <a:xfrm>
                  <a:off x="7835667" y="5569933"/>
                  <a:ext cx="320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1">
              <p14:nvContentPartPr>
                <p14:cNvPr id="340" name="Ink 339">
                  <a:extLst>
                    <a:ext uri="{FF2B5EF4-FFF2-40B4-BE49-F238E27FC236}">
                      <a16:creationId xmlns:a16="http://schemas.microsoft.com/office/drawing/2014/main" id="{4CBED8C0-6C86-D545-773F-892BA3CCFF60}"/>
                    </a:ext>
                  </a:extLst>
                </p14:cNvPr>
                <p14:cNvContentPartPr/>
                <p14:nvPr/>
              </p14:nvContentPartPr>
              <p14:xfrm>
                <a:off x="7924947" y="5628973"/>
                <a:ext cx="58320" cy="39600"/>
              </p14:xfrm>
            </p:contentPart>
          </mc:Choice>
          <mc:Fallback xmlns="">
            <p:pic>
              <p:nvPicPr>
                <p:cNvPr id="340" name="Ink 339">
                  <a:extLst>
                    <a:ext uri="{FF2B5EF4-FFF2-40B4-BE49-F238E27FC236}">
                      <a16:creationId xmlns:a16="http://schemas.microsoft.com/office/drawing/2014/main" id="{4CBED8C0-6C86-D545-773F-892BA3CCFF60}"/>
                    </a:ext>
                  </a:extLst>
                </p:cNvPr>
                <p:cNvPicPr/>
                <p:nvPr/>
              </p:nvPicPr>
              <p:blipFill>
                <a:blip r:embed="rId542"/>
                <a:stretch>
                  <a:fillRect/>
                </a:stretch>
              </p:blipFill>
              <p:spPr>
                <a:xfrm>
                  <a:off x="7909467" y="5613853"/>
                  <a:ext cx="88920" cy="7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3">
              <p14:nvContentPartPr>
                <p14:cNvPr id="341" name="Ink 340">
                  <a:extLst>
                    <a:ext uri="{FF2B5EF4-FFF2-40B4-BE49-F238E27FC236}">
                      <a16:creationId xmlns:a16="http://schemas.microsoft.com/office/drawing/2014/main" id="{A3BE7B0D-F54D-BDC0-B46F-4627D459113E}"/>
                    </a:ext>
                  </a:extLst>
                </p14:cNvPr>
                <p14:cNvContentPartPr/>
                <p14:nvPr/>
              </p14:nvContentPartPr>
              <p14:xfrm>
                <a:off x="8052387" y="5617453"/>
                <a:ext cx="9720" cy="60120"/>
              </p14:xfrm>
            </p:contentPart>
          </mc:Choice>
          <mc:Fallback xmlns="">
            <p:pic>
              <p:nvPicPr>
                <p:cNvPr id="341" name="Ink 340">
                  <a:extLst>
                    <a:ext uri="{FF2B5EF4-FFF2-40B4-BE49-F238E27FC236}">
                      <a16:creationId xmlns:a16="http://schemas.microsoft.com/office/drawing/2014/main" id="{A3BE7B0D-F54D-BDC0-B46F-4627D459113E}"/>
                    </a:ext>
                  </a:extLst>
                </p:cNvPr>
                <p:cNvPicPr/>
                <p:nvPr/>
              </p:nvPicPr>
              <p:blipFill>
                <a:blip r:embed="rId544"/>
                <a:stretch>
                  <a:fillRect/>
                </a:stretch>
              </p:blipFill>
              <p:spPr>
                <a:xfrm>
                  <a:off x="8037267" y="5602333"/>
                  <a:ext cx="39960" cy="90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5">
              <p14:nvContentPartPr>
                <p14:cNvPr id="342" name="Ink 341">
                  <a:extLst>
                    <a:ext uri="{FF2B5EF4-FFF2-40B4-BE49-F238E27FC236}">
                      <a16:creationId xmlns:a16="http://schemas.microsoft.com/office/drawing/2014/main" id="{CED5F85C-6C18-B87B-7169-0564E0DB3AD7}"/>
                    </a:ext>
                  </a:extLst>
                </p14:cNvPr>
                <p14:cNvContentPartPr/>
                <p14:nvPr/>
              </p14:nvContentPartPr>
              <p14:xfrm>
                <a:off x="8093427" y="5565973"/>
                <a:ext cx="360" cy="3600"/>
              </p14:xfrm>
            </p:contentPart>
          </mc:Choice>
          <mc:Fallback xmlns="">
            <p:pic>
              <p:nvPicPr>
                <p:cNvPr id="342" name="Ink 341">
                  <a:extLst>
                    <a:ext uri="{FF2B5EF4-FFF2-40B4-BE49-F238E27FC236}">
                      <a16:creationId xmlns:a16="http://schemas.microsoft.com/office/drawing/2014/main" id="{CED5F85C-6C18-B87B-7169-0564E0DB3AD7}"/>
                    </a:ext>
                  </a:extLst>
                </p:cNvPr>
                <p:cNvPicPr/>
                <p:nvPr/>
              </p:nvPicPr>
              <p:blipFill>
                <a:blip r:embed="rId546"/>
                <a:stretch>
                  <a:fillRect/>
                </a:stretch>
              </p:blipFill>
              <p:spPr>
                <a:xfrm>
                  <a:off x="8077947" y="5550853"/>
                  <a:ext cx="3096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7">
              <p14:nvContentPartPr>
                <p14:cNvPr id="343" name="Ink 342">
                  <a:extLst>
                    <a:ext uri="{FF2B5EF4-FFF2-40B4-BE49-F238E27FC236}">
                      <a16:creationId xmlns:a16="http://schemas.microsoft.com/office/drawing/2014/main" id="{B449B59C-D538-6C70-7FB9-0BDA586C4909}"/>
                    </a:ext>
                  </a:extLst>
                </p14:cNvPr>
                <p14:cNvContentPartPr/>
                <p14:nvPr/>
              </p14:nvContentPartPr>
              <p14:xfrm>
                <a:off x="8177667" y="5607733"/>
                <a:ext cx="360" cy="61200"/>
              </p14:xfrm>
            </p:contentPart>
          </mc:Choice>
          <mc:Fallback xmlns="">
            <p:pic>
              <p:nvPicPr>
                <p:cNvPr id="343" name="Ink 342">
                  <a:extLst>
                    <a:ext uri="{FF2B5EF4-FFF2-40B4-BE49-F238E27FC236}">
                      <a16:creationId xmlns:a16="http://schemas.microsoft.com/office/drawing/2014/main" id="{B449B59C-D538-6C70-7FB9-0BDA586C4909}"/>
                    </a:ext>
                  </a:extLst>
                </p:cNvPr>
                <p:cNvPicPr/>
                <p:nvPr/>
              </p:nvPicPr>
              <p:blipFill>
                <a:blip r:embed="rId548"/>
                <a:stretch>
                  <a:fillRect/>
                </a:stretch>
              </p:blipFill>
              <p:spPr>
                <a:xfrm>
                  <a:off x="8162547" y="5592613"/>
                  <a:ext cx="3096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9">
              <p14:nvContentPartPr>
                <p14:cNvPr id="344" name="Ink 343">
                  <a:extLst>
                    <a:ext uri="{FF2B5EF4-FFF2-40B4-BE49-F238E27FC236}">
                      <a16:creationId xmlns:a16="http://schemas.microsoft.com/office/drawing/2014/main" id="{C54DBC1C-474F-EB79-66F0-1AC8BC74F453}"/>
                    </a:ext>
                  </a:extLst>
                </p14:cNvPr>
                <p14:cNvContentPartPr/>
                <p14:nvPr/>
              </p14:nvContentPartPr>
              <p14:xfrm>
                <a:off x="8109267" y="5631853"/>
                <a:ext cx="101880" cy="9000"/>
              </p14:xfrm>
            </p:contentPart>
          </mc:Choice>
          <mc:Fallback xmlns="">
            <p:pic>
              <p:nvPicPr>
                <p:cNvPr id="344" name="Ink 343">
                  <a:extLst>
                    <a:ext uri="{FF2B5EF4-FFF2-40B4-BE49-F238E27FC236}">
                      <a16:creationId xmlns:a16="http://schemas.microsoft.com/office/drawing/2014/main" id="{C54DBC1C-474F-EB79-66F0-1AC8BC74F453}"/>
                    </a:ext>
                  </a:extLst>
                </p:cNvPr>
                <p:cNvPicPr/>
                <p:nvPr/>
              </p:nvPicPr>
              <p:blipFill>
                <a:blip r:embed="rId550"/>
                <a:stretch>
                  <a:fillRect/>
                </a:stretch>
              </p:blipFill>
              <p:spPr>
                <a:xfrm>
                  <a:off x="8093787" y="5616733"/>
                  <a:ext cx="13212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51">
            <p14:nvContentPartPr>
              <p14:cNvPr id="346" name="Ink 345">
                <a:extLst>
                  <a:ext uri="{FF2B5EF4-FFF2-40B4-BE49-F238E27FC236}">
                    <a16:creationId xmlns:a16="http://schemas.microsoft.com/office/drawing/2014/main" id="{4B1B8FEA-2BE5-C0A6-9933-DC3476E7AC2B}"/>
                  </a:ext>
                </a:extLst>
              </p14:cNvPr>
              <p14:cNvContentPartPr/>
              <p14:nvPr/>
            </p14:nvContentPartPr>
            <p14:xfrm>
              <a:off x="6934227" y="5790973"/>
              <a:ext cx="1360800" cy="38160"/>
            </p14:xfrm>
          </p:contentPart>
        </mc:Choice>
        <mc:Fallback xmlns="">
          <p:pic>
            <p:nvPicPr>
              <p:cNvPr id="346" name="Ink 345">
                <a:extLst>
                  <a:ext uri="{FF2B5EF4-FFF2-40B4-BE49-F238E27FC236}">
                    <a16:creationId xmlns:a16="http://schemas.microsoft.com/office/drawing/2014/main" id="{4B1B8FEA-2BE5-C0A6-9933-DC3476E7AC2B}"/>
                  </a:ext>
                </a:extLst>
              </p:cNvPr>
              <p:cNvPicPr/>
              <p:nvPr/>
            </p:nvPicPr>
            <p:blipFill>
              <a:blip r:embed="rId552"/>
              <a:stretch>
                <a:fillRect/>
              </a:stretch>
            </p:blipFill>
            <p:spPr>
              <a:xfrm>
                <a:off x="6919107" y="5775853"/>
                <a:ext cx="1391400" cy="68760"/>
              </a:xfrm>
              <a:prstGeom prst="rect">
                <a:avLst/>
              </a:prstGeom>
            </p:spPr>
          </p:pic>
        </mc:Fallback>
      </mc:AlternateContent>
      <p:grpSp>
        <p:nvGrpSpPr>
          <p:cNvPr id="354" name="Group 353">
            <a:extLst>
              <a:ext uri="{FF2B5EF4-FFF2-40B4-BE49-F238E27FC236}">
                <a16:creationId xmlns:a16="http://schemas.microsoft.com/office/drawing/2014/main" id="{446858FF-A8CE-5E40-7E26-5A72C8866A65}"/>
              </a:ext>
            </a:extLst>
          </p:cNvPr>
          <p:cNvGrpSpPr/>
          <p:nvPr/>
        </p:nvGrpSpPr>
        <p:grpSpPr>
          <a:xfrm>
            <a:off x="6969867" y="5945413"/>
            <a:ext cx="500760" cy="128520"/>
            <a:chOff x="6969867" y="5945413"/>
            <a:chExt cx="500760" cy="12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3">
              <p14:nvContentPartPr>
                <p14:cNvPr id="347" name="Ink 346">
                  <a:extLst>
                    <a:ext uri="{FF2B5EF4-FFF2-40B4-BE49-F238E27FC236}">
                      <a16:creationId xmlns:a16="http://schemas.microsoft.com/office/drawing/2014/main" id="{73B20D34-2795-4138-BE95-249EBCA63051}"/>
                    </a:ext>
                  </a:extLst>
                </p14:cNvPr>
                <p14:cNvContentPartPr/>
                <p14:nvPr/>
              </p14:nvContentPartPr>
              <p14:xfrm>
                <a:off x="6969867" y="5954773"/>
                <a:ext cx="113760" cy="6480"/>
              </p14:xfrm>
            </p:contentPart>
          </mc:Choice>
          <mc:Fallback xmlns="">
            <p:pic>
              <p:nvPicPr>
                <p:cNvPr id="347" name="Ink 346">
                  <a:extLst>
                    <a:ext uri="{FF2B5EF4-FFF2-40B4-BE49-F238E27FC236}">
                      <a16:creationId xmlns:a16="http://schemas.microsoft.com/office/drawing/2014/main" id="{73B20D34-2795-4138-BE95-249EBCA63051}"/>
                    </a:ext>
                  </a:extLst>
                </p:cNvPr>
                <p:cNvPicPr/>
                <p:nvPr/>
              </p:nvPicPr>
              <p:blipFill>
                <a:blip r:embed="rId554"/>
                <a:stretch>
                  <a:fillRect/>
                </a:stretch>
              </p:blipFill>
              <p:spPr>
                <a:xfrm>
                  <a:off x="6954747" y="5939653"/>
                  <a:ext cx="14400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5">
              <p14:nvContentPartPr>
                <p14:cNvPr id="348" name="Ink 347">
                  <a:extLst>
                    <a:ext uri="{FF2B5EF4-FFF2-40B4-BE49-F238E27FC236}">
                      <a16:creationId xmlns:a16="http://schemas.microsoft.com/office/drawing/2014/main" id="{7A56DF93-ADAB-F0FF-4A47-7E090961B96D}"/>
                    </a:ext>
                  </a:extLst>
                </p14:cNvPr>
                <p14:cNvContentPartPr/>
                <p14:nvPr/>
              </p14:nvContentPartPr>
              <p14:xfrm>
                <a:off x="6993627" y="5946133"/>
                <a:ext cx="29160" cy="116280"/>
              </p14:xfrm>
            </p:contentPart>
          </mc:Choice>
          <mc:Fallback xmlns="">
            <p:pic>
              <p:nvPicPr>
                <p:cNvPr id="348" name="Ink 347">
                  <a:extLst>
                    <a:ext uri="{FF2B5EF4-FFF2-40B4-BE49-F238E27FC236}">
                      <a16:creationId xmlns:a16="http://schemas.microsoft.com/office/drawing/2014/main" id="{7A56DF93-ADAB-F0FF-4A47-7E090961B96D}"/>
                    </a:ext>
                  </a:extLst>
                </p:cNvPr>
                <p:cNvPicPr/>
                <p:nvPr/>
              </p:nvPicPr>
              <p:blipFill>
                <a:blip r:embed="rId556"/>
                <a:stretch>
                  <a:fillRect/>
                </a:stretch>
              </p:blipFill>
              <p:spPr>
                <a:xfrm>
                  <a:off x="6978507" y="5931013"/>
                  <a:ext cx="59760" cy="14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7">
              <p14:nvContentPartPr>
                <p14:cNvPr id="349" name="Ink 348">
                  <a:extLst>
                    <a:ext uri="{FF2B5EF4-FFF2-40B4-BE49-F238E27FC236}">
                      <a16:creationId xmlns:a16="http://schemas.microsoft.com/office/drawing/2014/main" id="{39D7FC0A-3B37-3BCE-2190-49E064E7F149}"/>
                    </a:ext>
                  </a:extLst>
                </p14:cNvPr>
                <p14:cNvContentPartPr/>
                <p14:nvPr/>
              </p14:nvContentPartPr>
              <p14:xfrm>
                <a:off x="7064907" y="6006973"/>
                <a:ext cx="83520" cy="42480"/>
              </p14:xfrm>
            </p:contentPart>
          </mc:Choice>
          <mc:Fallback xmlns="">
            <p:pic>
              <p:nvPicPr>
                <p:cNvPr id="349" name="Ink 348">
                  <a:extLst>
                    <a:ext uri="{FF2B5EF4-FFF2-40B4-BE49-F238E27FC236}">
                      <a16:creationId xmlns:a16="http://schemas.microsoft.com/office/drawing/2014/main" id="{39D7FC0A-3B37-3BCE-2190-49E064E7F149}"/>
                    </a:ext>
                  </a:extLst>
                </p:cNvPr>
                <p:cNvPicPr/>
                <p:nvPr/>
              </p:nvPicPr>
              <p:blipFill>
                <a:blip r:embed="rId558"/>
                <a:stretch>
                  <a:fillRect/>
                </a:stretch>
              </p:blipFill>
              <p:spPr>
                <a:xfrm>
                  <a:off x="7049427" y="5991853"/>
                  <a:ext cx="113760" cy="7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9">
              <p14:nvContentPartPr>
                <p14:cNvPr id="350" name="Ink 349">
                  <a:extLst>
                    <a:ext uri="{FF2B5EF4-FFF2-40B4-BE49-F238E27FC236}">
                      <a16:creationId xmlns:a16="http://schemas.microsoft.com/office/drawing/2014/main" id="{85CE773D-6FE1-ABD3-C844-CC61E6D228EB}"/>
                    </a:ext>
                  </a:extLst>
                </p14:cNvPr>
                <p14:cNvContentPartPr/>
                <p14:nvPr/>
              </p14:nvContentPartPr>
              <p14:xfrm>
                <a:off x="7143747" y="5997973"/>
                <a:ext cx="82080" cy="61560"/>
              </p14:xfrm>
            </p:contentPart>
          </mc:Choice>
          <mc:Fallback xmlns="">
            <p:pic>
              <p:nvPicPr>
                <p:cNvPr id="350" name="Ink 349">
                  <a:extLst>
                    <a:ext uri="{FF2B5EF4-FFF2-40B4-BE49-F238E27FC236}">
                      <a16:creationId xmlns:a16="http://schemas.microsoft.com/office/drawing/2014/main" id="{85CE773D-6FE1-ABD3-C844-CC61E6D228EB}"/>
                    </a:ext>
                  </a:extLst>
                </p:cNvPr>
                <p:cNvPicPr/>
                <p:nvPr/>
              </p:nvPicPr>
              <p:blipFill>
                <a:blip r:embed="rId560"/>
                <a:stretch>
                  <a:fillRect/>
                </a:stretch>
              </p:blipFill>
              <p:spPr>
                <a:xfrm>
                  <a:off x="7128627" y="5982853"/>
                  <a:ext cx="1126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1">
              <p14:nvContentPartPr>
                <p14:cNvPr id="351" name="Ink 350">
                  <a:extLst>
                    <a:ext uri="{FF2B5EF4-FFF2-40B4-BE49-F238E27FC236}">
                      <a16:creationId xmlns:a16="http://schemas.microsoft.com/office/drawing/2014/main" id="{47C7B973-5D63-5A9A-63E5-E76E820B790B}"/>
                    </a:ext>
                  </a:extLst>
                </p14:cNvPr>
                <p14:cNvContentPartPr/>
                <p14:nvPr/>
              </p14:nvContentPartPr>
              <p14:xfrm>
                <a:off x="7180827" y="6021373"/>
                <a:ext cx="63720" cy="7920"/>
              </p14:xfrm>
            </p:contentPart>
          </mc:Choice>
          <mc:Fallback xmlns="">
            <p:pic>
              <p:nvPicPr>
                <p:cNvPr id="351" name="Ink 350">
                  <a:extLst>
                    <a:ext uri="{FF2B5EF4-FFF2-40B4-BE49-F238E27FC236}">
                      <a16:creationId xmlns:a16="http://schemas.microsoft.com/office/drawing/2014/main" id="{47C7B973-5D63-5A9A-63E5-E76E820B790B}"/>
                    </a:ext>
                  </a:extLst>
                </p:cNvPr>
                <p:cNvPicPr/>
                <p:nvPr/>
              </p:nvPicPr>
              <p:blipFill>
                <a:blip r:embed="rId562"/>
                <a:stretch>
                  <a:fillRect/>
                </a:stretch>
              </p:blipFill>
              <p:spPr>
                <a:xfrm>
                  <a:off x="7165347" y="6005893"/>
                  <a:ext cx="93960" cy="3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3">
              <p14:nvContentPartPr>
                <p14:cNvPr id="352" name="Ink 351">
                  <a:extLst>
                    <a:ext uri="{FF2B5EF4-FFF2-40B4-BE49-F238E27FC236}">
                      <a16:creationId xmlns:a16="http://schemas.microsoft.com/office/drawing/2014/main" id="{5BA8FBC1-FD41-C26E-FD41-F51657D3D12D}"/>
                    </a:ext>
                  </a:extLst>
                </p14:cNvPr>
                <p14:cNvContentPartPr/>
                <p14:nvPr/>
              </p14:nvContentPartPr>
              <p14:xfrm>
                <a:off x="7266147" y="6006973"/>
                <a:ext cx="101880" cy="38880"/>
              </p14:xfrm>
            </p:contentPart>
          </mc:Choice>
          <mc:Fallback xmlns="">
            <p:pic>
              <p:nvPicPr>
                <p:cNvPr id="352" name="Ink 351">
                  <a:extLst>
                    <a:ext uri="{FF2B5EF4-FFF2-40B4-BE49-F238E27FC236}">
                      <a16:creationId xmlns:a16="http://schemas.microsoft.com/office/drawing/2014/main" id="{5BA8FBC1-FD41-C26E-FD41-F51657D3D12D}"/>
                    </a:ext>
                  </a:extLst>
                </p:cNvPr>
                <p:cNvPicPr/>
                <p:nvPr/>
              </p:nvPicPr>
              <p:blipFill>
                <a:blip r:embed="rId564"/>
                <a:stretch>
                  <a:fillRect/>
                </a:stretch>
              </p:blipFill>
              <p:spPr>
                <a:xfrm>
                  <a:off x="7251027" y="5991853"/>
                  <a:ext cx="13212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5">
              <p14:nvContentPartPr>
                <p14:cNvPr id="353" name="Ink 352">
                  <a:extLst>
                    <a:ext uri="{FF2B5EF4-FFF2-40B4-BE49-F238E27FC236}">
                      <a16:creationId xmlns:a16="http://schemas.microsoft.com/office/drawing/2014/main" id="{21071AB2-E919-2899-64AE-5E85B4CEFE7F}"/>
                    </a:ext>
                  </a:extLst>
                </p14:cNvPr>
                <p14:cNvContentPartPr/>
                <p14:nvPr/>
              </p14:nvContentPartPr>
              <p14:xfrm>
                <a:off x="7467747" y="5945413"/>
                <a:ext cx="2880" cy="128520"/>
              </p14:xfrm>
            </p:contentPart>
          </mc:Choice>
          <mc:Fallback xmlns="">
            <p:pic>
              <p:nvPicPr>
                <p:cNvPr id="353" name="Ink 352">
                  <a:extLst>
                    <a:ext uri="{FF2B5EF4-FFF2-40B4-BE49-F238E27FC236}">
                      <a16:creationId xmlns:a16="http://schemas.microsoft.com/office/drawing/2014/main" id="{21071AB2-E919-2899-64AE-5E85B4CEFE7F}"/>
                    </a:ext>
                  </a:extLst>
                </p:cNvPr>
                <p:cNvPicPr/>
                <p:nvPr/>
              </p:nvPicPr>
              <p:blipFill>
                <a:blip r:embed="rId566"/>
                <a:stretch>
                  <a:fillRect/>
                </a:stretch>
              </p:blipFill>
              <p:spPr>
                <a:xfrm>
                  <a:off x="7452627" y="5930293"/>
                  <a:ext cx="33480" cy="158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9" name="Group 358">
            <a:extLst>
              <a:ext uri="{FF2B5EF4-FFF2-40B4-BE49-F238E27FC236}">
                <a16:creationId xmlns:a16="http://schemas.microsoft.com/office/drawing/2014/main" id="{5FE9734D-AF66-B773-AB5F-20CBACCA3B30}"/>
              </a:ext>
            </a:extLst>
          </p:cNvPr>
          <p:cNvGrpSpPr/>
          <p:nvPr/>
        </p:nvGrpSpPr>
        <p:grpSpPr>
          <a:xfrm>
            <a:off x="7662867" y="5946133"/>
            <a:ext cx="227880" cy="137880"/>
            <a:chOff x="7662867" y="5946133"/>
            <a:chExt cx="227880" cy="13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7">
              <p14:nvContentPartPr>
                <p14:cNvPr id="355" name="Ink 354">
                  <a:extLst>
                    <a:ext uri="{FF2B5EF4-FFF2-40B4-BE49-F238E27FC236}">
                      <a16:creationId xmlns:a16="http://schemas.microsoft.com/office/drawing/2014/main" id="{A50762A7-48C4-268D-F3E2-4E99AF47A9B6}"/>
                    </a:ext>
                  </a:extLst>
                </p14:cNvPr>
                <p14:cNvContentPartPr/>
                <p14:nvPr/>
              </p14:nvContentPartPr>
              <p14:xfrm>
                <a:off x="7702107" y="5946133"/>
                <a:ext cx="1800" cy="130320"/>
              </p14:xfrm>
            </p:contentPart>
          </mc:Choice>
          <mc:Fallback xmlns="">
            <p:pic>
              <p:nvPicPr>
                <p:cNvPr id="355" name="Ink 354">
                  <a:extLst>
                    <a:ext uri="{FF2B5EF4-FFF2-40B4-BE49-F238E27FC236}">
                      <a16:creationId xmlns:a16="http://schemas.microsoft.com/office/drawing/2014/main" id="{A50762A7-48C4-268D-F3E2-4E99AF47A9B6}"/>
                    </a:ext>
                  </a:extLst>
                </p:cNvPr>
                <p:cNvPicPr/>
                <p:nvPr/>
              </p:nvPicPr>
              <p:blipFill>
                <a:blip r:embed="rId568"/>
                <a:stretch>
                  <a:fillRect/>
                </a:stretch>
              </p:blipFill>
              <p:spPr>
                <a:xfrm>
                  <a:off x="7686987" y="5931013"/>
                  <a:ext cx="3204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9">
              <p14:nvContentPartPr>
                <p14:cNvPr id="356" name="Ink 355">
                  <a:extLst>
                    <a:ext uri="{FF2B5EF4-FFF2-40B4-BE49-F238E27FC236}">
                      <a16:creationId xmlns:a16="http://schemas.microsoft.com/office/drawing/2014/main" id="{10441E24-9C5F-3957-F011-42FE0F8E347E}"/>
                    </a:ext>
                  </a:extLst>
                </p14:cNvPr>
                <p14:cNvContentPartPr/>
                <p14:nvPr/>
              </p14:nvContentPartPr>
              <p14:xfrm>
                <a:off x="7823427" y="5960893"/>
                <a:ext cx="12240" cy="123120"/>
              </p14:xfrm>
            </p:contentPart>
          </mc:Choice>
          <mc:Fallback xmlns="">
            <p:pic>
              <p:nvPicPr>
                <p:cNvPr id="356" name="Ink 355">
                  <a:extLst>
                    <a:ext uri="{FF2B5EF4-FFF2-40B4-BE49-F238E27FC236}">
                      <a16:creationId xmlns:a16="http://schemas.microsoft.com/office/drawing/2014/main" id="{10441E24-9C5F-3957-F011-42FE0F8E347E}"/>
                    </a:ext>
                  </a:extLst>
                </p:cNvPr>
                <p:cNvPicPr/>
                <p:nvPr/>
              </p:nvPicPr>
              <p:blipFill>
                <a:blip r:embed="rId570"/>
                <a:stretch>
                  <a:fillRect/>
                </a:stretch>
              </p:blipFill>
              <p:spPr>
                <a:xfrm>
                  <a:off x="7808307" y="5945773"/>
                  <a:ext cx="428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1">
              <p14:nvContentPartPr>
                <p14:cNvPr id="357" name="Ink 356">
                  <a:extLst>
                    <a:ext uri="{FF2B5EF4-FFF2-40B4-BE49-F238E27FC236}">
                      <a16:creationId xmlns:a16="http://schemas.microsoft.com/office/drawing/2014/main" id="{8CD5F836-E90E-B3FA-C007-1FCBB0B56C07}"/>
                    </a:ext>
                  </a:extLst>
                </p14:cNvPr>
                <p14:cNvContentPartPr/>
                <p14:nvPr/>
              </p14:nvContentPartPr>
              <p14:xfrm>
                <a:off x="7662867" y="5996173"/>
                <a:ext cx="220320" cy="10440"/>
              </p14:xfrm>
            </p:contentPart>
          </mc:Choice>
          <mc:Fallback xmlns="">
            <p:pic>
              <p:nvPicPr>
                <p:cNvPr id="357" name="Ink 356">
                  <a:extLst>
                    <a:ext uri="{FF2B5EF4-FFF2-40B4-BE49-F238E27FC236}">
                      <a16:creationId xmlns:a16="http://schemas.microsoft.com/office/drawing/2014/main" id="{8CD5F836-E90E-B3FA-C007-1FCBB0B56C07}"/>
                    </a:ext>
                  </a:extLst>
                </p:cNvPr>
                <p:cNvPicPr/>
                <p:nvPr/>
              </p:nvPicPr>
              <p:blipFill>
                <a:blip r:embed="rId572"/>
                <a:stretch>
                  <a:fillRect/>
                </a:stretch>
              </p:blipFill>
              <p:spPr>
                <a:xfrm>
                  <a:off x="7647387" y="5981053"/>
                  <a:ext cx="250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3">
              <p14:nvContentPartPr>
                <p14:cNvPr id="358" name="Ink 357">
                  <a:extLst>
                    <a:ext uri="{FF2B5EF4-FFF2-40B4-BE49-F238E27FC236}">
                      <a16:creationId xmlns:a16="http://schemas.microsoft.com/office/drawing/2014/main" id="{F81D1D6F-A9B7-62AA-2771-5A29C604E5F3}"/>
                    </a:ext>
                  </a:extLst>
                </p14:cNvPr>
                <p14:cNvContentPartPr/>
                <p14:nvPr/>
              </p14:nvContentPartPr>
              <p14:xfrm>
                <a:off x="7690227" y="6040813"/>
                <a:ext cx="200520" cy="3240"/>
              </p14:xfrm>
            </p:contentPart>
          </mc:Choice>
          <mc:Fallback xmlns="">
            <p:pic>
              <p:nvPicPr>
                <p:cNvPr id="358" name="Ink 357">
                  <a:extLst>
                    <a:ext uri="{FF2B5EF4-FFF2-40B4-BE49-F238E27FC236}">
                      <a16:creationId xmlns:a16="http://schemas.microsoft.com/office/drawing/2014/main" id="{F81D1D6F-A9B7-62AA-2771-5A29C604E5F3}"/>
                    </a:ext>
                  </a:extLst>
                </p:cNvPr>
                <p:cNvPicPr/>
                <p:nvPr/>
              </p:nvPicPr>
              <p:blipFill>
                <a:blip r:embed="rId574"/>
                <a:stretch>
                  <a:fillRect/>
                </a:stretch>
              </p:blipFill>
              <p:spPr>
                <a:xfrm>
                  <a:off x="7675107" y="6025693"/>
                  <a:ext cx="231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69" name="Group 368">
            <a:extLst>
              <a:ext uri="{FF2B5EF4-FFF2-40B4-BE49-F238E27FC236}">
                <a16:creationId xmlns:a16="http://schemas.microsoft.com/office/drawing/2014/main" id="{CDE23EC1-CDBF-B48C-1839-D9FE951A760A}"/>
              </a:ext>
            </a:extLst>
          </p:cNvPr>
          <p:cNvGrpSpPr/>
          <p:nvPr/>
        </p:nvGrpSpPr>
        <p:grpSpPr>
          <a:xfrm>
            <a:off x="6975267" y="6170413"/>
            <a:ext cx="1613520" cy="236880"/>
            <a:chOff x="6975267" y="6170413"/>
            <a:chExt cx="161352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75">
              <p14:nvContentPartPr>
                <p14:cNvPr id="360" name="Ink 359">
                  <a:extLst>
                    <a:ext uri="{FF2B5EF4-FFF2-40B4-BE49-F238E27FC236}">
                      <a16:creationId xmlns:a16="http://schemas.microsoft.com/office/drawing/2014/main" id="{CD6C2B37-22B4-D62A-6E28-A15E50692FB0}"/>
                    </a:ext>
                  </a:extLst>
                </p14:cNvPr>
                <p14:cNvContentPartPr/>
                <p14:nvPr/>
              </p14:nvContentPartPr>
              <p14:xfrm>
                <a:off x="7025307" y="6214333"/>
                <a:ext cx="22680" cy="89640"/>
              </p14:xfrm>
            </p:contentPart>
          </mc:Choice>
          <mc:Fallback xmlns="">
            <p:pic>
              <p:nvPicPr>
                <p:cNvPr id="360" name="Ink 359">
                  <a:extLst>
                    <a:ext uri="{FF2B5EF4-FFF2-40B4-BE49-F238E27FC236}">
                      <a16:creationId xmlns:a16="http://schemas.microsoft.com/office/drawing/2014/main" id="{CD6C2B37-22B4-D62A-6E28-A15E50692FB0}"/>
                    </a:ext>
                  </a:extLst>
                </p:cNvPr>
                <p:cNvPicPr/>
                <p:nvPr/>
              </p:nvPicPr>
              <p:blipFill>
                <a:blip r:embed="rId576"/>
                <a:stretch>
                  <a:fillRect/>
                </a:stretch>
              </p:blipFill>
              <p:spPr>
                <a:xfrm>
                  <a:off x="7010187" y="6199213"/>
                  <a:ext cx="53280" cy="12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7">
              <p14:nvContentPartPr>
                <p14:cNvPr id="361" name="Ink 360">
                  <a:extLst>
                    <a:ext uri="{FF2B5EF4-FFF2-40B4-BE49-F238E27FC236}">
                      <a16:creationId xmlns:a16="http://schemas.microsoft.com/office/drawing/2014/main" id="{BFC885D7-7332-1C08-0FDE-1D0D436EED96}"/>
                    </a:ext>
                  </a:extLst>
                </p14:cNvPr>
                <p14:cNvContentPartPr/>
                <p14:nvPr/>
              </p14:nvContentPartPr>
              <p14:xfrm>
                <a:off x="6975267" y="6246733"/>
                <a:ext cx="133200" cy="9000"/>
              </p14:xfrm>
            </p:contentPart>
          </mc:Choice>
          <mc:Fallback xmlns="">
            <p:pic>
              <p:nvPicPr>
                <p:cNvPr id="361" name="Ink 360">
                  <a:extLst>
                    <a:ext uri="{FF2B5EF4-FFF2-40B4-BE49-F238E27FC236}">
                      <a16:creationId xmlns:a16="http://schemas.microsoft.com/office/drawing/2014/main" id="{BFC885D7-7332-1C08-0FDE-1D0D436EED96}"/>
                    </a:ext>
                  </a:extLst>
                </p:cNvPr>
                <p:cNvPicPr/>
                <p:nvPr/>
              </p:nvPicPr>
              <p:blipFill>
                <a:blip r:embed="rId578"/>
                <a:stretch>
                  <a:fillRect/>
                </a:stretch>
              </p:blipFill>
              <p:spPr>
                <a:xfrm>
                  <a:off x="6959787" y="6231613"/>
                  <a:ext cx="1638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9">
              <p14:nvContentPartPr>
                <p14:cNvPr id="362" name="Ink 361">
                  <a:extLst>
                    <a:ext uri="{FF2B5EF4-FFF2-40B4-BE49-F238E27FC236}">
                      <a16:creationId xmlns:a16="http://schemas.microsoft.com/office/drawing/2014/main" id="{2C819D79-1122-399E-B84A-8F3E8DD6BDB2}"/>
                    </a:ext>
                  </a:extLst>
                </p14:cNvPr>
                <p14:cNvContentPartPr/>
                <p14:nvPr/>
              </p14:nvContentPartPr>
              <p14:xfrm>
                <a:off x="7155627" y="6249253"/>
                <a:ext cx="120240" cy="46800"/>
              </p14:xfrm>
            </p:contentPart>
          </mc:Choice>
          <mc:Fallback xmlns="">
            <p:pic>
              <p:nvPicPr>
                <p:cNvPr id="362" name="Ink 361">
                  <a:extLst>
                    <a:ext uri="{FF2B5EF4-FFF2-40B4-BE49-F238E27FC236}">
                      <a16:creationId xmlns:a16="http://schemas.microsoft.com/office/drawing/2014/main" id="{2C819D79-1122-399E-B84A-8F3E8DD6BDB2}"/>
                    </a:ext>
                  </a:extLst>
                </p:cNvPr>
                <p:cNvPicPr/>
                <p:nvPr/>
              </p:nvPicPr>
              <p:blipFill>
                <a:blip r:embed="rId580"/>
                <a:stretch>
                  <a:fillRect/>
                </a:stretch>
              </p:blipFill>
              <p:spPr>
                <a:xfrm>
                  <a:off x="7140507" y="6233773"/>
                  <a:ext cx="150840" cy="7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1">
              <p14:nvContentPartPr>
                <p14:cNvPr id="363" name="Ink 362">
                  <a:extLst>
                    <a:ext uri="{FF2B5EF4-FFF2-40B4-BE49-F238E27FC236}">
                      <a16:creationId xmlns:a16="http://schemas.microsoft.com/office/drawing/2014/main" id="{636D01EF-1B75-A4F5-1822-F6A4BCF0FD50}"/>
                    </a:ext>
                  </a:extLst>
                </p14:cNvPr>
                <p14:cNvContentPartPr/>
                <p14:nvPr/>
              </p14:nvContentPartPr>
              <p14:xfrm>
                <a:off x="7343907" y="6255013"/>
                <a:ext cx="79200" cy="43200"/>
              </p14:xfrm>
            </p:contentPart>
          </mc:Choice>
          <mc:Fallback xmlns="">
            <p:pic>
              <p:nvPicPr>
                <p:cNvPr id="363" name="Ink 362">
                  <a:extLst>
                    <a:ext uri="{FF2B5EF4-FFF2-40B4-BE49-F238E27FC236}">
                      <a16:creationId xmlns:a16="http://schemas.microsoft.com/office/drawing/2014/main" id="{636D01EF-1B75-A4F5-1822-F6A4BCF0FD50}"/>
                    </a:ext>
                  </a:extLst>
                </p:cNvPr>
                <p:cNvPicPr/>
                <p:nvPr/>
              </p:nvPicPr>
              <p:blipFill>
                <a:blip r:embed="rId582"/>
                <a:stretch>
                  <a:fillRect/>
                </a:stretch>
              </p:blipFill>
              <p:spPr>
                <a:xfrm>
                  <a:off x="7328787" y="6239893"/>
                  <a:ext cx="10980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3">
              <p14:nvContentPartPr>
                <p14:cNvPr id="364" name="Ink 363">
                  <a:extLst>
                    <a:ext uri="{FF2B5EF4-FFF2-40B4-BE49-F238E27FC236}">
                      <a16:creationId xmlns:a16="http://schemas.microsoft.com/office/drawing/2014/main" id="{BBA20BB1-BF7C-DD09-436A-6C89543041BE}"/>
                    </a:ext>
                  </a:extLst>
                </p14:cNvPr>
                <p14:cNvContentPartPr/>
                <p14:nvPr/>
              </p14:nvContentPartPr>
              <p14:xfrm>
                <a:off x="7432107" y="6267253"/>
                <a:ext cx="106920" cy="140040"/>
              </p14:xfrm>
            </p:contentPart>
          </mc:Choice>
          <mc:Fallback xmlns="">
            <p:pic>
              <p:nvPicPr>
                <p:cNvPr id="364" name="Ink 363">
                  <a:extLst>
                    <a:ext uri="{FF2B5EF4-FFF2-40B4-BE49-F238E27FC236}">
                      <a16:creationId xmlns:a16="http://schemas.microsoft.com/office/drawing/2014/main" id="{BBA20BB1-BF7C-DD09-436A-6C89543041BE}"/>
                    </a:ext>
                  </a:extLst>
                </p:cNvPr>
                <p:cNvPicPr/>
                <p:nvPr/>
              </p:nvPicPr>
              <p:blipFill>
                <a:blip r:embed="rId584"/>
                <a:stretch>
                  <a:fillRect/>
                </a:stretch>
              </p:blipFill>
              <p:spPr>
                <a:xfrm>
                  <a:off x="7416987" y="6251773"/>
                  <a:ext cx="13752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5">
              <p14:nvContentPartPr>
                <p14:cNvPr id="365" name="Ink 364">
                  <a:extLst>
                    <a:ext uri="{FF2B5EF4-FFF2-40B4-BE49-F238E27FC236}">
                      <a16:creationId xmlns:a16="http://schemas.microsoft.com/office/drawing/2014/main" id="{70CD4D99-8C33-9CAE-A173-0A5480F57964}"/>
                    </a:ext>
                  </a:extLst>
                </p14:cNvPr>
                <p14:cNvContentPartPr/>
                <p14:nvPr/>
              </p14:nvContentPartPr>
              <p14:xfrm>
                <a:off x="7631187" y="6271933"/>
                <a:ext cx="110880" cy="43200"/>
              </p14:xfrm>
            </p:contentPart>
          </mc:Choice>
          <mc:Fallback xmlns="">
            <p:pic>
              <p:nvPicPr>
                <p:cNvPr id="365" name="Ink 364">
                  <a:extLst>
                    <a:ext uri="{FF2B5EF4-FFF2-40B4-BE49-F238E27FC236}">
                      <a16:creationId xmlns:a16="http://schemas.microsoft.com/office/drawing/2014/main" id="{70CD4D99-8C33-9CAE-A173-0A5480F57964}"/>
                    </a:ext>
                  </a:extLst>
                </p:cNvPr>
                <p:cNvPicPr/>
                <p:nvPr/>
              </p:nvPicPr>
              <p:blipFill>
                <a:blip r:embed="rId586"/>
                <a:stretch>
                  <a:fillRect/>
                </a:stretch>
              </p:blipFill>
              <p:spPr>
                <a:xfrm>
                  <a:off x="7615707" y="6256813"/>
                  <a:ext cx="14148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7">
              <p14:nvContentPartPr>
                <p14:cNvPr id="366" name="Ink 365">
                  <a:extLst>
                    <a:ext uri="{FF2B5EF4-FFF2-40B4-BE49-F238E27FC236}">
                      <a16:creationId xmlns:a16="http://schemas.microsoft.com/office/drawing/2014/main" id="{09592389-7535-59D7-4581-FF754750B9D0}"/>
                    </a:ext>
                  </a:extLst>
                </p14:cNvPr>
                <p14:cNvContentPartPr/>
                <p14:nvPr/>
              </p14:nvContentPartPr>
              <p14:xfrm>
                <a:off x="7836387" y="6257533"/>
                <a:ext cx="6840" cy="61200"/>
              </p14:xfrm>
            </p:contentPart>
          </mc:Choice>
          <mc:Fallback xmlns="">
            <p:pic>
              <p:nvPicPr>
                <p:cNvPr id="366" name="Ink 365">
                  <a:extLst>
                    <a:ext uri="{FF2B5EF4-FFF2-40B4-BE49-F238E27FC236}">
                      <a16:creationId xmlns:a16="http://schemas.microsoft.com/office/drawing/2014/main" id="{09592389-7535-59D7-4581-FF754750B9D0}"/>
                    </a:ext>
                  </a:extLst>
                </p:cNvPr>
                <p:cNvPicPr/>
                <p:nvPr/>
              </p:nvPicPr>
              <p:blipFill>
                <a:blip r:embed="rId588"/>
                <a:stretch>
                  <a:fillRect/>
                </a:stretch>
              </p:blipFill>
              <p:spPr>
                <a:xfrm>
                  <a:off x="7821267" y="6242413"/>
                  <a:ext cx="3744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9">
              <p14:nvContentPartPr>
                <p14:cNvPr id="367" name="Ink 366">
                  <a:extLst>
                    <a:ext uri="{FF2B5EF4-FFF2-40B4-BE49-F238E27FC236}">
                      <a16:creationId xmlns:a16="http://schemas.microsoft.com/office/drawing/2014/main" id="{B66B63F2-9D18-43A0-7A74-8717CBDE40F8}"/>
                    </a:ext>
                  </a:extLst>
                </p14:cNvPr>
                <p14:cNvContentPartPr/>
                <p14:nvPr/>
              </p14:nvContentPartPr>
              <p14:xfrm>
                <a:off x="7815507" y="6275533"/>
                <a:ext cx="48960" cy="6120"/>
              </p14:xfrm>
            </p:contentPart>
          </mc:Choice>
          <mc:Fallback xmlns="">
            <p:pic>
              <p:nvPicPr>
                <p:cNvPr id="367" name="Ink 366">
                  <a:extLst>
                    <a:ext uri="{FF2B5EF4-FFF2-40B4-BE49-F238E27FC236}">
                      <a16:creationId xmlns:a16="http://schemas.microsoft.com/office/drawing/2014/main" id="{B66B63F2-9D18-43A0-7A74-8717CBDE40F8}"/>
                    </a:ext>
                  </a:extLst>
                </p:cNvPr>
                <p:cNvPicPr/>
                <p:nvPr/>
              </p:nvPicPr>
              <p:blipFill>
                <a:blip r:embed="rId590"/>
                <a:stretch>
                  <a:fillRect/>
                </a:stretch>
              </p:blipFill>
              <p:spPr>
                <a:xfrm>
                  <a:off x="7800387" y="6260413"/>
                  <a:ext cx="79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1">
              <p14:nvContentPartPr>
                <p14:cNvPr id="368" name="Ink 367">
                  <a:extLst>
                    <a:ext uri="{FF2B5EF4-FFF2-40B4-BE49-F238E27FC236}">
                      <a16:creationId xmlns:a16="http://schemas.microsoft.com/office/drawing/2014/main" id="{AA14D2CF-C829-E5F2-F45B-4448BF5A7642}"/>
                    </a:ext>
                  </a:extLst>
                </p14:cNvPr>
                <p14:cNvContentPartPr/>
                <p14:nvPr/>
              </p14:nvContentPartPr>
              <p14:xfrm>
                <a:off x="7973547" y="6170413"/>
                <a:ext cx="615240" cy="167040"/>
              </p14:xfrm>
            </p:contentPart>
          </mc:Choice>
          <mc:Fallback xmlns="">
            <p:pic>
              <p:nvPicPr>
                <p:cNvPr id="368" name="Ink 367">
                  <a:extLst>
                    <a:ext uri="{FF2B5EF4-FFF2-40B4-BE49-F238E27FC236}">
                      <a16:creationId xmlns:a16="http://schemas.microsoft.com/office/drawing/2014/main" id="{AA14D2CF-C829-E5F2-F45B-4448BF5A7642}"/>
                    </a:ext>
                  </a:extLst>
                </p:cNvPr>
                <p:cNvPicPr/>
                <p:nvPr/>
              </p:nvPicPr>
              <p:blipFill>
                <a:blip r:embed="rId592"/>
                <a:stretch>
                  <a:fillRect/>
                </a:stretch>
              </p:blipFill>
              <p:spPr>
                <a:xfrm>
                  <a:off x="7958427" y="6154933"/>
                  <a:ext cx="645840" cy="197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53814132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7EA30D9C-1E42-9437-A1A4-43836556FB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75" t="10240" r="8289" b="1978"/>
          <a:stretch/>
        </p:blipFill>
        <p:spPr>
          <a:xfrm>
            <a:off x="2058500" y="1190591"/>
            <a:ext cx="7930663" cy="501546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B9FA9CFC-D72E-ACB8-F09A-81DCDF0AFDD3}"/>
              </a:ext>
            </a:extLst>
          </p:cNvPr>
          <p:cNvGrpSpPr/>
          <p:nvPr/>
        </p:nvGrpSpPr>
        <p:grpSpPr>
          <a:xfrm>
            <a:off x="2214214" y="316781"/>
            <a:ext cx="6351120" cy="637920"/>
            <a:chOff x="2214214" y="316781"/>
            <a:chExt cx="6351120" cy="63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607CCD7-260E-A458-D463-36B9FCF6C3D5}"/>
                    </a:ext>
                  </a:extLst>
                </p14:cNvPr>
                <p14:cNvContentPartPr/>
                <p14:nvPr/>
              </p14:nvContentPartPr>
              <p14:xfrm>
                <a:off x="2227534" y="340181"/>
                <a:ext cx="227160" cy="2178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607CCD7-260E-A458-D463-36B9FCF6C3D5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212414" y="325061"/>
                  <a:ext cx="25776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8D061A7-F428-CFFC-9FC8-A97E28E79CF3}"/>
                    </a:ext>
                  </a:extLst>
                </p14:cNvPr>
                <p14:cNvContentPartPr/>
                <p14:nvPr/>
              </p14:nvContentPartPr>
              <p14:xfrm>
                <a:off x="2435254" y="462941"/>
                <a:ext cx="169560" cy="943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8D061A7-F428-CFFC-9FC8-A97E28E79CF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420134" y="447821"/>
                  <a:ext cx="200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2ABA620-61F4-33AE-9B8F-8C367795BEED}"/>
                    </a:ext>
                  </a:extLst>
                </p14:cNvPr>
                <p14:cNvContentPartPr/>
                <p14:nvPr/>
              </p14:nvContentPartPr>
              <p14:xfrm>
                <a:off x="2650534" y="495701"/>
                <a:ext cx="77400" cy="71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2ABA620-61F4-33AE-9B8F-8C367795BEED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635414" y="480221"/>
                  <a:ext cx="10764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30D9550-5310-E5DE-2B51-9C94920E957D}"/>
                    </a:ext>
                  </a:extLst>
                </p14:cNvPr>
                <p14:cNvContentPartPr/>
                <p14:nvPr/>
              </p14:nvContentPartPr>
              <p14:xfrm>
                <a:off x="2806414" y="490661"/>
                <a:ext cx="121320" cy="82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30D9550-5310-E5DE-2B51-9C94920E957D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790934" y="475541"/>
                  <a:ext cx="1519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7937E9C7-3AB1-C00D-F4D3-938CE690FB61}"/>
                    </a:ext>
                  </a:extLst>
                </p14:cNvPr>
                <p14:cNvContentPartPr/>
                <p14:nvPr/>
              </p14:nvContentPartPr>
              <p14:xfrm>
                <a:off x="3155974" y="355301"/>
                <a:ext cx="421200" cy="266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7937E9C7-3AB1-C00D-F4D3-938CE690FB61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40854" y="339821"/>
                  <a:ext cx="4518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525B112A-97A4-13B5-A8E9-A019A533E8B3}"/>
                    </a:ext>
                  </a:extLst>
                </p14:cNvPr>
                <p14:cNvContentPartPr/>
                <p14:nvPr/>
              </p14:nvContentPartPr>
              <p14:xfrm>
                <a:off x="3848254" y="316781"/>
                <a:ext cx="231120" cy="291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525B112A-97A4-13B5-A8E9-A019A533E8B3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832774" y="301301"/>
                  <a:ext cx="26136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8495CCB0-2A30-4693-8072-E510741FF4D8}"/>
                    </a:ext>
                  </a:extLst>
                </p14:cNvPr>
                <p14:cNvContentPartPr/>
                <p14:nvPr/>
              </p14:nvContentPartPr>
              <p14:xfrm>
                <a:off x="3923854" y="539981"/>
                <a:ext cx="174240" cy="6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8495CCB0-2A30-4693-8072-E510741FF4D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908734" y="524861"/>
                  <a:ext cx="204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584072B-792F-C372-BC61-DDC94A072EDE}"/>
                    </a:ext>
                  </a:extLst>
                </p14:cNvPr>
                <p14:cNvContentPartPr/>
                <p14:nvPr/>
              </p14:nvContentPartPr>
              <p14:xfrm>
                <a:off x="4223014" y="522341"/>
                <a:ext cx="148320" cy="763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584072B-792F-C372-BC61-DDC94A072EDE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07534" y="507221"/>
                  <a:ext cx="178920" cy="10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967BE03B-6AAD-40B4-929F-3555A6DDAB50}"/>
                    </a:ext>
                  </a:extLst>
                </p14:cNvPr>
                <p14:cNvContentPartPr/>
                <p14:nvPr/>
              </p14:nvContentPartPr>
              <p14:xfrm>
                <a:off x="4653574" y="406421"/>
                <a:ext cx="255960" cy="2534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967BE03B-6AAD-40B4-929F-3555A6DDAB5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638094" y="391301"/>
                  <a:ext cx="28656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E744DB8C-DCF5-CCC1-5838-1BBA5EE27D2F}"/>
                    </a:ext>
                  </a:extLst>
                </p14:cNvPr>
                <p14:cNvContentPartPr/>
                <p14:nvPr/>
              </p14:nvContentPartPr>
              <p14:xfrm>
                <a:off x="4715134" y="342341"/>
                <a:ext cx="60120" cy="370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E744DB8C-DCF5-CCC1-5838-1BBA5EE27D2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699654" y="327221"/>
                  <a:ext cx="903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8E524F73-D9CB-D146-D08B-21EDF022F1C6}"/>
                    </a:ext>
                  </a:extLst>
                </p14:cNvPr>
                <p14:cNvContentPartPr/>
                <p14:nvPr/>
              </p14:nvContentPartPr>
              <p14:xfrm>
                <a:off x="4895854" y="612341"/>
                <a:ext cx="92520" cy="547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8E524F73-D9CB-D146-D08B-21EDF022F1C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80374" y="596861"/>
                  <a:ext cx="12312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1FFF6ACC-5135-A46A-5BAD-C759B1148940}"/>
                    </a:ext>
                  </a:extLst>
                </p14:cNvPr>
                <p14:cNvContentPartPr/>
                <p14:nvPr/>
              </p14:nvContentPartPr>
              <p14:xfrm>
                <a:off x="5470414" y="546101"/>
                <a:ext cx="242640" cy="142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1FFF6ACC-5135-A46A-5BAD-C759B1148940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455294" y="530621"/>
                  <a:ext cx="2732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5121F55C-8E1E-346C-FCBC-581C48899710}"/>
                    </a:ext>
                  </a:extLst>
                </p14:cNvPr>
                <p14:cNvContentPartPr/>
                <p14:nvPr/>
              </p14:nvContentPartPr>
              <p14:xfrm>
                <a:off x="5829694" y="543941"/>
                <a:ext cx="17640" cy="106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121F55C-8E1E-346C-FCBC-581C4889971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814574" y="528821"/>
                  <a:ext cx="482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8C460E46-74DA-82FB-745D-7B97294A918B}"/>
                    </a:ext>
                  </a:extLst>
                </p14:cNvPr>
                <p14:cNvContentPartPr/>
                <p14:nvPr/>
              </p14:nvContentPartPr>
              <p14:xfrm>
                <a:off x="5816374" y="443141"/>
                <a:ext cx="4320" cy="32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C460E46-74DA-82FB-745D-7B97294A918B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801254" y="428021"/>
                  <a:ext cx="34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13911143-AE78-8C76-2058-722AB9659813}"/>
                    </a:ext>
                  </a:extLst>
                </p14:cNvPr>
                <p14:cNvContentPartPr/>
                <p14:nvPr/>
              </p14:nvContentPartPr>
              <p14:xfrm>
                <a:off x="5962534" y="503621"/>
                <a:ext cx="21600" cy="1270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13911143-AE78-8C76-2058-722AB965981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947414" y="488141"/>
                  <a:ext cx="518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DDDC3362-CDF0-10FD-2249-E385902B987D}"/>
                    </a:ext>
                  </a:extLst>
                </p14:cNvPr>
                <p14:cNvContentPartPr/>
                <p14:nvPr/>
              </p14:nvContentPartPr>
              <p14:xfrm>
                <a:off x="6108694" y="339461"/>
                <a:ext cx="154080" cy="3060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DDDC3362-CDF0-10FD-2249-E385902B987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093214" y="323981"/>
                  <a:ext cx="18468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3FCCA76-6CDB-E294-51F1-908E5D62558D}"/>
                    </a:ext>
                  </a:extLst>
                </p14:cNvPr>
                <p14:cNvContentPartPr/>
                <p14:nvPr/>
              </p14:nvContentPartPr>
              <p14:xfrm>
                <a:off x="5868214" y="538181"/>
                <a:ext cx="186840" cy="1620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3FCCA76-6CDB-E294-51F1-908E5D62558D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5853094" y="522701"/>
                  <a:ext cx="217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F09C89BD-9126-8643-4CCE-634C95C73A17}"/>
                    </a:ext>
                  </a:extLst>
                </p14:cNvPr>
                <p14:cNvContentPartPr/>
                <p14:nvPr/>
              </p14:nvContentPartPr>
              <p14:xfrm>
                <a:off x="6554374" y="490661"/>
                <a:ext cx="96480" cy="155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F09C89BD-9126-8643-4CCE-634C95C73A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539254" y="475541"/>
                  <a:ext cx="1270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5079B50-ADFD-11F8-F31F-F59AC922857A}"/>
                    </a:ext>
                  </a:extLst>
                </p14:cNvPr>
                <p14:cNvContentPartPr/>
                <p14:nvPr/>
              </p14:nvContentPartPr>
              <p14:xfrm>
                <a:off x="6650494" y="541061"/>
                <a:ext cx="142560" cy="1058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5079B50-ADFD-11F8-F31F-F59AC922857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35374" y="525581"/>
                  <a:ext cx="1731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B62C8E47-2142-3971-BC9C-EA319E4D4201}"/>
                    </a:ext>
                  </a:extLst>
                </p14:cNvPr>
                <p14:cNvContentPartPr/>
                <p14:nvPr/>
              </p14:nvContentPartPr>
              <p14:xfrm>
                <a:off x="6840934" y="542141"/>
                <a:ext cx="96480" cy="10728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62C8E47-2142-3971-BC9C-EA319E4D4201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6825814" y="526661"/>
                  <a:ext cx="127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3218A886-9473-3A65-64B4-C9E7B51DC611}"/>
                    </a:ext>
                  </a:extLst>
                </p14:cNvPr>
                <p14:cNvContentPartPr/>
                <p14:nvPr/>
              </p14:nvContentPartPr>
              <p14:xfrm>
                <a:off x="6992854" y="557981"/>
                <a:ext cx="178920" cy="2030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3218A886-9473-3A65-64B4-C9E7B51DC611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6977374" y="542501"/>
                  <a:ext cx="20952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10A519AE-3D73-5E88-ED48-4B2D31C8DA5C}"/>
                    </a:ext>
                  </a:extLst>
                </p14:cNvPr>
                <p14:cNvContentPartPr/>
                <p14:nvPr/>
              </p14:nvContentPartPr>
              <p14:xfrm>
                <a:off x="7200214" y="542141"/>
                <a:ext cx="142560" cy="1126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10A519AE-3D73-5E88-ED48-4B2D31C8DA5C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7185094" y="526661"/>
                  <a:ext cx="17316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18923C6-ABD4-4C39-3A55-0825131349B9}"/>
                    </a:ext>
                  </a:extLst>
                </p14:cNvPr>
                <p14:cNvContentPartPr/>
                <p14:nvPr/>
              </p14:nvContentPartPr>
              <p14:xfrm>
                <a:off x="7429174" y="402461"/>
                <a:ext cx="63720" cy="2534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18923C6-ABD4-4C39-3A55-0825131349B9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7413694" y="387341"/>
                  <a:ext cx="9432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FF7693CB-3659-9C7A-ED23-0CB670707481}"/>
                    </a:ext>
                  </a:extLst>
                </p14:cNvPr>
                <p14:cNvContentPartPr/>
                <p14:nvPr/>
              </p14:nvContentPartPr>
              <p14:xfrm>
                <a:off x="7604134" y="579581"/>
                <a:ext cx="13680" cy="615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F7693CB-3659-9C7A-ED23-0CB670707481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7588654" y="564461"/>
                  <a:ext cx="4428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AE79297F-252C-07E3-1DA1-9CBD87F5CBA9}"/>
                    </a:ext>
                  </a:extLst>
                </p14:cNvPr>
                <p14:cNvContentPartPr/>
                <p14:nvPr/>
              </p14:nvContentPartPr>
              <p14:xfrm>
                <a:off x="7607734" y="504341"/>
                <a:ext cx="7920" cy="756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AE79297F-252C-07E3-1DA1-9CBD87F5CBA9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7592614" y="489221"/>
                  <a:ext cx="38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82DDFED-2D20-3610-6CD6-435206FF7BE3}"/>
                    </a:ext>
                  </a:extLst>
                </p14:cNvPr>
                <p14:cNvContentPartPr/>
                <p14:nvPr/>
              </p14:nvContentPartPr>
              <p14:xfrm>
                <a:off x="7613494" y="506501"/>
                <a:ext cx="321480" cy="114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82DDFED-2D20-3610-6CD6-435206FF7BE3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7598374" y="491021"/>
                  <a:ext cx="3517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93C46578-5D0F-DF8D-93DE-F44FE63A5782}"/>
                    </a:ext>
                  </a:extLst>
                </p14:cNvPr>
                <p14:cNvContentPartPr/>
                <p14:nvPr/>
              </p14:nvContentPartPr>
              <p14:xfrm>
                <a:off x="7936414" y="515501"/>
                <a:ext cx="333000" cy="2113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93C46578-5D0F-DF8D-93DE-F44FE63A5782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7921294" y="500021"/>
                  <a:ext cx="363600" cy="24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8BA78F7-F0B2-02B1-0CB7-7B5A09F1DC5D}"/>
                    </a:ext>
                  </a:extLst>
                </p14:cNvPr>
                <p14:cNvContentPartPr/>
                <p14:nvPr/>
              </p14:nvContentPartPr>
              <p14:xfrm>
                <a:off x="7653814" y="453941"/>
                <a:ext cx="36720" cy="540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8BA78F7-F0B2-02B1-0CB7-7B5A09F1DC5D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7638694" y="438821"/>
                  <a:ext cx="673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FE6A1BC6-2A71-5609-0C39-291DEB19A36F}"/>
                    </a:ext>
                  </a:extLst>
                </p14:cNvPr>
                <p14:cNvContentPartPr/>
                <p14:nvPr/>
              </p14:nvContentPartPr>
              <p14:xfrm>
                <a:off x="2214214" y="809981"/>
                <a:ext cx="6351120" cy="1447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FE6A1BC6-2A71-5609-0C39-291DEB19A36F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199094" y="794501"/>
                  <a:ext cx="6381720" cy="1753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093838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B94FA7B4-90D8-D362-804F-B7BD73D877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87" t="11122" r="8908" b="3083"/>
          <a:stretch/>
        </p:blipFill>
        <p:spPr>
          <a:xfrm>
            <a:off x="2092410" y="1088398"/>
            <a:ext cx="8501449" cy="531750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F96F492-8F4C-F0E9-5FDE-60720F462D6F}"/>
              </a:ext>
            </a:extLst>
          </p:cNvPr>
          <p:cNvGrpSpPr/>
          <p:nvPr/>
        </p:nvGrpSpPr>
        <p:grpSpPr>
          <a:xfrm>
            <a:off x="2596894" y="253421"/>
            <a:ext cx="828720" cy="204120"/>
            <a:chOff x="2596894" y="253421"/>
            <a:chExt cx="828720" cy="20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6F2D00D-9C94-0EA2-EEC7-6E2D2CB3E588}"/>
                    </a:ext>
                  </a:extLst>
                </p14:cNvPr>
                <p14:cNvContentPartPr/>
                <p14:nvPr/>
              </p14:nvContentPartPr>
              <p14:xfrm>
                <a:off x="2596894" y="253421"/>
                <a:ext cx="167760" cy="18612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6F2D00D-9C94-0EA2-EEC7-6E2D2CB3E58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581414" y="238301"/>
                  <a:ext cx="19800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C828196-D3F6-2C84-8A43-C4549EF480DC}"/>
                    </a:ext>
                  </a:extLst>
                </p14:cNvPr>
                <p14:cNvContentPartPr/>
                <p14:nvPr/>
              </p14:nvContentPartPr>
              <p14:xfrm>
                <a:off x="2835214" y="371141"/>
                <a:ext cx="200160" cy="774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C828196-D3F6-2C84-8A43-C4549EF480D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819734" y="355661"/>
                  <a:ext cx="23076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2D2DACC-076D-EB0F-DB3B-1A98975042D7}"/>
                    </a:ext>
                  </a:extLst>
                </p14:cNvPr>
                <p14:cNvContentPartPr/>
                <p14:nvPr/>
              </p14:nvContentPartPr>
              <p14:xfrm>
                <a:off x="3092614" y="362141"/>
                <a:ext cx="106200" cy="784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2D2DACC-076D-EB0F-DB3B-1A98975042D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77494" y="346661"/>
                  <a:ext cx="1364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4A1AE63-91E0-82FB-A47C-02CC69DC4667}"/>
                    </a:ext>
                  </a:extLst>
                </p14:cNvPr>
                <p14:cNvContentPartPr/>
                <p14:nvPr/>
              </p14:nvContentPartPr>
              <p14:xfrm>
                <a:off x="3306094" y="404621"/>
                <a:ext cx="119520" cy="52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4A1AE63-91E0-82FB-A47C-02CC69DC4667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90974" y="389501"/>
                  <a:ext cx="150120" cy="83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7B24CE8-1EEA-3866-292E-7F099E1C5C6D}"/>
                  </a:ext>
                </a:extLst>
              </p14:cNvPr>
              <p14:cNvContentPartPr/>
              <p14:nvPr/>
            </p14:nvContentPartPr>
            <p14:xfrm>
              <a:off x="3792454" y="282941"/>
              <a:ext cx="330840" cy="212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7B24CE8-1EEA-3866-292E-7F099E1C5C6D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776974" y="267821"/>
                <a:ext cx="361440" cy="24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99AD8B4-E181-66B4-3BCD-AC14941389AC}"/>
              </a:ext>
            </a:extLst>
          </p:cNvPr>
          <p:cNvGrpSpPr/>
          <p:nvPr/>
        </p:nvGrpSpPr>
        <p:grpSpPr>
          <a:xfrm>
            <a:off x="4503454" y="262421"/>
            <a:ext cx="1168920" cy="301680"/>
            <a:chOff x="4503454" y="262421"/>
            <a:chExt cx="1168920" cy="30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D7E5201D-A51E-2213-347F-6820D1E83061}"/>
                    </a:ext>
                  </a:extLst>
                </p14:cNvPr>
                <p14:cNvContentPartPr/>
                <p14:nvPr/>
              </p14:nvContentPartPr>
              <p14:xfrm>
                <a:off x="4503454" y="262421"/>
                <a:ext cx="327240" cy="3009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D7E5201D-A51E-2213-347F-6820D1E83061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488334" y="246941"/>
                  <a:ext cx="357480" cy="33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973470-DDE0-7504-E3D5-5D858E4AE83E}"/>
                    </a:ext>
                  </a:extLst>
                </p14:cNvPr>
                <p14:cNvContentPartPr/>
                <p14:nvPr/>
              </p14:nvContentPartPr>
              <p14:xfrm>
                <a:off x="4605334" y="480581"/>
                <a:ext cx="223200" cy="14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973470-DDE0-7504-E3D5-5D858E4AE83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590214" y="465461"/>
                  <a:ext cx="253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332784B-D5C5-1420-000C-604082DBA07D}"/>
                    </a:ext>
                  </a:extLst>
                </p14:cNvPr>
                <p14:cNvContentPartPr/>
                <p14:nvPr/>
              </p14:nvContentPartPr>
              <p14:xfrm>
                <a:off x="4882174" y="461861"/>
                <a:ext cx="131040" cy="824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332784B-D5C5-1420-000C-604082DBA07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867054" y="446741"/>
                  <a:ext cx="1616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1A15312-21B0-6FA8-B8A2-C33B91CA5B61}"/>
                    </a:ext>
                  </a:extLst>
                </p14:cNvPr>
                <p14:cNvContentPartPr/>
                <p14:nvPr/>
              </p14:nvContentPartPr>
              <p14:xfrm>
                <a:off x="5295454" y="308861"/>
                <a:ext cx="7920" cy="238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1A15312-21B0-6FA8-B8A2-C33B91CA5B61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80334" y="293381"/>
                  <a:ext cx="3852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E49974C-669E-A6E9-A7FA-CC2F02838EE9}"/>
                    </a:ext>
                  </a:extLst>
                </p14:cNvPr>
                <p14:cNvContentPartPr/>
                <p14:nvPr/>
              </p14:nvContentPartPr>
              <p14:xfrm>
                <a:off x="5445574" y="287261"/>
                <a:ext cx="21600" cy="2768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E49974C-669E-A6E9-A7FA-CC2F02838EE9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430094" y="271781"/>
                  <a:ext cx="518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5F21FFDA-10C1-61D9-9EAA-0F43AC90A545}"/>
                    </a:ext>
                  </a:extLst>
                </p14:cNvPr>
                <p14:cNvContentPartPr/>
                <p14:nvPr/>
              </p14:nvContentPartPr>
              <p14:xfrm>
                <a:off x="5195374" y="367901"/>
                <a:ext cx="477000" cy="33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5F21FFDA-10C1-61D9-9EAA-0F43AC90A545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180254" y="352781"/>
                  <a:ext cx="5076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850D3333-2A0A-67C4-6D54-44812DD87CC6}"/>
                    </a:ext>
                  </a:extLst>
                </p14:cNvPr>
                <p14:cNvContentPartPr/>
                <p14:nvPr/>
              </p14:nvContentPartPr>
              <p14:xfrm>
                <a:off x="5233894" y="452141"/>
                <a:ext cx="421200" cy="309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850D3333-2A0A-67C4-6D54-44812DD87CC6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18774" y="436661"/>
                  <a:ext cx="451800" cy="6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FDDEE40-F16B-3A52-A9E6-3772B0AC6A18}"/>
              </a:ext>
            </a:extLst>
          </p:cNvPr>
          <p:cNvGrpSpPr/>
          <p:nvPr/>
        </p:nvGrpSpPr>
        <p:grpSpPr>
          <a:xfrm>
            <a:off x="6079894" y="322541"/>
            <a:ext cx="968760" cy="240840"/>
            <a:chOff x="6079894" y="322541"/>
            <a:chExt cx="968760" cy="24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8B3E973-3165-7145-C82C-5EA48790219F}"/>
                    </a:ext>
                  </a:extLst>
                </p14:cNvPr>
                <p14:cNvContentPartPr/>
                <p14:nvPr/>
              </p14:nvContentPartPr>
              <p14:xfrm>
                <a:off x="6079894" y="456101"/>
                <a:ext cx="290520" cy="1072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8B3E973-3165-7145-C82C-5EA48790219F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64414" y="440621"/>
                  <a:ext cx="32112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832037E-B572-5036-A1EE-39875B6CC7AA}"/>
                    </a:ext>
                  </a:extLst>
                </p14:cNvPr>
                <p14:cNvContentPartPr/>
                <p14:nvPr/>
              </p14:nvContentPartPr>
              <p14:xfrm>
                <a:off x="6518014" y="455021"/>
                <a:ext cx="30960" cy="83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832037E-B572-5036-A1EE-39875B6CC7AA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502894" y="439901"/>
                  <a:ext cx="6156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4FB9240-987C-4692-B178-D6108CF62B10}"/>
                    </a:ext>
                  </a:extLst>
                </p14:cNvPr>
                <p14:cNvContentPartPr/>
                <p14:nvPr/>
              </p14:nvContentPartPr>
              <p14:xfrm>
                <a:off x="6519814" y="379781"/>
                <a:ext cx="6120" cy="2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4FB9240-987C-4692-B178-D6108CF62B1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504694" y="364301"/>
                  <a:ext cx="367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F6D372E-1C02-BE10-2EF4-AF18ABEC6C30}"/>
                    </a:ext>
                  </a:extLst>
                </p14:cNvPr>
                <p14:cNvContentPartPr/>
                <p14:nvPr/>
              </p14:nvContentPartPr>
              <p14:xfrm>
                <a:off x="6681454" y="424421"/>
                <a:ext cx="25200" cy="1249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F6D372E-1C02-BE10-2EF4-AF18ABEC6C30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665974" y="409301"/>
                  <a:ext cx="55800" cy="155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6CF45195-17D3-4C60-43EE-22BD106031C9}"/>
                    </a:ext>
                  </a:extLst>
                </p14:cNvPr>
                <p14:cNvContentPartPr/>
                <p14:nvPr/>
              </p14:nvContentPartPr>
              <p14:xfrm>
                <a:off x="6667774" y="473741"/>
                <a:ext cx="73440" cy="54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6CF45195-17D3-4C60-43EE-22BD106031C9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652654" y="458621"/>
                  <a:ext cx="1040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E9EE910-A92F-C107-166C-350625945D33}"/>
                    </a:ext>
                  </a:extLst>
                </p14:cNvPr>
                <p14:cNvContentPartPr/>
                <p14:nvPr/>
              </p14:nvContentPartPr>
              <p14:xfrm>
                <a:off x="6842734" y="322541"/>
                <a:ext cx="205920" cy="2278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E9EE910-A92F-C107-166C-350625945D33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827614" y="307421"/>
                  <a:ext cx="23652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3E840C2D-E27E-5318-B67C-AE9403612535}"/>
              </a:ext>
            </a:extLst>
          </p:cNvPr>
          <p:cNvGrpSpPr/>
          <p:nvPr/>
        </p:nvGrpSpPr>
        <p:grpSpPr>
          <a:xfrm>
            <a:off x="7429174" y="287981"/>
            <a:ext cx="1982160" cy="415800"/>
            <a:chOff x="7429174" y="287981"/>
            <a:chExt cx="1982160" cy="415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237013CB-DEC6-8317-22B2-C7FF6F20A4DA}"/>
                    </a:ext>
                  </a:extLst>
                </p14:cNvPr>
                <p14:cNvContentPartPr/>
                <p14:nvPr/>
              </p14:nvContentPartPr>
              <p14:xfrm>
                <a:off x="7429174" y="412541"/>
                <a:ext cx="165600" cy="1368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237013CB-DEC6-8317-22B2-C7FF6F20A4D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413694" y="397421"/>
                  <a:ext cx="19620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1E89398-83CC-9301-7526-F725D909069C}"/>
                    </a:ext>
                  </a:extLst>
                </p14:cNvPr>
                <p14:cNvContentPartPr/>
                <p14:nvPr/>
              </p14:nvContentPartPr>
              <p14:xfrm>
                <a:off x="7646254" y="408581"/>
                <a:ext cx="240480" cy="107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1E89398-83CC-9301-7526-F725D909069C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7631134" y="393461"/>
                  <a:ext cx="27108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AFC1B94-73AC-6617-0AF1-5DAAE93D0D7F}"/>
                    </a:ext>
                  </a:extLst>
                </p14:cNvPr>
                <p14:cNvContentPartPr/>
                <p14:nvPr/>
              </p14:nvContentPartPr>
              <p14:xfrm>
                <a:off x="7959454" y="405701"/>
                <a:ext cx="152280" cy="11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AFC1B94-73AC-6617-0AF1-5DAAE93D0D7F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7944334" y="390221"/>
                  <a:ext cx="1828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8E9E5F2-F950-17E1-E051-D83EC1EE3065}"/>
                    </a:ext>
                  </a:extLst>
                </p14:cNvPr>
                <p14:cNvContentPartPr/>
                <p14:nvPr/>
              </p14:nvContentPartPr>
              <p14:xfrm>
                <a:off x="8075014" y="445301"/>
                <a:ext cx="271440" cy="25848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8E9E5F2-F950-17E1-E051-D83EC1EE3065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8059534" y="429821"/>
                  <a:ext cx="30168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9852D6C4-C770-5230-AFD3-171703C04EA5}"/>
                    </a:ext>
                  </a:extLst>
                </p14:cNvPr>
                <p14:cNvContentPartPr/>
                <p14:nvPr/>
              </p14:nvContentPartPr>
              <p14:xfrm>
                <a:off x="8409454" y="416501"/>
                <a:ext cx="150120" cy="119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852D6C4-C770-5230-AFD3-171703C04EA5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8394334" y="401381"/>
                  <a:ext cx="18072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CFF2017-DEC7-A8BE-50A3-36086BF1B16C}"/>
                    </a:ext>
                  </a:extLst>
                </p14:cNvPr>
                <p14:cNvContentPartPr/>
                <p14:nvPr/>
              </p14:nvContentPartPr>
              <p14:xfrm>
                <a:off x="8636254" y="287981"/>
                <a:ext cx="33120" cy="2800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DCFF2017-DEC7-A8BE-50A3-36086BF1B16C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8621134" y="272861"/>
                  <a:ext cx="63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FF81818-2353-8DF3-7AD3-CC5A4720F991}"/>
                    </a:ext>
                  </a:extLst>
                </p14:cNvPr>
                <p14:cNvContentPartPr/>
                <p14:nvPr/>
              </p14:nvContentPartPr>
              <p14:xfrm>
                <a:off x="8791774" y="462941"/>
                <a:ext cx="21600" cy="83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6FF81818-2353-8DF3-7AD3-CC5A4720F991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8776654" y="447821"/>
                  <a:ext cx="518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945E5AF2-75A4-ADC6-184F-52F974AAD094}"/>
                    </a:ext>
                  </a:extLst>
                </p14:cNvPr>
                <p14:cNvContentPartPr/>
                <p14:nvPr/>
              </p14:nvContentPartPr>
              <p14:xfrm>
                <a:off x="8820934" y="351341"/>
                <a:ext cx="4320" cy="6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945E5AF2-75A4-ADC6-184F-52F974AAD094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8805454" y="335861"/>
                  <a:ext cx="34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CCD941C-B188-F67B-5C06-D0C2E0EE262D}"/>
                    </a:ext>
                  </a:extLst>
                </p14:cNvPr>
                <p14:cNvContentPartPr/>
                <p14:nvPr/>
              </p14:nvContentPartPr>
              <p14:xfrm>
                <a:off x="8926414" y="440261"/>
                <a:ext cx="131040" cy="129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CCD941C-B188-F67B-5C06-D0C2E0EE262D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8911294" y="424781"/>
                  <a:ext cx="16164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0B73229-A274-34E8-23D0-1FF5A9EF1967}"/>
                    </a:ext>
                  </a:extLst>
                </p14:cNvPr>
                <p14:cNvContentPartPr/>
                <p14:nvPr/>
              </p14:nvContentPartPr>
              <p14:xfrm>
                <a:off x="9162934" y="445301"/>
                <a:ext cx="248400" cy="1900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30B73229-A274-34E8-23D0-1FF5A9EF1967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9147814" y="429821"/>
                  <a:ext cx="278640" cy="22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9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E34985C2-1EEA-0B80-F649-9E2717E71CF8}"/>
                  </a:ext>
                </a:extLst>
              </p14:cNvPr>
              <p14:cNvContentPartPr/>
              <p14:nvPr/>
            </p14:nvContentPartPr>
            <p14:xfrm>
              <a:off x="2556574" y="727901"/>
              <a:ext cx="6977880" cy="8748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E34985C2-1EEA-0B80-F649-9E2717E71CF8}"/>
                  </a:ext>
                </a:extLst>
              </p:cNvPr>
              <p:cNvPicPr/>
              <p:nvPr/>
            </p:nvPicPr>
            <p:blipFill>
              <a:blip r:embed="rId60"/>
              <a:stretch>
                <a:fillRect/>
              </a:stretch>
            </p:blipFill>
            <p:spPr>
              <a:xfrm>
                <a:off x="2541094" y="712421"/>
                <a:ext cx="700848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150004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1E1C5C5-B7C5-4063-A5CE-094A58413028}"/>
              </a:ext>
            </a:extLst>
          </p:cNvPr>
          <p:cNvGrpSpPr/>
          <p:nvPr/>
        </p:nvGrpSpPr>
        <p:grpSpPr>
          <a:xfrm>
            <a:off x="3455854" y="253421"/>
            <a:ext cx="3195000" cy="481680"/>
            <a:chOff x="3455854" y="253421"/>
            <a:chExt cx="3195000" cy="481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D5A11B1A-AF89-C7CA-B4EA-B1DBAEAF7933}"/>
                    </a:ext>
                  </a:extLst>
                </p14:cNvPr>
                <p14:cNvContentPartPr/>
                <p14:nvPr/>
              </p14:nvContentPartPr>
              <p14:xfrm>
                <a:off x="3455854" y="277181"/>
                <a:ext cx="223200" cy="173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D5A11B1A-AF89-C7CA-B4EA-B1DBAEAF7933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40734" y="261701"/>
                  <a:ext cx="253800" cy="20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D971B085-5370-8603-B6AB-0B45A21127CE}"/>
                    </a:ext>
                  </a:extLst>
                </p14:cNvPr>
                <p14:cNvContentPartPr/>
                <p14:nvPr/>
              </p14:nvContentPartPr>
              <p14:xfrm>
                <a:off x="3736654" y="344861"/>
                <a:ext cx="152280" cy="83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D971B085-5370-8603-B6AB-0B45A21127C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21534" y="329741"/>
                  <a:ext cx="18288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582DA7D-7C08-B634-C49C-E5C69A2C85BF}"/>
                    </a:ext>
                  </a:extLst>
                </p14:cNvPr>
                <p14:cNvContentPartPr/>
                <p14:nvPr/>
              </p14:nvContentPartPr>
              <p14:xfrm>
                <a:off x="3921334" y="352061"/>
                <a:ext cx="121320" cy="79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582DA7D-7C08-B634-C49C-E5C69A2C85B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905854" y="336941"/>
                  <a:ext cx="1519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56925FB-5C07-4E0A-809A-2672AA3D6779}"/>
                    </a:ext>
                  </a:extLst>
                </p14:cNvPr>
                <p14:cNvContentPartPr/>
                <p14:nvPr/>
              </p14:nvContentPartPr>
              <p14:xfrm>
                <a:off x="4094134" y="375821"/>
                <a:ext cx="135000" cy="48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56925FB-5C07-4E0A-809A-2672AA3D677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79014" y="360701"/>
                  <a:ext cx="1652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BFEF1AF-F181-9132-7CC1-EAD8A4846A43}"/>
                    </a:ext>
                  </a:extLst>
                </p14:cNvPr>
                <p14:cNvContentPartPr/>
                <p14:nvPr/>
              </p14:nvContentPartPr>
              <p14:xfrm>
                <a:off x="4536214" y="278981"/>
                <a:ext cx="288720" cy="191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FEF1AF-F181-9132-7CC1-EAD8A4846A4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521094" y="263861"/>
                  <a:ext cx="31932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386196BC-8058-E844-F821-2638A1B36CBE}"/>
                    </a:ext>
                  </a:extLst>
                </p14:cNvPr>
                <p14:cNvContentPartPr/>
                <p14:nvPr/>
              </p14:nvContentPartPr>
              <p14:xfrm>
                <a:off x="5087734" y="253421"/>
                <a:ext cx="306000" cy="257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386196BC-8058-E844-F821-2638A1B36CB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072614" y="238301"/>
                  <a:ext cx="33660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8CE4B0F-D4F5-9F70-4E05-EC1DA91D05AF}"/>
                    </a:ext>
                  </a:extLst>
                </p14:cNvPr>
                <p14:cNvContentPartPr/>
                <p14:nvPr/>
              </p14:nvContentPartPr>
              <p14:xfrm>
                <a:off x="5182054" y="447101"/>
                <a:ext cx="156240" cy="21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8CE4B0F-D4F5-9F70-4E05-EC1DA91D05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166934" y="431981"/>
                  <a:ext cx="18648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5EFA2D9D-473A-599F-D556-52F2B23D064C}"/>
                    </a:ext>
                  </a:extLst>
                </p14:cNvPr>
                <p14:cNvContentPartPr/>
                <p14:nvPr/>
              </p14:nvContentPartPr>
              <p14:xfrm>
                <a:off x="5474374" y="431261"/>
                <a:ext cx="221400" cy="91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5EFA2D9D-473A-599F-D556-52F2B23D064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58894" y="416141"/>
                  <a:ext cx="2520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9523BAC-712F-807A-6FE0-7F555667CA41}"/>
                    </a:ext>
                  </a:extLst>
                </p14:cNvPr>
                <p14:cNvContentPartPr/>
                <p14:nvPr/>
              </p14:nvContentPartPr>
              <p14:xfrm>
                <a:off x="6075934" y="289781"/>
                <a:ext cx="234720" cy="2347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9523BAC-712F-807A-6FE0-7F555667CA4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060454" y="274661"/>
                  <a:ext cx="26532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52BCFBC6-56BD-890C-D309-60605FA3FCD0}"/>
                    </a:ext>
                  </a:extLst>
                </p14:cNvPr>
                <p14:cNvContentPartPr/>
                <p14:nvPr/>
              </p14:nvContentPartPr>
              <p14:xfrm>
                <a:off x="6106534" y="276101"/>
                <a:ext cx="90720" cy="309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52BCFBC6-56BD-890C-D309-60605FA3FCD0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091414" y="260981"/>
                  <a:ext cx="121320" cy="6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F64199A-0FB2-1838-B79C-D44EC5A6540A}"/>
                    </a:ext>
                  </a:extLst>
                </p14:cNvPr>
                <p14:cNvContentPartPr/>
                <p14:nvPr/>
              </p14:nvContentPartPr>
              <p14:xfrm>
                <a:off x="6291214" y="490661"/>
                <a:ext cx="138960" cy="73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4F64199A-0FB2-1838-B79C-D44EC5A654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275734" y="475541"/>
                  <a:ext cx="16920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F5CF1D22-16C9-1958-7ECD-9AC60D52CA40}"/>
                    </a:ext>
                  </a:extLst>
                </p14:cNvPr>
                <p14:cNvContentPartPr/>
                <p14:nvPr/>
              </p14:nvContentPartPr>
              <p14:xfrm>
                <a:off x="3467374" y="606221"/>
                <a:ext cx="3183480" cy="1288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F5CF1D22-16C9-1958-7ECD-9AC60D52CA4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452254" y="591101"/>
                  <a:ext cx="3214080" cy="1594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BF0AD316-FB44-3A3C-E689-B62ECF9E61B1}"/>
              </a:ext>
            </a:extLst>
          </p:cNvPr>
          <p:cNvPicPr>
            <a:picLocks noChangeAspect="1"/>
          </p:cNvPicPr>
          <p:nvPr/>
        </p:nvPicPr>
        <p:blipFill rotWithShape="1">
          <a:blip r:embed="rId26"/>
          <a:srcRect l="8576" t="9892" r="8993" b="2906"/>
          <a:stretch/>
        </p:blipFill>
        <p:spPr>
          <a:xfrm>
            <a:off x="1772503" y="1341322"/>
            <a:ext cx="7846541" cy="4983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309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A01072C-E107-0E0D-3C0B-C9D062531C94}"/>
              </a:ext>
            </a:extLst>
          </p:cNvPr>
          <p:cNvGrpSpPr/>
          <p:nvPr/>
        </p:nvGrpSpPr>
        <p:grpSpPr>
          <a:xfrm>
            <a:off x="3434974" y="281141"/>
            <a:ext cx="900000" cy="209520"/>
            <a:chOff x="3434974" y="281141"/>
            <a:chExt cx="900000" cy="209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A7B997F7-B371-84CC-7D06-7263BF03F0CE}"/>
                    </a:ext>
                  </a:extLst>
                </p14:cNvPr>
                <p14:cNvContentPartPr/>
                <p14:nvPr/>
              </p14:nvContentPartPr>
              <p14:xfrm>
                <a:off x="3434974" y="281141"/>
                <a:ext cx="298440" cy="192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A7B997F7-B371-84CC-7D06-7263BF03F0CE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419494" y="265661"/>
                  <a:ext cx="32868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900D168-01B5-9961-97C2-7FBA3D4F3070}"/>
                    </a:ext>
                  </a:extLst>
                </p14:cNvPr>
                <p14:cNvContentPartPr/>
                <p14:nvPr/>
              </p14:nvContentPartPr>
              <p14:xfrm>
                <a:off x="3690574" y="404621"/>
                <a:ext cx="185040" cy="8028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900D168-01B5-9961-97C2-7FBA3D4F307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675094" y="389501"/>
                  <a:ext cx="215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AD29DE16-D7FE-3875-50EC-746FC48DADCC}"/>
                    </a:ext>
                  </a:extLst>
                </p14:cNvPr>
                <p14:cNvContentPartPr/>
                <p14:nvPr/>
              </p14:nvContentPartPr>
              <p14:xfrm>
                <a:off x="3880654" y="406421"/>
                <a:ext cx="113760" cy="478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AD29DE16-D7FE-3875-50EC-746FC48DAD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865534" y="391301"/>
                  <a:ext cx="144360" cy="78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79443B1E-539C-470C-A94E-2916D3BDB024}"/>
                    </a:ext>
                  </a:extLst>
                </p14:cNvPr>
                <p14:cNvContentPartPr/>
                <p14:nvPr/>
              </p14:nvContentPartPr>
              <p14:xfrm>
                <a:off x="4075054" y="390581"/>
                <a:ext cx="259920" cy="1000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79443B1E-539C-470C-A94E-2916D3BDB02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059574" y="375461"/>
                  <a:ext cx="290520" cy="130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6B7C33FD-5BD5-0DA1-08FC-04A6E406BF2F}"/>
                  </a:ext>
                </a:extLst>
              </p14:cNvPr>
              <p14:cNvContentPartPr/>
              <p14:nvPr/>
            </p14:nvContentPartPr>
            <p14:xfrm>
              <a:off x="4615054" y="291941"/>
              <a:ext cx="228960" cy="1962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6B7C33FD-5BD5-0DA1-08FC-04A6E406BF2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599934" y="276821"/>
                <a:ext cx="259560" cy="226440"/>
              </a:xfrm>
              <a:prstGeom prst="rect">
                <a:avLst/>
              </a:prstGeom>
            </p:spPr>
          </p:pic>
        </mc:Fallback>
      </mc:AlternateContent>
      <p:grpSp>
        <p:nvGrpSpPr>
          <p:cNvPr id="16" name="Group 15">
            <a:extLst>
              <a:ext uri="{FF2B5EF4-FFF2-40B4-BE49-F238E27FC236}">
                <a16:creationId xmlns:a16="http://schemas.microsoft.com/office/drawing/2014/main" id="{BAD2EB27-E867-4CB6-86A6-D7B2750ACC54}"/>
              </a:ext>
            </a:extLst>
          </p:cNvPr>
          <p:cNvGrpSpPr/>
          <p:nvPr/>
        </p:nvGrpSpPr>
        <p:grpSpPr>
          <a:xfrm>
            <a:off x="5259094" y="228581"/>
            <a:ext cx="1393560" cy="374040"/>
            <a:chOff x="5259094" y="228581"/>
            <a:chExt cx="1393560" cy="37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DC74D6D5-7CD5-1C60-9E1E-92F0C3AA7B74}"/>
                    </a:ext>
                  </a:extLst>
                </p14:cNvPr>
                <p14:cNvContentPartPr/>
                <p14:nvPr/>
              </p14:nvContentPartPr>
              <p14:xfrm>
                <a:off x="5306974" y="228581"/>
                <a:ext cx="242640" cy="3740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C74D6D5-7CD5-1C60-9E1E-92F0C3AA7B74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291854" y="213461"/>
                  <a:ext cx="272880" cy="40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DEBF8D7-47C5-75CC-DAEB-F134B9701289}"/>
                    </a:ext>
                  </a:extLst>
                </p14:cNvPr>
                <p14:cNvContentPartPr/>
                <p14:nvPr/>
              </p14:nvContentPartPr>
              <p14:xfrm>
                <a:off x="5259094" y="473741"/>
                <a:ext cx="252000" cy="1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DEBF8D7-47C5-75CC-DAEB-F134B970128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243614" y="458621"/>
                  <a:ext cx="282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E9BAF1D-1558-3B18-8C36-6ECB0C6260DB}"/>
                    </a:ext>
                  </a:extLst>
                </p14:cNvPr>
                <p14:cNvContentPartPr/>
                <p14:nvPr/>
              </p14:nvContentPartPr>
              <p14:xfrm>
                <a:off x="5585614" y="448181"/>
                <a:ext cx="236880" cy="126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E9BAF1D-1558-3B18-8C36-6ECB0C6260DB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570494" y="432701"/>
                  <a:ext cx="2671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7BEC0ECE-C8DA-63F6-8A9B-B88B598DD28D}"/>
                    </a:ext>
                  </a:extLst>
                </p14:cNvPr>
                <p14:cNvContentPartPr/>
                <p14:nvPr/>
              </p14:nvContentPartPr>
              <p14:xfrm>
                <a:off x="6208414" y="334421"/>
                <a:ext cx="73440" cy="2545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BEC0ECE-C8DA-63F6-8A9B-B88B598DD28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193294" y="319301"/>
                  <a:ext cx="104040" cy="28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17B2E5CF-799E-852B-85AF-F16DBEC0EBCA}"/>
                    </a:ext>
                  </a:extLst>
                </p14:cNvPr>
                <p14:cNvContentPartPr/>
                <p14:nvPr/>
              </p14:nvContentPartPr>
              <p14:xfrm>
                <a:off x="6435214" y="277181"/>
                <a:ext cx="92520" cy="2970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17B2E5CF-799E-852B-85AF-F16DBEC0EBCA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420094" y="261701"/>
                  <a:ext cx="1231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9821883-6B32-8C54-B3B7-76B7E870E7F2}"/>
                    </a:ext>
                  </a:extLst>
                </p14:cNvPr>
                <p14:cNvContentPartPr/>
                <p14:nvPr/>
              </p14:nvContentPartPr>
              <p14:xfrm>
                <a:off x="6102934" y="383021"/>
                <a:ext cx="465480" cy="666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9821883-6B32-8C54-B3B7-76B7E870E7F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087454" y="367541"/>
                  <a:ext cx="4960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6D903F9-7368-EBCC-3FD5-7E2DC879C1EC}"/>
                    </a:ext>
                  </a:extLst>
                </p14:cNvPr>
                <p14:cNvContentPartPr/>
                <p14:nvPr/>
              </p14:nvContentPartPr>
              <p14:xfrm>
                <a:off x="6071974" y="477701"/>
                <a:ext cx="580680" cy="74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6D903F9-7368-EBCC-3FD5-7E2DC879C1EC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056854" y="462581"/>
                  <a:ext cx="611280" cy="10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1EC663EC-E621-FEF6-2F70-AF59BA90464B}"/>
                  </a:ext>
                </a:extLst>
              </p14:cNvPr>
              <p14:cNvContentPartPr/>
              <p14:nvPr/>
            </p14:nvContentPartPr>
            <p14:xfrm>
              <a:off x="3592294" y="745541"/>
              <a:ext cx="3304440" cy="3096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1EC663EC-E621-FEF6-2F70-AF59BA90464B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3577174" y="730421"/>
                <a:ext cx="3335040" cy="61560"/>
              </a:xfrm>
              <a:prstGeom prst="rect">
                <a:avLst/>
              </a:prstGeom>
            </p:spPr>
          </p:pic>
        </mc:Fallback>
      </mc:AlternateContent>
      <p:pic>
        <p:nvPicPr>
          <p:cNvPr id="20" name="Picture 19" descr="Chart, line chart&#10;&#10;Description automatically generated">
            <a:extLst>
              <a:ext uri="{FF2B5EF4-FFF2-40B4-BE49-F238E27FC236}">
                <a16:creationId xmlns:a16="http://schemas.microsoft.com/office/drawing/2014/main" id="{6F58770E-7172-679F-A464-04E34A30C6F5}"/>
              </a:ext>
            </a:extLst>
          </p:cNvPr>
          <p:cNvPicPr>
            <a:picLocks noChangeAspect="1"/>
          </p:cNvPicPr>
          <p:nvPr/>
        </p:nvPicPr>
        <p:blipFill rotWithShape="1">
          <a:blip r:embed="rId28"/>
          <a:srcRect l="8614" t="11182" r="8304" b="3515"/>
          <a:stretch/>
        </p:blipFill>
        <p:spPr>
          <a:xfrm>
            <a:off x="1822596" y="960802"/>
            <a:ext cx="8937236" cy="550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5451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3AFC85D6-A4BD-EEA1-0227-E2C028B2A5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121" t="11317" r="9696" b="3209"/>
          <a:stretch/>
        </p:blipFill>
        <p:spPr>
          <a:xfrm>
            <a:off x="1727886" y="1067386"/>
            <a:ext cx="8736227" cy="5518766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FBCED58-2F7D-AE82-556D-A37016051468}"/>
              </a:ext>
            </a:extLst>
          </p:cNvPr>
          <p:cNvGrpSpPr/>
          <p:nvPr/>
        </p:nvGrpSpPr>
        <p:grpSpPr>
          <a:xfrm>
            <a:off x="2183614" y="273221"/>
            <a:ext cx="1297800" cy="263160"/>
            <a:chOff x="2183614" y="273221"/>
            <a:chExt cx="1297800" cy="263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F7851B0-8E4D-72BB-1340-CE1490B07AB9}"/>
                    </a:ext>
                  </a:extLst>
                </p14:cNvPr>
                <p14:cNvContentPartPr/>
                <p14:nvPr/>
              </p14:nvContentPartPr>
              <p14:xfrm>
                <a:off x="2183614" y="273221"/>
                <a:ext cx="248400" cy="2070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F7851B0-8E4D-72BB-1340-CE1490B07AB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168134" y="257741"/>
                  <a:ext cx="27864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ACA7CBC-10BB-EFA8-0CAF-DA0BFAE2F444}"/>
                    </a:ext>
                  </a:extLst>
                </p14:cNvPr>
                <p14:cNvContentPartPr/>
                <p14:nvPr/>
              </p14:nvContentPartPr>
              <p14:xfrm>
                <a:off x="2373694" y="402101"/>
                <a:ext cx="138600" cy="79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ACA7CBC-10BB-EFA8-0CAF-DA0BFAE2F44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358574" y="386621"/>
                  <a:ext cx="169200" cy="109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DBABEE7-530D-EDE2-67C6-0D4134831B19}"/>
                    </a:ext>
                  </a:extLst>
                </p14:cNvPr>
                <p14:cNvContentPartPr/>
                <p14:nvPr/>
              </p14:nvContentPartPr>
              <p14:xfrm>
                <a:off x="2529574" y="416501"/>
                <a:ext cx="102240" cy="583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DBABEE7-530D-EDE2-67C6-0D4134831B1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2514094" y="401381"/>
                  <a:ext cx="13284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CEFA923-6013-B1A9-3087-0E61BECBE191}"/>
                    </a:ext>
                  </a:extLst>
                </p14:cNvPr>
                <p14:cNvContentPartPr/>
                <p14:nvPr/>
              </p14:nvContentPartPr>
              <p14:xfrm>
                <a:off x="2685094" y="406421"/>
                <a:ext cx="265680" cy="83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CEFA923-6013-B1A9-3087-0E61BECBE19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669974" y="391301"/>
                  <a:ext cx="295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F308B084-E101-0530-7AEC-96760DB26710}"/>
                    </a:ext>
                  </a:extLst>
                </p14:cNvPr>
                <p14:cNvContentPartPr/>
                <p14:nvPr/>
              </p14:nvContentPartPr>
              <p14:xfrm>
                <a:off x="3154174" y="301661"/>
                <a:ext cx="327240" cy="2347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F308B084-E101-0530-7AEC-96760DB26710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3139054" y="286541"/>
                  <a:ext cx="35748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87048A32-1DD0-5841-3B7C-7C6275D3A6B3}"/>
              </a:ext>
            </a:extLst>
          </p:cNvPr>
          <p:cNvGrpSpPr/>
          <p:nvPr/>
        </p:nvGrpSpPr>
        <p:grpSpPr>
          <a:xfrm>
            <a:off x="3798214" y="403541"/>
            <a:ext cx="657360" cy="188280"/>
            <a:chOff x="3798214" y="403541"/>
            <a:chExt cx="657360" cy="188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F0C46A-8AE0-7273-13CD-31165511E7C2}"/>
                    </a:ext>
                  </a:extLst>
                </p14:cNvPr>
                <p14:cNvContentPartPr/>
                <p14:nvPr/>
              </p14:nvContentPartPr>
              <p14:xfrm>
                <a:off x="3798214" y="403541"/>
                <a:ext cx="177120" cy="146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F0C46A-8AE0-7273-13CD-31165511E7C2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782734" y="388421"/>
                  <a:ext cx="20772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54BDA59-645F-17BD-C27B-1A35E6A41BD8}"/>
                    </a:ext>
                  </a:extLst>
                </p14:cNvPr>
                <p14:cNvContentPartPr/>
                <p14:nvPr/>
              </p14:nvContentPartPr>
              <p14:xfrm>
                <a:off x="4030774" y="438101"/>
                <a:ext cx="215640" cy="1112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54BDA59-645F-17BD-C27B-1A35E6A41BD8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015654" y="422981"/>
                  <a:ext cx="2462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9AB1701-2BFF-173D-A13F-16822EA5A14D}"/>
                    </a:ext>
                  </a:extLst>
                </p14:cNvPr>
                <p14:cNvContentPartPr/>
                <p14:nvPr/>
              </p14:nvContentPartPr>
              <p14:xfrm>
                <a:off x="4293934" y="485621"/>
                <a:ext cx="161640" cy="58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59AB1701-2BFF-173D-A13F-16822EA5A14D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278814" y="470501"/>
                  <a:ext cx="19224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3146F4-F4A5-DA4C-1648-11C7812CBC80}"/>
                    </a:ext>
                  </a:extLst>
                </p14:cNvPr>
                <p14:cNvContentPartPr/>
                <p14:nvPr/>
              </p14:nvContentPartPr>
              <p14:xfrm>
                <a:off x="4297894" y="460781"/>
                <a:ext cx="131040" cy="1310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3146F4-F4A5-DA4C-1648-11C7812CBC80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282774" y="445661"/>
                  <a:ext cx="161640" cy="16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AAA40B5B-8FD0-AB41-43E8-1338AAABD819}"/>
              </a:ext>
            </a:extLst>
          </p:cNvPr>
          <p:cNvGrpSpPr/>
          <p:nvPr/>
        </p:nvGrpSpPr>
        <p:grpSpPr>
          <a:xfrm>
            <a:off x="4851574" y="229661"/>
            <a:ext cx="4096440" cy="394920"/>
            <a:chOff x="4851574" y="229661"/>
            <a:chExt cx="4096440" cy="39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40F6712-398F-23BB-7BE9-4A5080CBB383}"/>
                    </a:ext>
                  </a:extLst>
                </p14:cNvPr>
                <p14:cNvContentPartPr/>
                <p14:nvPr/>
              </p14:nvContentPartPr>
              <p14:xfrm>
                <a:off x="4851574" y="229661"/>
                <a:ext cx="263520" cy="3924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40F6712-398F-23BB-7BE9-4A5080CBB383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36094" y="214541"/>
                  <a:ext cx="294120" cy="42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133DA28-8707-FC89-CC41-F4A90DBCF3F6}"/>
                    </a:ext>
                  </a:extLst>
                </p14:cNvPr>
                <p14:cNvContentPartPr/>
                <p14:nvPr/>
              </p14:nvContentPartPr>
              <p14:xfrm>
                <a:off x="4878214" y="465821"/>
                <a:ext cx="200160" cy="14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5133DA28-8707-FC89-CC41-F4A90DBCF3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863094" y="450701"/>
                  <a:ext cx="23076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05C31BE-308C-98AC-A2EC-E2E8BDC351FE}"/>
                    </a:ext>
                  </a:extLst>
                </p14:cNvPr>
                <p14:cNvContentPartPr/>
                <p14:nvPr/>
              </p14:nvContentPartPr>
              <p14:xfrm>
                <a:off x="5164774" y="429461"/>
                <a:ext cx="109800" cy="115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05C31BE-308C-98AC-A2EC-E2E8BDC351F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149654" y="413981"/>
                  <a:ext cx="14040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B0AD20BF-67EF-085B-7B57-3DDAE7423A06}"/>
                    </a:ext>
                  </a:extLst>
                </p14:cNvPr>
                <p14:cNvContentPartPr/>
                <p14:nvPr/>
              </p14:nvContentPartPr>
              <p14:xfrm>
                <a:off x="5583814" y="324701"/>
                <a:ext cx="255960" cy="269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B0AD20BF-67EF-085B-7B57-3DDAE7423A0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5568694" y="309221"/>
                  <a:ext cx="2865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0031266C-0A72-84C8-8BAD-2DBEEB22B946}"/>
                    </a:ext>
                  </a:extLst>
                </p14:cNvPr>
                <p14:cNvContentPartPr/>
                <p14:nvPr/>
              </p14:nvContentPartPr>
              <p14:xfrm>
                <a:off x="5610814" y="301661"/>
                <a:ext cx="69480" cy="568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0031266C-0A72-84C8-8BAD-2DBEEB22B94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5595334" y="286541"/>
                  <a:ext cx="10008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C2FEC0F-A70B-DFA4-28B2-50FA98706FC3}"/>
                    </a:ext>
                  </a:extLst>
                </p14:cNvPr>
                <p14:cNvContentPartPr/>
                <p14:nvPr/>
              </p14:nvContentPartPr>
              <p14:xfrm>
                <a:off x="5783614" y="556901"/>
                <a:ext cx="98280" cy="676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C2FEC0F-A70B-DFA4-28B2-50FA98706FC3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5768494" y="541421"/>
                  <a:ext cx="128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3966EFA-5F40-69EC-A5D8-007D7724C61D}"/>
                    </a:ext>
                  </a:extLst>
                </p14:cNvPr>
                <p14:cNvContentPartPr/>
                <p14:nvPr/>
              </p14:nvContentPartPr>
              <p14:xfrm>
                <a:off x="6196894" y="458981"/>
                <a:ext cx="236880" cy="1238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3966EFA-5F40-69EC-A5D8-007D7724C61D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181774" y="443861"/>
                  <a:ext cx="2671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E5002789-800F-B06C-460D-B60EFF0883F7}"/>
                    </a:ext>
                  </a:extLst>
                </p14:cNvPr>
                <p14:cNvContentPartPr/>
                <p14:nvPr/>
              </p14:nvContentPartPr>
              <p14:xfrm>
                <a:off x="6500734" y="444221"/>
                <a:ext cx="177120" cy="120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E5002789-800F-B06C-460D-B60EFF0883F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485254" y="428741"/>
                  <a:ext cx="207720" cy="15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8EE33CF3-602C-D8B3-3854-77498467FC45}"/>
                    </a:ext>
                  </a:extLst>
                </p14:cNvPr>
                <p14:cNvContentPartPr/>
                <p14:nvPr/>
              </p14:nvContentPartPr>
              <p14:xfrm>
                <a:off x="6706294" y="324701"/>
                <a:ext cx="342360" cy="265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8EE33CF3-602C-D8B3-3854-77498467FC45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91174" y="309221"/>
                  <a:ext cx="37296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49A7881F-2164-5389-5F6B-7D800D39B201}"/>
                    </a:ext>
                  </a:extLst>
                </p14:cNvPr>
                <p14:cNvContentPartPr/>
                <p14:nvPr/>
              </p14:nvContentPartPr>
              <p14:xfrm>
                <a:off x="7317574" y="311741"/>
                <a:ext cx="1630440" cy="272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49A7881F-2164-5389-5F6B-7D800D39B201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7302454" y="296261"/>
                  <a:ext cx="1660680" cy="302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3B69288C-F846-AF75-423B-39D538028636}"/>
                  </a:ext>
                </a:extLst>
              </p14:cNvPr>
              <p14:cNvContentPartPr/>
              <p14:nvPr/>
            </p14:nvContentPartPr>
            <p14:xfrm>
              <a:off x="2283334" y="717821"/>
              <a:ext cx="6708600" cy="7164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3B69288C-F846-AF75-423B-39D538028636}"/>
                  </a:ext>
                </a:extLst>
              </p:cNvPr>
              <p:cNvPicPr/>
              <p:nvPr/>
            </p:nvPicPr>
            <p:blipFill>
              <a:blip r:embed="rId42"/>
              <a:stretch>
                <a:fillRect/>
              </a:stretch>
            </p:blipFill>
            <p:spPr>
              <a:xfrm>
                <a:off x="2268214" y="702701"/>
                <a:ext cx="6739200" cy="102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3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05AAB48-C352-9860-0351-2EA486038B5D}"/>
                  </a:ext>
                </a:extLst>
              </p14:cNvPr>
              <p14:cNvContentPartPr/>
              <p14:nvPr/>
            </p14:nvContentPartPr>
            <p14:xfrm>
              <a:off x="3582934" y="6118181"/>
              <a:ext cx="202320" cy="8532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05AAB48-C352-9860-0351-2EA486038B5D}"/>
                  </a:ext>
                </a:extLst>
              </p:cNvPr>
              <p:cNvPicPr/>
              <p:nvPr/>
            </p:nvPicPr>
            <p:blipFill>
              <a:blip r:embed="rId44"/>
              <a:stretch>
                <a:fillRect/>
              </a:stretch>
            </p:blipFill>
            <p:spPr>
              <a:xfrm>
                <a:off x="3567454" y="6103061"/>
                <a:ext cx="232560" cy="115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484867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E8616F7-5D12-3BA9-6CB3-3F7424A0B2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08" t="10060" r="8705" b="2704"/>
          <a:stretch/>
        </p:blipFill>
        <p:spPr>
          <a:xfrm>
            <a:off x="1882682" y="1136822"/>
            <a:ext cx="8426636" cy="5350475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F2E4C6E0-62A1-84C8-0C05-E353B6F288C0}"/>
              </a:ext>
            </a:extLst>
          </p:cNvPr>
          <p:cNvGrpSpPr/>
          <p:nvPr/>
        </p:nvGrpSpPr>
        <p:grpSpPr>
          <a:xfrm>
            <a:off x="2466808" y="369701"/>
            <a:ext cx="1011240" cy="267480"/>
            <a:chOff x="2466808" y="369701"/>
            <a:chExt cx="101124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CBB8BB6-C8CD-E852-3604-248BA8F38469}"/>
                    </a:ext>
                  </a:extLst>
                </p14:cNvPr>
                <p14:cNvContentPartPr/>
                <p14:nvPr/>
              </p14:nvContentPartPr>
              <p14:xfrm>
                <a:off x="2466808" y="369701"/>
                <a:ext cx="371520" cy="253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CBB8BB6-C8CD-E852-3604-248BA8F38469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451328" y="354221"/>
                  <a:ext cx="401760" cy="284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84264EC6-D66D-CA10-8E37-A64567ED3880}"/>
                    </a:ext>
                  </a:extLst>
                </p14:cNvPr>
                <p14:cNvContentPartPr/>
                <p14:nvPr/>
              </p14:nvContentPartPr>
              <p14:xfrm>
                <a:off x="2706928" y="512261"/>
                <a:ext cx="250200" cy="1141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84264EC6-D66D-CA10-8E37-A64567ED388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691808" y="497141"/>
                  <a:ext cx="2808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0796E0-29E7-A073-E5F2-F074A000B145}"/>
                    </a:ext>
                  </a:extLst>
                </p14:cNvPr>
                <p14:cNvContentPartPr/>
                <p14:nvPr/>
              </p14:nvContentPartPr>
              <p14:xfrm>
                <a:off x="3026248" y="520181"/>
                <a:ext cx="161640" cy="97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0796E0-29E7-A073-E5F2-F074A000B145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010768" y="505061"/>
                  <a:ext cx="1922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FD5D05B0-EE21-0DD2-7A15-1FB6C0646B31}"/>
                    </a:ext>
                  </a:extLst>
                </p14:cNvPr>
                <p14:cNvContentPartPr/>
                <p14:nvPr/>
              </p14:nvContentPartPr>
              <p14:xfrm>
                <a:off x="3243328" y="547901"/>
                <a:ext cx="234720" cy="8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FD5D05B0-EE21-0DD2-7A15-1FB6C0646B31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3228208" y="532781"/>
                  <a:ext cx="26532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E450195-71BF-41B0-0054-8025B8A1F30B}"/>
                  </a:ext>
                </a:extLst>
              </p14:cNvPr>
              <p14:cNvContentPartPr/>
              <p14:nvPr/>
            </p14:nvContentPartPr>
            <p14:xfrm>
              <a:off x="3914008" y="379781"/>
              <a:ext cx="365400" cy="27432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E450195-71BF-41B0-0054-8025B8A1F30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3898888" y="364661"/>
                <a:ext cx="396000" cy="304560"/>
              </a:xfrm>
              <a:prstGeom prst="rect">
                <a:avLst/>
              </a:prstGeom>
            </p:spPr>
          </p:pic>
        </mc:Fallback>
      </mc:AlternateContent>
      <p:grpSp>
        <p:nvGrpSpPr>
          <p:cNvPr id="17" name="Group 16">
            <a:extLst>
              <a:ext uri="{FF2B5EF4-FFF2-40B4-BE49-F238E27FC236}">
                <a16:creationId xmlns:a16="http://schemas.microsoft.com/office/drawing/2014/main" id="{D8357A07-2C7C-2780-B534-27F472E16CCB}"/>
              </a:ext>
            </a:extLst>
          </p:cNvPr>
          <p:cNvGrpSpPr/>
          <p:nvPr/>
        </p:nvGrpSpPr>
        <p:grpSpPr>
          <a:xfrm>
            <a:off x="4613848" y="274301"/>
            <a:ext cx="1889640" cy="404640"/>
            <a:chOff x="4613848" y="274301"/>
            <a:chExt cx="188964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26D599A-7CD7-39B4-FFA8-F1F4ECA5FA86}"/>
                    </a:ext>
                  </a:extLst>
                </p14:cNvPr>
                <p14:cNvContentPartPr/>
                <p14:nvPr/>
              </p14:nvContentPartPr>
              <p14:xfrm>
                <a:off x="4613848" y="511541"/>
                <a:ext cx="294480" cy="1278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26D599A-7CD7-39B4-FFA8-F1F4ECA5FA86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4598728" y="496061"/>
                  <a:ext cx="3250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AF15EA7C-4F67-4DB5-C7AA-BE887B16015F}"/>
                    </a:ext>
                  </a:extLst>
                </p14:cNvPr>
                <p14:cNvContentPartPr/>
                <p14:nvPr/>
              </p14:nvContentPartPr>
              <p14:xfrm>
                <a:off x="4940728" y="552941"/>
                <a:ext cx="288720" cy="1033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AF15EA7C-4F67-4DB5-C7AA-BE887B16015F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4925248" y="537461"/>
                  <a:ext cx="3193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08FC66A-C98F-B057-B897-CB12DE57089F}"/>
                    </a:ext>
                  </a:extLst>
                </p14:cNvPr>
                <p14:cNvContentPartPr/>
                <p14:nvPr/>
              </p14:nvContentPartPr>
              <p14:xfrm>
                <a:off x="5276968" y="538181"/>
                <a:ext cx="178920" cy="84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08FC66A-C98F-B057-B897-CB12DE57089F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5261848" y="522701"/>
                  <a:ext cx="2095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013479-3732-30FD-4F8A-98A91938C87B}"/>
                    </a:ext>
                  </a:extLst>
                </p14:cNvPr>
                <p14:cNvContentPartPr/>
                <p14:nvPr/>
              </p14:nvContentPartPr>
              <p14:xfrm>
                <a:off x="5234488" y="532061"/>
                <a:ext cx="152280" cy="1447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013479-3732-30FD-4F8A-98A91938C87B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5219368" y="516941"/>
                  <a:ext cx="182880" cy="17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962F8C0-C59D-EE9C-691D-DE5C90CEEFB7}"/>
                    </a:ext>
                  </a:extLst>
                </p14:cNvPr>
                <p14:cNvContentPartPr/>
                <p14:nvPr/>
              </p14:nvContentPartPr>
              <p14:xfrm>
                <a:off x="5736328" y="274301"/>
                <a:ext cx="315720" cy="40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962F8C0-C59D-EE9C-691D-DE5C90CEEFB7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5721208" y="258821"/>
                  <a:ext cx="345960" cy="43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3067D957-22D1-0AC9-CD08-714DC6AB90AA}"/>
                    </a:ext>
                  </a:extLst>
                </p14:cNvPr>
                <p14:cNvContentPartPr/>
                <p14:nvPr/>
              </p14:nvContentPartPr>
              <p14:xfrm>
                <a:off x="5834248" y="542141"/>
                <a:ext cx="244440" cy="230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3067D957-22D1-0AC9-CD08-714DC6AB90AA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5819128" y="526661"/>
                  <a:ext cx="2750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F2A6222E-D7BF-14A1-95B9-7EEBD1A74324}"/>
                    </a:ext>
                  </a:extLst>
                </p14:cNvPr>
                <p14:cNvContentPartPr/>
                <p14:nvPr/>
              </p14:nvContentPartPr>
              <p14:xfrm>
                <a:off x="6263008" y="514421"/>
                <a:ext cx="240480" cy="1566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2A6222E-D7BF-14A1-95B9-7EEBD1A7432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6247888" y="498941"/>
                  <a:ext cx="271080" cy="187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57BB61D-94DD-04C3-DC06-86CE4C2952F0}"/>
              </a:ext>
            </a:extLst>
          </p:cNvPr>
          <p:cNvGrpSpPr/>
          <p:nvPr/>
        </p:nvGrpSpPr>
        <p:grpSpPr>
          <a:xfrm>
            <a:off x="6933688" y="381941"/>
            <a:ext cx="329040" cy="404640"/>
            <a:chOff x="6933688" y="381941"/>
            <a:chExt cx="32904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3625021-F91A-F900-52DE-10D634C2C3B0}"/>
                    </a:ext>
                  </a:extLst>
                </p14:cNvPr>
                <p14:cNvContentPartPr/>
                <p14:nvPr/>
              </p14:nvContentPartPr>
              <p14:xfrm>
                <a:off x="6933688" y="410381"/>
                <a:ext cx="271440" cy="308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3625021-F91A-F900-52DE-10D634C2C3B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918568" y="395261"/>
                  <a:ext cx="302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2361B00-3F37-199C-831E-DC4905F16285}"/>
                    </a:ext>
                  </a:extLst>
                </p14:cNvPr>
                <p14:cNvContentPartPr/>
                <p14:nvPr/>
              </p14:nvContentPartPr>
              <p14:xfrm>
                <a:off x="6981928" y="381941"/>
                <a:ext cx="56160" cy="78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2361B00-3F37-199C-831E-DC4905F16285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966808" y="366461"/>
                  <a:ext cx="8676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02E89AB-9F66-CECC-E8B8-3B59FA14A3A7}"/>
                    </a:ext>
                  </a:extLst>
                </p14:cNvPr>
                <p14:cNvContentPartPr/>
                <p14:nvPr/>
              </p14:nvContentPartPr>
              <p14:xfrm>
                <a:off x="7142128" y="703061"/>
                <a:ext cx="120600" cy="83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02E89AB-9F66-CECC-E8B8-3B59FA14A3A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127008" y="687941"/>
                  <a:ext cx="151200" cy="1137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C04E2375-6AAE-4F1B-BC24-9E6105EA2006}"/>
                  </a:ext>
                </a:extLst>
              </p14:cNvPr>
              <p14:cNvContentPartPr/>
              <p14:nvPr/>
            </p14:nvContentPartPr>
            <p14:xfrm>
              <a:off x="2593528" y="920501"/>
              <a:ext cx="4896000" cy="6768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C04E2375-6AAE-4F1B-BC24-9E6105EA2006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2578408" y="905381"/>
                <a:ext cx="4926600" cy="98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5070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778619-B07B-3F71-F4A2-FF7F476EE2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504950"/>
            <a:ext cx="5029200" cy="407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BD10922-D421-5546-FAE3-736655860F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1504950"/>
            <a:ext cx="5029200" cy="40767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C44FDDDB-B37D-50D4-70DC-ADDDF5A48266}"/>
              </a:ext>
            </a:extLst>
          </p:cNvPr>
          <p:cNvGrpSpPr/>
          <p:nvPr/>
        </p:nvGrpSpPr>
        <p:grpSpPr>
          <a:xfrm>
            <a:off x="2112153" y="322091"/>
            <a:ext cx="726480" cy="122040"/>
            <a:chOff x="2112153" y="322091"/>
            <a:chExt cx="726480" cy="122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0901AEC-B5E4-42FD-CEF7-9EF2BE734268}"/>
                    </a:ext>
                  </a:extLst>
                </p14:cNvPr>
                <p14:cNvContentPartPr/>
                <p14:nvPr/>
              </p14:nvContentPartPr>
              <p14:xfrm>
                <a:off x="2112153" y="324611"/>
                <a:ext cx="288000" cy="957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0901AEC-B5E4-42FD-CEF7-9EF2BE73426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97033" y="309491"/>
                  <a:ext cx="318600" cy="12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3489C8F-7989-2BA5-AC03-59E3FBBE8CB6}"/>
                    </a:ext>
                  </a:extLst>
                </p14:cNvPr>
                <p14:cNvContentPartPr/>
                <p14:nvPr/>
              </p14:nvContentPartPr>
              <p14:xfrm>
                <a:off x="2432913" y="322091"/>
                <a:ext cx="201960" cy="1008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3489C8F-7989-2BA5-AC03-59E3FBBE8CB6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417793" y="306971"/>
                  <a:ext cx="232560" cy="13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0782A692-3C47-2B42-7BF9-03DC79B904B9}"/>
                    </a:ext>
                  </a:extLst>
                </p14:cNvPr>
                <p14:cNvContentPartPr/>
                <p14:nvPr/>
              </p14:nvContentPartPr>
              <p14:xfrm>
                <a:off x="2700033" y="335051"/>
                <a:ext cx="138240" cy="820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0782A692-3C47-2B42-7BF9-03DC79B904B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684913" y="319571"/>
                  <a:ext cx="16884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05220AB-5432-41B2-2A9E-3F343D6CCE67}"/>
                    </a:ext>
                  </a:extLst>
                </p14:cNvPr>
                <p14:cNvContentPartPr/>
                <p14:nvPr/>
              </p14:nvContentPartPr>
              <p14:xfrm>
                <a:off x="2671233" y="324611"/>
                <a:ext cx="167400" cy="119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05220AB-5432-41B2-2A9E-3F343D6CCE6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655753" y="309491"/>
                  <a:ext cx="1980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40CC7EF-BEA5-10C4-5C79-6444E830028D}"/>
              </a:ext>
            </a:extLst>
          </p:cNvPr>
          <p:cNvGrpSpPr/>
          <p:nvPr/>
        </p:nvGrpSpPr>
        <p:grpSpPr>
          <a:xfrm>
            <a:off x="3292953" y="311291"/>
            <a:ext cx="465120" cy="113400"/>
            <a:chOff x="3292953" y="311291"/>
            <a:chExt cx="465120" cy="113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B342743-CB19-FDC4-A8BD-32D13736F1D0}"/>
                    </a:ext>
                  </a:extLst>
                </p14:cNvPr>
                <p14:cNvContentPartPr/>
                <p14:nvPr/>
              </p14:nvContentPartPr>
              <p14:xfrm>
                <a:off x="3292953" y="311291"/>
                <a:ext cx="200520" cy="1015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B342743-CB19-FDC4-A8BD-32D13736F1D0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77833" y="295811"/>
                  <a:ext cx="2311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2D2891CD-7004-C97C-3FA2-5E65FD61D77F}"/>
                    </a:ext>
                  </a:extLst>
                </p14:cNvPr>
                <p14:cNvContentPartPr/>
                <p14:nvPr/>
              </p14:nvContentPartPr>
              <p14:xfrm>
                <a:off x="3587433" y="353771"/>
                <a:ext cx="170640" cy="70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2D2891CD-7004-C97C-3FA2-5E65FD61D77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72313" y="338291"/>
                  <a:ext cx="201240" cy="101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7945B2A-0491-6E6D-AB2F-7CC093C055B1}"/>
              </a:ext>
            </a:extLst>
          </p:cNvPr>
          <p:cNvGrpSpPr/>
          <p:nvPr/>
        </p:nvGrpSpPr>
        <p:grpSpPr>
          <a:xfrm>
            <a:off x="4129953" y="246491"/>
            <a:ext cx="1538640" cy="356040"/>
            <a:chOff x="4129953" y="246491"/>
            <a:chExt cx="1538640" cy="356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32F01A7-5587-5E24-03E0-A9ABC9774A5F}"/>
                    </a:ext>
                  </a:extLst>
                </p14:cNvPr>
                <p14:cNvContentPartPr/>
                <p14:nvPr/>
              </p14:nvContentPartPr>
              <p14:xfrm>
                <a:off x="4129953" y="291491"/>
                <a:ext cx="251640" cy="134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32F01A7-5587-5E24-03E0-A9ABC9774A5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14833" y="276371"/>
                  <a:ext cx="282240" cy="16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B16BE88-342B-9F3B-BDF5-DCF3C2EE9BB4}"/>
                    </a:ext>
                  </a:extLst>
                </p14:cNvPr>
                <p14:cNvContentPartPr/>
                <p14:nvPr/>
              </p14:nvContentPartPr>
              <p14:xfrm>
                <a:off x="4551873" y="300131"/>
                <a:ext cx="15120" cy="14328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B16BE88-342B-9F3B-BDF5-DCF3C2EE9BB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36393" y="284651"/>
                  <a:ext cx="45720" cy="173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FCE82FC-94E2-0455-57AB-7E4E5857CC6F}"/>
                    </a:ext>
                  </a:extLst>
                </p14:cNvPr>
                <p14:cNvContentPartPr/>
                <p14:nvPr/>
              </p14:nvContentPartPr>
              <p14:xfrm>
                <a:off x="4507233" y="359531"/>
                <a:ext cx="177480" cy="46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FCE82FC-94E2-0455-57AB-7E4E5857CC6F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91753" y="344411"/>
                  <a:ext cx="2077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2763ABB2-FC96-BEB2-704A-75B97E195832}"/>
                    </a:ext>
                  </a:extLst>
                </p14:cNvPr>
                <p14:cNvContentPartPr/>
                <p14:nvPr/>
              </p14:nvContentPartPr>
              <p14:xfrm>
                <a:off x="4685793" y="342611"/>
                <a:ext cx="171720" cy="101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2763ABB2-FC96-BEB2-704A-75B97E19583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70313" y="327491"/>
                  <a:ext cx="2019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AF4BB13-0783-03B7-99F1-DC74A520A465}"/>
                    </a:ext>
                  </a:extLst>
                </p14:cNvPr>
                <p14:cNvContentPartPr/>
                <p14:nvPr/>
              </p14:nvContentPartPr>
              <p14:xfrm>
                <a:off x="4865793" y="358091"/>
                <a:ext cx="177480" cy="9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AF4BB13-0783-03B7-99F1-DC74A520A46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50673" y="342611"/>
                  <a:ext cx="20772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8C7CE0E-F5C1-754E-B542-2DBD37FB9720}"/>
                    </a:ext>
                  </a:extLst>
                </p14:cNvPr>
                <p14:cNvContentPartPr/>
                <p14:nvPr/>
              </p14:nvContentPartPr>
              <p14:xfrm>
                <a:off x="5069553" y="246491"/>
                <a:ext cx="231840" cy="208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8C7CE0E-F5C1-754E-B542-2DBD37FB972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54073" y="231371"/>
                  <a:ext cx="26244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B7909C8-DF43-0CF5-CE04-C032EB18BFD2}"/>
                    </a:ext>
                  </a:extLst>
                </p14:cNvPr>
                <p14:cNvContentPartPr/>
                <p14:nvPr/>
              </p14:nvContentPartPr>
              <p14:xfrm>
                <a:off x="5365473" y="365651"/>
                <a:ext cx="303120" cy="236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B7909C8-DF43-0CF5-CE04-C032EB18BFD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350353" y="350171"/>
                  <a:ext cx="33372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7510BBD-7368-2797-0893-ABDD8B64F511}"/>
              </a:ext>
            </a:extLst>
          </p:cNvPr>
          <p:cNvGrpSpPr/>
          <p:nvPr/>
        </p:nvGrpSpPr>
        <p:grpSpPr>
          <a:xfrm>
            <a:off x="6023913" y="287171"/>
            <a:ext cx="1025640" cy="210600"/>
            <a:chOff x="6023913" y="287171"/>
            <a:chExt cx="1025640" cy="21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B0356982-13D1-BF3F-B87C-55C833AC166A}"/>
                    </a:ext>
                  </a:extLst>
                </p14:cNvPr>
                <p14:cNvContentPartPr/>
                <p14:nvPr/>
              </p14:nvContentPartPr>
              <p14:xfrm>
                <a:off x="6023913" y="287171"/>
                <a:ext cx="131040" cy="144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0356982-13D1-BF3F-B87C-55C833AC166A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008433" y="272051"/>
                  <a:ext cx="161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19A80240-3205-3EBC-8181-73734425C45D}"/>
                    </a:ext>
                  </a:extLst>
                </p14:cNvPr>
                <p14:cNvContentPartPr/>
                <p14:nvPr/>
              </p14:nvContentPartPr>
              <p14:xfrm>
                <a:off x="6313353" y="312731"/>
                <a:ext cx="34920" cy="157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19A80240-3205-3EBC-8181-73734425C45D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297873" y="297611"/>
                  <a:ext cx="655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40261B50-384E-D06C-3803-87C942FEAA6A}"/>
                    </a:ext>
                  </a:extLst>
                </p14:cNvPr>
                <p14:cNvContentPartPr/>
                <p14:nvPr/>
              </p14:nvContentPartPr>
              <p14:xfrm>
                <a:off x="6256833" y="373211"/>
                <a:ext cx="167400" cy="115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0261B50-384E-D06C-3803-87C942FEAA6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241713" y="358091"/>
                  <a:ext cx="1980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748E6BF1-7F1E-C16B-AFCB-9975FE80B972}"/>
                    </a:ext>
                  </a:extLst>
                </p14:cNvPr>
                <p14:cNvContentPartPr/>
                <p14:nvPr/>
              </p14:nvContentPartPr>
              <p14:xfrm>
                <a:off x="6423873" y="291491"/>
                <a:ext cx="625680" cy="206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748E6BF1-7F1E-C16B-AFCB-9975FE80B972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408753" y="276371"/>
                  <a:ext cx="65592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A1F8719-27C1-8838-FCF4-E2FE3AF806C9}"/>
                    </a:ext>
                  </a:extLst>
                </p14:cNvPr>
                <p14:cNvContentPartPr/>
                <p14:nvPr/>
              </p14:nvContentPartPr>
              <p14:xfrm>
                <a:off x="6776313" y="323171"/>
                <a:ext cx="83160" cy="18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A1F8719-27C1-8838-FCF4-E2FE3AF806C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761193" y="307691"/>
                  <a:ext cx="113400" cy="48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2E3C1CE-B24D-FA98-BCFB-470CD4B8B5C6}"/>
              </a:ext>
            </a:extLst>
          </p:cNvPr>
          <p:cNvGrpSpPr/>
          <p:nvPr/>
        </p:nvGrpSpPr>
        <p:grpSpPr>
          <a:xfrm>
            <a:off x="7391553" y="183491"/>
            <a:ext cx="576000" cy="318600"/>
            <a:chOff x="7391553" y="183491"/>
            <a:chExt cx="576000" cy="318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52AC653-26B5-8A02-7A87-397BC4E02D8E}"/>
                    </a:ext>
                  </a:extLst>
                </p14:cNvPr>
                <p14:cNvContentPartPr/>
                <p14:nvPr/>
              </p14:nvContentPartPr>
              <p14:xfrm>
                <a:off x="7391553" y="183491"/>
                <a:ext cx="231840" cy="3186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52AC653-26B5-8A02-7A87-397BC4E02D8E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376433" y="168371"/>
                  <a:ext cx="262440" cy="34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E922C3AA-8609-0825-150D-2E6AFAD4071E}"/>
                    </a:ext>
                  </a:extLst>
                </p14:cNvPr>
                <p14:cNvContentPartPr/>
                <p14:nvPr/>
              </p14:nvContentPartPr>
              <p14:xfrm>
                <a:off x="7431153" y="363851"/>
                <a:ext cx="195480" cy="15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E922C3AA-8609-0825-150D-2E6AFAD4071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16033" y="348731"/>
                  <a:ext cx="226080" cy="4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1689A0EC-3CEC-7E84-4976-C60F4B45919B}"/>
                    </a:ext>
                  </a:extLst>
                </p14:cNvPr>
                <p14:cNvContentPartPr/>
                <p14:nvPr/>
              </p14:nvContentPartPr>
              <p14:xfrm>
                <a:off x="7714113" y="351251"/>
                <a:ext cx="253440" cy="1209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1689A0EC-3CEC-7E84-4976-C60F4B45919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698993" y="335771"/>
                  <a:ext cx="284040" cy="151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121150C-D8A6-0F18-D5D6-D13C85ABFE00}"/>
                  </a:ext>
                </a:extLst>
              </p14:cNvPr>
              <p14:cNvContentPartPr/>
              <p14:nvPr/>
            </p14:nvContentPartPr>
            <p14:xfrm>
              <a:off x="8258073" y="342611"/>
              <a:ext cx="1368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121150C-D8A6-0F18-D5D6-D13C85ABFE00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8242953" y="327491"/>
                <a:ext cx="4392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A5CBAEA-F310-46C0-B5F1-AF9B606160A6}"/>
                  </a:ext>
                </a:extLst>
              </p14:cNvPr>
              <p14:cNvContentPartPr/>
              <p14:nvPr/>
            </p14:nvContentPartPr>
            <p14:xfrm>
              <a:off x="8304513" y="443771"/>
              <a:ext cx="10440" cy="216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A5CBAEA-F310-46C0-B5F1-AF9B606160A6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8289393" y="428651"/>
                <a:ext cx="40680" cy="32400"/>
              </a:xfrm>
              <a:prstGeom prst="rect">
                <a:avLst/>
              </a:prstGeom>
            </p:spPr>
          </p:pic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BCF96BB3-5724-5673-2057-355A1B95467E}"/>
              </a:ext>
            </a:extLst>
          </p:cNvPr>
          <p:cNvGrpSpPr/>
          <p:nvPr/>
        </p:nvGrpSpPr>
        <p:grpSpPr>
          <a:xfrm>
            <a:off x="8640393" y="247211"/>
            <a:ext cx="1564920" cy="221400"/>
            <a:chOff x="8640393" y="247211"/>
            <a:chExt cx="156492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5391E46-B530-AE1A-51BF-CF915DD561E6}"/>
                    </a:ext>
                  </a:extLst>
                </p14:cNvPr>
                <p14:cNvContentPartPr/>
                <p14:nvPr/>
              </p14:nvContentPartPr>
              <p14:xfrm>
                <a:off x="8640393" y="247211"/>
                <a:ext cx="289800" cy="19548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5391E46-B530-AE1A-51BF-CF915DD561E6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624913" y="231731"/>
                  <a:ext cx="320400" cy="22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8ED2BCA-8A96-02F7-98A2-F78987C83988}"/>
                    </a:ext>
                  </a:extLst>
                </p14:cNvPr>
                <p14:cNvContentPartPr/>
                <p14:nvPr/>
              </p14:nvContentPartPr>
              <p14:xfrm>
                <a:off x="8952873" y="336491"/>
                <a:ext cx="263520" cy="1134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8ED2BCA-8A96-02F7-98A2-F78987C8398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37753" y="321371"/>
                  <a:ext cx="2937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6F98BB6A-11F0-D3E4-8876-59049C037665}"/>
                    </a:ext>
                  </a:extLst>
                </p14:cNvPr>
                <p14:cNvContentPartPr/>
                <p14:nvPr/>
              </p14:nvContentPartPr>
              <p14:xfrm>
                <a:off x="9232233" y="359531"/>
                <a:ext cx="74880" cy="69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6F98BB6A-11F0-D3E4-8876-59049C037665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217113" y="344411"/>
                  <a:ext cx="105120" cy="9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2E833F58-614C-3CBD-7248-EE3018DE9286}"/>
                    </a:ext>
                  </a:extLst>
                </p14:cNvPr>
                <p14:cNvContentPartPr/>
                <p14:nvPr/>
              </p14:nvContentPartPr>
              <p14:xfrm>
                <a:off x="9364713" y="356291"/>
                <a:ext cx="218520" cy="83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2E833F58-614C-3CBD-7248-EE3018DE928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349593" y="340811"/>
                  <a:ext cx="24912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1B8613F6-0796-4C5C-57C1-7470051E6886}"/>
                    </a:ext>
                  </a:extLst>
                </p14:cNvPr>
                <p14:cNvContentPartPr/>
                <p14:nvPr/>
              </p14:nvContentPartPr>
              <p14:xfrm>
                <a:off x="9780873" y="252251"/>
                <a:ext cx="424440" cy="2163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1B8613F6-0796-4C5C-57C1-7470051E6886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765753" y="237131"/>
                  <a:ext cx="454680" cy="246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9B8023EF-DC3E-A89C-1986-B73E5CEA9B38}"/>
                  </a:ext>
                </a:extLst>
              </p14:cNvPr>
              <p14:cNvContentPartPr/>
              <p14:nvPr/>
            </p14:nvContentPartPr>
            <p14:xfrm>
              <a:off x="2118633" y="629171"/>
              <a:ext cx="8435520" cy="1083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9B8023EF-DC3E-A89C-1986-B73E5CEA9B38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103513" y="614051"/>
                <a:ext cx="8466120" cy="138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433620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4DACFB-FA21-F5CC-7BA4-4892EA59BA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7300" y="1879748"/>
            <a:ext cx="5245100" cy="407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4559F5-449A-DF10-3C04-8AC14002F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1879748"/>
            <a:ext cx="5486400" cy="40767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8DB959A5-A7C1-E94D-227D-9CAEC8DDAAF7}"/>
              </a:ext>
            </a:extLst>
          </p:cNvPr>
          <p:cNvGrpSpPr/>
          <p:nvPr/>
        </p:nvGrpSpPr>
        <p:grpSpPr>
          <a:xfrm>
            <a:off x="1329873" y="282131"/>
            <a:ext cx="868680" cy="264960"/>
            <a:chOff x="1329873" y="282131"/>
            <a:chExt cx="868680" cy="264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FF20E59-7834-3AE5-0C75-7C8989F51C67}"/>
                    </a:ext>
                  </a:extLst>
                </p14:cNvPr>
                <p14:cNvContentPartPr/>
                <p14:nvPr/>
              </p14:nvContentPartPr>
              <p14:xfrm>
                <a:off x="1329873" y="282131"/>
                <a:ext cx="218880" cy="7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FF20E59-7834-3AE5-0C75-7C8989F51C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314393" y="267011"/>
                  <a:ext cx="2491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97D524E-31CC-DAC9-8335-3246A70E84F3}"/>
                    </a:ext>
                  </a:extLst>
                </p14:cNvPr>
                <p14:cNvContentPartPr/>
                <p14:nvPr/>
              </p14:nvContentPartPr>
              <p14:xfrm>
                <a:off x="1399353" y="326411"/>
                <a:ext cx="11880" cy="1695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97D524E-31CC-DAC9-8335-3246A70E84F3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3873" y="310931"/>
                  <a:ext cx="42480" cy="200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514363E-9148-E090-7936-F944FA5F54DE}"/>
                    </a:ext>
                  </a:extLst>
                </p14:cNvPr>
                <p14:cNvContentPartPr/>
                <p14:nvPr/>
              </p14:nvContentPartPr>
              <p14:xfrm>
                <a:off x="1634073" y="420731"/>
                <a:ext cx="11880" cy="87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514363E-9148-E090-7936-F944FA5F54D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18953" y="405611"/>
                  <a:ext cx="424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75AA970-30EB-C824-112B-CB087EFCA169}"/>
                    </a:ext>
                  </a:extLst>
                </p14:cNvPr>
                <p14:cNvContentPartPr/>
                <p14:nvPr/>
              </p14:nvContentPartPr>
              <p14:xfrm>
                <a:off x="1639113" y="347651"/>
                <a:ext cx="360" cy="7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75AA970-30EB-C824-112B-CB087EFCA169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23993" y="332531"/>
                  <a:ext cx="3096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E8FA00B-1835-FBA3-0327-C7583B029E9E}"/>
                    </a:ext>
                  </a:extLst>
                </p14:cNvPr>
                <p14:cNvContentPartPr/>
                <p14:nvPr/>
              </p14:nvContentPartPr>
              <p14:xfrm>
                <a:off x="1755033" y="427571"/>
                <a:ext cx="443520" cy="119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E8FA00B-1835-FBA3-0327-C7583B029E9E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739553" y="412451"/>
                  <a:ext cx="47412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321F75F-D72C-5AD8-A651-17C7128A8D5F}"/>
              </a:ext>
            </a:extLst>
          </p:cNvPr>
          <p:cNvGrpSpPr/>
          <p:nvPr/>
        </p:nvGrpSpPr>
        <p:grpSpPr>
          <a:xfrm>
            <a:off x="2530473" y="341891"/>
            <a:ext cx="1179720" cy="195120"/>
            <a:chOff x="2530473" y="341891"/>
            <a:chExt cx="1179720" cy="19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5B4039-100E-F0E8-114A-486498F430AF}"/>
                    </a:ext>
                  </a:extLst>
                </p14:cNvPr>
                <p14:cNvContentPartPr/>
                <p14:nvPr/>
              </p14:nvContentPartPr>
              <p14:xfrm>
                <a:off x="2530473" y="403091"/>
                <a:ext cx="233640" cy="128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5B4039-100E-F0E8-114A-486498F430A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15353" y="387611"/>
                  <a:ext cx="2642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1AAB655F-1730-E825-693E-8A1E9F129CD2}"/>
                    </a:ext>
                  </a:extLst>
                </p14:cNvPr>
                <p14:cNvContentPartPr/>
                <p14:nvPr/>
              </p14:nvContentPartPr>
              <p14:xfrm>
                <a:off x="2841513" y="341891"/>
                <a:ext cx="868680" cy="1951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1AAB655F-1730-E825-693E-8A1E9F129CD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6393" y="326411"/>
                  <a:ext cx="899280" cy="22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C73AFB91-9B4C-0214-CECF-1BEAFE4F3AAB}"/>
              </a:ext>
            </a:extLst>
          </p:cNvPr>
          <p:cNvGrpSpPr/>
          <p:nvPr/>
        </p:nvGrpSpPr>
        <p:grpSpPr>
          <a:xfrm>
            <a:off x="4201233" y="424331"/>
            <a:ext cx="772560" cy="138960"/>
            <a:chOff x="4201233" y="424331"/>
            <a:chExt cx="772560" cy="13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D49000E-70CB-5B95-7010-00EAC585F61C}"/>
                    </a:ext>
                  </a:extLst>
                </p14:cNvPr>
                <p14:cNvContentPartPr/>
                <p14:nvPr/>
              </p14:nvContentPartPr>
              <p14:xfrm>
                <a:off x="4201233" y="424331"/>
                <a:ext cx="291600" cy="101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D49000E-70CB-5B95-7010-00EAC585F61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185753" y="408851"/>
                  <a:ext cx="32184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8F6FCDC-0A54-9F49-658E-DCD92DC4895D}"/>
                    </a:ext>
                  </a:extLst>
                </p14:cNvPr>
                <p14:cNvContentPartPr/>
                <p14:nvPr/>
              </p14:nvContentPartPr>
              <p14:xfrm>
                <a:off x="4550073" y="425411"/>
                <a:ext cx="203760" cy="87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A8F6FCDC-0A54-9F49-658E-DCD92DC4895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34953" y="409931"/>
                  <a:ext cx="23436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F1859039-64ED-B771-2C2E-054BC93ACB15}"/>
                    </a:ext>
                  </a:extLst>
                </p14:cNvPr>
                <p14:cNvContentPartPr/>
                <p14:nvPr/>
              </p14:nvContentPartPr>
              <p14:xfrm>
                <a:off x="4819713" y="433691"/>
                <a:ext cx="136080" cy="62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F1859039-64ED-B771-2C2E-054BC93ACB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04233" y="418211"/>
                  <a:ext cx="16668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8BC27BB-8F4D-A62B-B3E0-92F5F4E56742}"/>
                    </a:ext>
                  </a:extLst>
                </p14:cNvPr>
                <p14:cNvContentPartPr/>
                <p14:nvPr/>
              </p14:nvContentPartPr>
              <p14:xfrm>
                <a:off x="4793073" y="429371"/>
                <a:ext cx="180720" cy="1339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8BC27BB-8F4D-A62B-B3E0-92F5F4E5674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77953" y="414251"/>
                  <a:ext cx="211320" cy="164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AC903C9-D0C5-1A2D-FE85-A5DD374C366D}"/>
              </a:ext>
            </a:extLst>
          </p:cNvPr>
          <p:cNvGrpSpPr/>
          <p:nvPr/>
        </p:nvGrpSpPr>
        <p:grpSpPr>
          <a:xfrm>
            <a:off x="5577153" y="274571"/>
            <a:ext cx="415440" cy="303120"/>
            <a:chOff x="5577153" y="274571"/>
            <a:chExt cx="415440" cy="303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F3921DF-5CDB-D86F-1B2F-084B38214DC2}"/>
                    </a:ext>
                  </a:extLst>
                </p14:cNvPr>
                <p14:cNvContentPartPr/>
                <p14:nvPr/>
              </p14:nvContentPartPr>
              <p14:xfrm>
                <a:off x="5577153" y="274571"/>
                <a:ext cx="198720" cy="303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F3921DF-5CDB-D86F-1B2F-084B38214DC2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562033" y="259451"/>
                  <a:ext cx="22932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BF139AB-B79B-EB2F-5F40-FED2D619E5C2}"/>
                    </a:ext>
                  </a:extLst>
                </p14:cNvPr>
                <p14:cNvContentPartPr/>
                <p14:nvPr/>
              </p14:nvContentPartPr>
              <p14:xfrm>
                <a:off x="5577153" y="489851"/>
                <a:ext cx="197280" cy="36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BF139AB-B79B-EB2F-5F40-FED2D619E5C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562033" y="474371"/>
                  <a:ext cx="2275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328CB6C9-D90C-D544-89DD-ED02B2593054}"/>
                    </a:ext>
                  </a:extLst>
                </p14:cNvPr>
                <p14:cNvContentPartPr/>
                <p14:nvPr/>
              </p14:nvContentPartPr>
              <p14:xfrm>
                <a:off x="5818713" y="473651"/>
                <a:ext cx="173880" cy="1040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328CB6C9-D90C-D544-89DD-ED02B259305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803233" y="458171"/>
                  <a:ext cx="2044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C1DCB70-5F8F-3173-7B18-2E3AA00F10DD}"/>
              </a:ext>
            </a:extLst>
          </p:cNvPr>
          <p:cNvGrpSpPr/>
          <p:nvPr/>
        </p:nvGrpSpPr>
        <p:grpSpPr>
          <a:xfrm>
            <a:off x="6397593" y="404531"/>
            <a:ext cx="334080" cy="150480"/>
            <a:chOff x="6397593" y="404531"/>
            <a:chExt cx="334080" cy="15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CC15A20-5F85-24AA-96F6-38B150D5EEE1}"/>
                    </a:ext>
                  </a:extLst>
                </p14:cNvPr>
                <p14:cNvContentPartPr/>
                <p14:nvPr/>
              </p14:nvContentPartPr>
              <p14:xfrm>
                <a:off x="6405873" y="444851"/>
                <a:ext cx="13680" cy="1101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CC15A20-5F85-24AA-96F6-38B150D5EEE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90393" y="429371"/>
                  <a:ext cx="43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D917248D-02D2-2839-2FAF-C97DED17837A}"/>
                    </a:ext>
                  </a:extLst>
                </p14:cNvPr>
                <p14:cNvContentPartPr/>
                <p14:nvPr/>
              </p14:nvContentPartPr>
              <p14:xfrm>
                <a:off x="6397593" y="404531"/>
                <a:ext cx="13680" cy="7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D917248D-02D2-2839-2FAF-C97DED17837A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382473" y="389411"/>
                  <a:ext cx="4392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6F193B18-7C23-7A69-70A8-31538A7B86DF}"/>
                    </a:ext>
                  </a:extLst>
                </p14:cNvPr>
                <p14:cNvContentPartPr/>
                <p14:nvPr/>
              </p14:nvContentPartPr>
              <p14:xfrm>
                <a:off x="6557793" y="438011"/>
                <a:ext cx="173880" cy="957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6F193B18-7C23-7A69-70A8-31538A7B86D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42673" y="422531"/>
                  <a:ext cx="204480" cy="12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4D2DA526-8196-BDC6-168C-D72959903422}"/>
              </a:ext>
            </a:extLst>
          </p:cNvPr>
          <p:cNvGrpSpPr/>
          <p:nvPr/>
        </p:nvGrpSpPr>
        <p:grpSpPr>
          <a:xfrm>
            <a:off x="6958113" y="262691"/>
            <a:ext cx="1897560" cy="284400"/>
            <a:chOff x="6958113" y="262691"/>
            <a:chExt cx="1897560" cy="284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68CB0A5-BEEF-D0B6-3932-2F65E17F9AD7}"/>
                    </a:ext>
                  </a:extLst>
                </p14:cNvPr>
                <p14:cNvContentPartPr/>
                <p14:nvPr/>
              </p14:nvContentPartPr>
              <p14:xfrm>
                <a:off x="6958113" y="435131"/>
                <a:ext cx="223560" cy="1119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868CB0A5-BEEF-D0B6-3932-2F65E17F9AD7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942993" y="420011"/>
                  <a:ext cx="254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360ADF7-F70A-BAA7-3B12-D4689F49C082}"/>
                    </a:ext>
                  </a:extLst>
                </p14:cNvPr>
                <p14:cNvContentPartPr/>
                <p14:nvPr/>
              </p14:nvContentPartPr>
              <p14:xfrm>
                <a:off x="7219473" y="438011"/>
                <a:ext cx="141120" cy="101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5360ADF7-F70A-BAA7-3B12-D4689F49C08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204353" y="422531"/>
                  <a:ext cx="17136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9AF21C85-4D7A-5CF7-7D5D-BF4ACDF8B997}"/>
                    </a:ext>
                  </a:extLst>
                </p14:cNvPr>
                <p14:cNvContentPartPr/>
                <p14:nvPr/>
              </p14:nvContentPartPr>
              <p14:xfrm>
                <a:off x="7434393" y="301931"/>
                <a:ext cx="154080" cy="2214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9AF21C85-4D7A-5CF7-7D5D-BF4ACDF8B99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419273" y="286451"/>
                  <a:ext cx="184680" cy="25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F6DC9C29-95B0-E7F0-A1F0-3A1B1181084F}"/>
                    </a:ext>
                  </a:extLst>
                </p14:cNvPr>
                <p14:cNvContentPartPr/>
                <p14:nvPr/>
              </p14:nvContentPartPr>
              <p14:xfrm>
                <a:off x="7725633" y="438011"/>
                <a:ext cx="10440" cy="741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F6DC9C29-95B0-E7F0-A1F0-3A1B1181084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710513" y="422531"/>
                  <a:ext cx="406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76711970-E4FD-05CC-C27E-6244419B9220}"/>
                    </a:ext>
                  </a:extLst>
                </p14:cNvPr>
                <p14:cNvContentPartPr/>
                <p14:nvPr/>
              </p14:nvContentPartPr>
              <p14:xfrm>
                <a:off x="7747233" y="369971"/>
                <a:ext cx="10440" cy="216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76711970-E4FD-05CC-C27E-6244419B922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731753" y="354491"/>
                  <a:ext cx="4068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66D7728-684E-9056-1932-7A9527F9EA32}"/>
                    </a:ext>
                  </a:extLst>
                </p14:cNvPr>
                <p14:cNvContentPartPr/>
                <p14:nvPr/>
              </p14:nvContentPartPr>
              <p14:xfrm>
                <a:off x="7881153" y="420371"/>
                <a:ext cx="172440" cy="112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66D7728-684E-9056-1932-7A9527F9EA3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866033" y="405251"/>
                  <a:ext cx="203040" cy="14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CF153B-5F62-3EE4-1FA8-CE1C925CE1A4}"/>
                    </a:ext>
                  </a:extLst>
                </p14:cNvPr>
                <p14:cNvContentPartPr/>
                <p14:nvPr/>
              </p14:nvContentPartPr>
              <p14:xfrm>
                <a:off x="8110833" y="431171"/>
                <a:ext cx="129240" cy="784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CF153B-5F62-3EE4-1FA8-CE1C925CE1A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095713" y="415691"/>
                  <a:ext cx="15984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E83B1505-CB5D-FA7B-45A9-8EBF0D4912D4}"/>
                    </a:ext>
                  </a:extLst>
                </p14:cNvPr>
                <p14:cNvContentPartPr/>
                <p14:nvPr/>
              </p14:nvContentPartPr>
              <p14:xfrm>
                <a:off x="8365713" y="440531"/>
                <a:ext cx="136080" cy="846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E83B1505-CB5D-FA7B-45A9-8EBF0D4912D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350593" y="425051"/>
                  <a:ext cx="16632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197B1420-2BC7-BD1F-251A-BDE225C2F420}"/>
                    </a:ext>
                  </a:extLst>
                </p14:cNvPr>
                <p14:cNvContentPartPr/>
                <p14:nvPr/>
              </p14:nvContentPartPr>
              <p14:xfrm>
                <a:off x="8557593" y="262691"/>
                <a:ext cx="298080" cy="2530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197B1420-2BC7-BD1F-251A-BDE225C2F42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8542473" y="247571"/>
                  <a:ext cx="328680" cy="2833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369E5FA8-AC88-64D9-B455-548C2D503588}"/>
                  </a:ext>
                </a:extLst>
              </p14:cNvPr>
              <p14:cNvContentPartPr/>
              <p14:nvPr/>
            </p14:nvContentPartPr>
            <p14:xfrm>
              <a:off x="9325113" y="313811"/>
              <a:ext cx="26640" cy="4680"/>
            </p14:xfrm>
          </p:contentPart>
        </mc:Choice>
        <mc:Fallback xmlns=""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369E5FA8-AC88-64D9-B455-548C2D503588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309633" y="298331"/>
                <a:ext cx="57240" cy="34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8F16B8F9-1BBD-F9F9-03D5-8F3382FB2D4E}"/>
                  </a:ext>
                </a:extLst>
              </p14:cNvPr>
              <p14:cNvContentPartPr/>
              <p14:nvPr/>
            </p14:nvContentPartPr>
            <p14:xfrm>
              <a:off x="9371193" y="468611"/>
              <a:ext cx="16920" cy="1224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8F16B8F9-1BBD-F9F9-03D5-8F3382FB2D4E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9356073" y="453131"/>
                <a:ext cx="4752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0C6FEE54-BB30-9172-5084-25DDDF242758}"/>
              </a:ext>
            </a:extLst>
          </p:cNvPr>
          <p:cNvGrpSpPr/>
          <p:nvPr/>
        </p:nvGrpSpPr>
        <p:grpSpPr>
          <a:xfrm>
            <a:off x="9838473" y="297611"/>
            <a:ext cx="1446840" cy="224280"/>
            <a:chOff x="9838473" y="297611"/>
            <a:chExt cx="1446840" cy="22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7B7074E7-5DA0-3076-39A6-7470AC461E36}"/>
                    </a:ext>
                  </a:extLst>
                </p14:cNvPr>
                <p14:cNvContentPartPr/>
                <p14:nvPr/>
              </p14:nvContentPartPr>
              <p14:xfrm>
                <a:off x="9838473" y="297611"/>
                <a:ext cx="266040" cy="21348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7B7074E7-5DA0-3076-39A6-7470AC461E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9823353" y="282491"/>
                  <a:ext cx="2962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8D2E5283-D0CE-8CC3-A281-A88834AEA4C6}"/>
                    </a:ext>
                  </a:extLst>
                </p14:cNvPr>
                <p14:cNvContentPartPr/>
                <p14:nvPr/>
              </p14:nvContentPartPr>
              <p14:xfrm>
                <a:off x="10130433" y="400571"/>
                <a:ext cx="250200" cy="1134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D2E5283-D0CE-8CC3-A281-A88834AEA4C6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115313" y="385091"/>
                  <a:ext cx="2804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E3AAD4F8-91A2-C83E-4BD4-619644668709}"/>
                    </a:ext>
                  </a:extLst>
                </p14:cNvPr>
                <p14:cNvContentPartPr/>
                <p14:nvPr/>
              </p14:nvContentPartPr>
              <p14:xfrm>
                <a:off x="10423113" y="439451"/>
                <a:ext cx="108000" cy="7776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E3AAD4F8-91A2-C83E-4BD4-619644668709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407993" y="424331"/>
                  <a:ext cx="13824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8417E4E2-8C29-0EA6-5C59-7ABFC5B25591}"/>
                    </a:ext>
                  </a:extLst>
                </p14:cNvPr>
                <p14:cNvContentPartPr/>
                <p14:nvPr/>
              </p14:nvContentPartPr>
              <p14:xfrm>
                <a:off x="10621833" y="449891"/>
                <a:ext cx="222120" cy="720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8417E4E2-8C29-0EA6-5C59-7ABFC5B2559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606353" y="434411"/>
                  <a:ext cx="2523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1A98F65-D10B-326A-58DC-8900E81E6C80}"/>
                    </a:ext>
                  </a:extLst>
                </p14:cNvPr>
                <p14:cNvContentPartPr/>
                <p14:nvPr/>
              </p14:nvContentPartPr>
              <p14:xfrm>
                <a:off x="11021793" y="339011"/>
                <a:ext cx="263520" cy="1731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1A98F65-D10B-326A-58DC-8900E81E6C80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006673" y="323891"/>
                  <a:ext cx="293760" cy="2034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20E79D90-A3EF-3DFB-E3F7-7CE1BC352F2C}"/>
                  </a:ext>
                </a:extLst>
              </p14:cNvPr>
              <p14:cNvContentPartPr/>
              <p14:nvPr/>
            </p14:nvContentPartPr>
            <p14:xfrm>
              <a:off x="1461993" y="745091"/>
              <a:ext cx="10114200" cy="8712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20E79D90-A3EF-3DFB-E3F7-7CE1BC352F2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1446873" y="729611"/>
                <a:ext cx="10144800" cy="117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597059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D402CDA-18A7-1973-1FA5-8AC5E2088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390650"/>
            <a:ext cx="5029200" cy="407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B805E59-D9EC-BC66-A342-2AF2BD188D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6050" y="1390650"/>
            <a:ext cx="5029200" cy="4076700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4EB5D23B-7BEC-B443-B57E-F94F3861652F}"/>
              </a:ext>
            </a:extLst>
          </p:cNvPr>
          <p:cNvGrpSpPr/>
          <p:nvPr/>
        </p:nvGrpSpPr>
        <p:grpSpPr>
          <a:xfrm>
            <a:off x="2618313" y="261611"/>
            <a:ext cx="1285560" cy="193680"/>
            <a:chOff x="2618313" y="261611"/>
            <a:chExt cx="1285560" cy="19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41E6E13-B7EB-23F9-E437-83E29A9687AB}"/>
                    </a:ext>
                  </a:extLst>
                </p14:cNvPr>
                <p14:cNvContentPartPr/>
                <p14:nvPr/>
              </p14:nvContentPartPr>
              <p14:xfrm>
                <a:off x="2618313" y="261611"/>
                <a:ext cx="308160" cy="132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41E6E13-B7EB-23F9-E437-83E29A9687AB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602833" y="246491"/>
                  <a:ext cx="338400" cy="162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6C07203-411D-CC4A-E873-C080C49C6949}"/>
                    </a:ext>
                  </a:extLst>
                </p14:cNvPr>
                <p14:cNvContentPartPr/>
                <p14:nvPr/>
              </p14:nvContentPartPr>
              <p14:xfrm>
                <a:off x="2940873" y="293291"/>
                <a:ext cx="235080" cy="120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6C07203-411D-CC4A-E873-C080C49C694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925393" y="278171"/>
                  <a:ext cx="26568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4262CDF2-6015-B579-502E-CC0FD7EA31CE}"/>
                    </a:ext>
                  </a:extLst>
                </p14:cNvPr>
                <p14:cNvContentPartPr/>
                <p14:nvPr/>
              </p14:nvContentPartPr>
              <p14:xfrm>
                <a:off x="3160833" y="306971"/>
                <a:ext cx="162360" cy="921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4262CDF2-6015-B579-502E-CC0FD7EA31C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145353" y="291491"/>
                  <a:ext cx="19296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7F07FEF-F2C4-93B3-27FE-35803B92CC88}"/>
                    </a:ext>
                  </a:extLst>
                </p14:cNvPr>
                <p14:cNvContentPartPr/>
                <p14:nvPr/>
              </p14:nvContentPartPr>
              <p14:xfrm>
                <a:off x="3169113" y="286451"/>
                <a:ext cx="144360" cy="1339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7F07FEF-F2C4-93B3-27FE-35803B92CC8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153633" y="271331"/>
                  <a:ext cx="1746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5B723C0-DB7D-EA5F-138F-5C5D313B48BA}"/>
                    </a:ext>
                  </a:extLst>
                </p14:cNvPr>
                <p14:cNvContentPartPr/>
                <p14:nvPr/>
              </p14:nvContentPartPr>
              <p14:xfrm>
                <a:off x="3499953" y="335051"/>
                <a:ext cx="205560" cy="1202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5B723C0-DB7D-EA5F-138F-5C5D313B48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84473" y="319571"/>
                  <a:ext cx="2358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EC8E758-1BC3-8025-7762-47AC8958A88A}"/>
                    </a:ext>
                  </a:extLst>
                </p14:cNvPr>
                <p14:cNvContentPartPr/>
                <p14:nvPr/>
              </p14:nvContentPartPr>
              <p14:xfrm>
                <a:off x="3754113" y="333251"/>
                <a:ext cx="149760" cy="107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EC8E758-1BC3-8025-7762-47AC8958A88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738993" y="318131"/>
                  <a:ext cx="180000" cy="137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D0E847-AF1E-26D1-E23D-02ACF3AF1E53}"/>
              </a:ext>
            </a:extLst>
          </p:cNvPr>
          <p:cNvGrpSpPr/>
          <p:nvPr/>
        </p:nvGrpSpPr>
        <p:grpSpPr>
          <a:xfrm>
            <a:off x="4204473" y="176651"/>
            <a:ext cx="1675440" cy="397080"/>
            <a:chOff x="4204473" y="176651"/>
            <a:chExt cx="1675440" cy="397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F180AF1D-5AE5-D961-6245-016185F0CF38}"/>
                    </a:ext>
                  </a:extLst>
                </p14:cNvPr>
                <p14:cNvContentPartPr/>
                <p14:nvPr/>
              </p14:nvContentPartPr>
              <p14:xfrm>
                <a:off x="4204473" y="328931"/>
                <a:ext cx="218880" cy="108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F180AF1D-5AE5-D961-6245-016185F0CF3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88993" y="313811"/>
                  <a:ext cx="24912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C4165D76-8549-4648-BA0C-541BF6103F8C}"/>
                    </a:ext>
                  </a:extLst>
                </p14:cNvPr>
                <p14:cNvContentPartPr/>
                <p14:nvPr/>
              </p14:nvContentPartPr>
              <p14:xfrm>
                <a:off x="4513713" y="279611"/>
                <a:ext cx="61560" cy="1440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C4165D76-8549-4648-BA0C-541BF6103F8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498593" y="264491"/>
                  <a:ext cx="921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1E6D5B4-E275-3B03-CAAB-C29C3B63A168}"/>
                    </a:ext>
                  </a:extLst>
                </p14:cNvPr>
                <p14:cNvContentPartPr/>
                <p14:nvPr/>
              </p14:nvContentPartPr>
              <p14:xfrm>
                <a:off x="4516953" y="345851"/>
                <a:ext cx="154080" cy="61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1E6D5B4-E275-3B03-CAAB-C29C3B63A16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501833" y="330731"/>
                  <a:ext cx="184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5D80831-4E17-C813-9708-237C628BD22A}"/>
                    </a:ext>
                  </a:extLst>
                </p14:cNvPr>
                <p14:cNvContentPartPr/>
                <p14:nvPr/>
              </p14:nvContentPartPr>
              <p14:xfrm>
                <a:off x="4670673" y="308771"/>
                <a:ext cx="222840" cy="117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A5D80831-4E17-C813-9708-237C628BD22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55553" y="293651"/>
                  <a:ext cx="25344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633682E-4CDC-78ED-F4B1-9B2F4039B18A}"/>
                    </a:ext>
                  </a:extLst>
                </p14:cNvPr>
                <p14:cNvContentPartPr/>
                <p14:nvPr/>
              </p14:nvContentPartPr>
              <p14:xfrm>
                <a:off x="4925553" y="328931"/>
                <a:ext cx="195480" cy="871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633682E-4CDC-78ED-F4B1-9B2F4039B18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910433" y="313811"/>
                  <a:ext cx="22608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64B1DAE-FA50-C4A7-40E8-6536CF28F8AB}"/>
                    </a:ext>
                  </a:extLst>
                </p14:cNvPr>
                <p14:cNvContentPartPr/>
                <p14:nvPr/>
              </p14:nvContentPartPr>
              <p14:xfrm>
                <a:off x="5188353" y="176651"/>
                <a:ext cx="205560" cy="248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64B1DAE-FA50-C4A7-40E8-6536CF28F8A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173233" y="161531"/>
                  <a:ext cx="23580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6C74A7D5-F013-F0AA-259F-4E4FF978264E}"/>
                    </a:ext>
                  </a:extLst>
                </p14:cNvPr>
                <p14:cNvContentPartPr/>
                <p14:nvPr/>
              </p14:nvContentPartPr>
              <p14:xfrm>
                <a:off x="5486073" y="309491"/>
                <a:ext cx="393840" cy="264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C74A7D5-F013-F0AA-259F-4E4FF978264E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70953" y="294011"/>
                  <a:ext cx="424440" cy="294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361A79-2D39-2BDD-4D3B-C429F255839B}"/>
              </a:ext>
            </a:extLst>
          </p:cNvPr>
          <p:cNvGrpSpPr/>
          <p:nvPr/>
        </p:nvGrpSpPr>
        <p:grpSpPr>
          <a:xfrm>
            <a:off x="6226593" y="299411"/>
            <a:ext cx="993240" cy="172080"/>
            <a:chOff x="6226593" y="299411"/>
            <a:chExt cx="993240" cy="17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93975A5C-B198-0536-9416-5BCCCCA55495}"/>
                    </a:ext>
                  </a:extLst>
                </p14:cNvPr>
                <p14:cNvContentPartPr/>
                <p14:nvPr/>
              </p14:nvContentPartPr>
              <p14:xfrm>
                <a:off x="6226593" y="366371"/>
                <a:ext cx="158040" cy="752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93975A5C-B198-0536-9416-5BCCCCA5549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211113" y="351251"/>
                  <a:ext cx="18864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FB34D4-B288-173D-B768-CA5EAE56CBBB}"/>
                    </a:ext>
                  </a:extLst>
                </p14:cNvPr>
                <p14:cNvContentPartPr/>
                <p14:nvPr/>
              </p14:nvContentPartPr>
              <p14:xfrm>
                <a:off x="6490113" y="337571"/>
                <a:ext cx="33480" cy="13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9FB34D4-B288-173D-B768-CA5EAE56CBB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74993" y="322091"/>
                  <a:ext cx="6408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17BC244-806F-DFF2-F078-40650BFAAF15}"/>
                    </a:ext>
                  </a:extLst>
                </p14:cNvPr>
                <p14:cNvContentPartPr/>
                <p14:nvPr/>
              </p14:nvContentPartPr>
              <p14:xfrm>
                <a:off x="6467073" y="396971"/>
                <a:ext cx="104400" cy="46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B17BC244-806F-DFF2-F078-40650BFAAF15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451593" y="381851"/>
                  <a:ext cx="1350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C2F2D48-81B4-77A3-D2AC-46B278E1BE38}"/>
                    </a:ext>
                  </a:extLst>
                </p14:cNvPr>
                <p14:cNvContentPartPr/>
                <p14:nvPr/>
              </p14:nvContentPartPr>
              <p14:xfrm>
                <a:off x="6609273" y="299411"/>
                <a:ext cx="610560" cy="167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C2F2D48-81B4-77A3-D2AC-46B278E1BE38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594153" y="284291"/>
                  <a:ext cx="6411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EADD057-9FDF-2D32-3A6D-F51E4B57865B}"/>
                    </a:ext>
                  </a:extLst>
                </p14:cNvPr>
                <p14:cNvContentPartPr/>
                <p14:nvPr/>
              </p14:nvContentPartPr>
              <p14:xfrm>
                <a:off x="6870633" y="323171"/>
                <a:ext cx="208800" cy="612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EADD057-9FDF-2D32-3A6D-F51E4B57865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55153" y="307691"/>
                  <a:ext cx="23940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920509B-1A94-BAAA-016B-1D909CEFACB3}"/>
              </a:ext>
            </a:extLst>
          </p:cNvPr>
          <p:cNvGrpSpPr/>
          <p:nvPr/>
        </p:nvGrpSpPr>
        <p:grpSpPr>
          <a:xfrm>
            <a:off x="7649673" y="181331"/>
            <a:ext cx="823680" cy="288000"/>
            <a:chOff x="7649673" y="181331"/>
            <a:chExt cx="823680" cy="28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8ECBCAE6-F90B-63F4-8FC1-0A3B2DD00532}"/>
                    </a:ext>
                  </a:extLst>
                </p14:cNvPr>
                <p14:cNvContentPartPr/>
                <p14:nvPr/>
              </p14:nvContentPartPr>
              <p14:xfrm>
                <a:off x="7649673" y="181331"/>
                <a:ext cx="211680" cy="2880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ECBCAE6-F90B-63F4-8FC1-0A3B2DD0053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634193" y="165851"/>
                  <a:ext cx="24192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448B9AC1-BE2B-7850-1B0D-17C42EF74C93}"/>
                    </a:ext>
                  </a:extLst>
                </p14:cNvPr>
                <p14:cNvContentPartPr/>
                <p14:nvPr/>
              </p14:nvContentPartPr>
              <p14:xfrm>
                <a:off x="7679193" y="354491"/>
                <a:ext cx="180720" cy="54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48B9AC1-BE2B-7850-1B0D-17C42EF74C93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664073" y="339371"/>
                  <a:ext cx="21096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C4EB6DC-CAAF-0672-5CD3-2E20C780606C}"/>
                    </a:ext>
                  </a:extLst>
                </p14:cNvPr>
                <p14:cNvContentPartPr/>
                <p14:nvPr/>
              </p14:nvContentPartPr>
              <p14:xfrm>
                <a:off x="7962153" y="321371"/>
                <a:ext cx="264960" cy="13716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CC4EB6DC-CAAF-0672-5CD3-2E20C780606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947033" y="306251"/>
                  <a:ext cx="29556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412B628-6515-8081-23C5-4E2129E16829}"/>
                    </a:ext>
                  </a:extLst>
                </p14:cNvPr>
                <p14:cNvContentPartPr/>
                <p14:nvPr/>
              </p14:nvContentPartPr>
              <p14:xfrm>
                <a:off x="8445273" y="307691"/>
                <a:ext cx="25200" cy="79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412B628-6515-8081-23C5-4E2129E168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29793" y="292571"/>
                  <a:ext cx="55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069D4B7-72A7-C064-015B-B2C68D0215EC}"/>
                    </a:ext>
                  </a:extLst>
                </p14:cNvPr>
                <p14:cNvContentPartPr/>
                <p14:nvPr/>
              </p14:nvContentPartPr>
              <p14:xfrm>
                <a:off x="8471553" y="411371"/>
                <a:ext cx="1800" cy="36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069D4B7-72A7-C064-015B-B2C68D0215EC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56433" y="396251"/>
                  <a:ext cx="32400" cy="34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E0FA2D6-0381-D925-D08D-B4098EEC7C27}"/>
              </a:ext>
            </a:extLst>
          </p:cNvPr>
          <p:cNvGrpSpPr/>
          <p:nvPr/>
        </p:nvGrpSpPr>
        <p:grpSpPr>
          <a:xfrm>
            <a:off x="8794113" y="217691"/>
            <a:ext cx="1455840" cy="250920"/>
            <a:chOff x="8794113" y="217691"/>
            <a:chExt cx="1455840" cy="250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A80486F0-7963-C076-D030-12AB2B2BACC7}"/>
                    </a:ext>
                  </a:extLst>
                </p14:cNvPr>
                <p14:cNvContentPartPr/>
                <p14:nvPr/>
              </p14:nvContentPartPr>
              <p14:xfrm>
                <a:off x="8794113" y="269891"/>
                <a:ext cx="273240" cy="1987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A80486F0-7963-C076-D030-12AB2B2BACC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78993" y="254411"/>
                  <a:ext cx="303840" cy="22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BA35717-757C-AC36-EC68-ECCD5C518AFB}"/>
                    </a:ext>
                  </a:extLst>
                </p14:cNvPr>
                <p14:cNvContentPartPr/>
                <p14:nvPr/>
              </p14:nvContentPartPr>
              <p14:xfrm>
                <a:off x="9055473" y="351971"/>
                <a:ext cx="273240" cy="1040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BA35717-757C-AC36-EC68-ECCD5C518AFB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040353" y="336851"/>
                  <a:ext cx="303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34BDE68-A33C-AE93-28B4-B50914B08982}"/>
                    </a:ext>
                  </a:extLst>
                </p14:cNvPr>
                <p14:cNvContentPartPr/>
                <p14:nvPr/>
              </p14:nvContentPartPr>
              <p14:xfrm>
                <a:off x="9328353" y="318851"/>
                <a:ext cx="129240" cy="1101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34BDE68-A33C-AE93-28B4-B50914B08982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313233" y="303371"/>
                  <a:ext cx="1598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007732AE-1174-BB4B-9119-413D11F92662}"/>
                    </a:ext>
                  </a:extLst>
                </p14:cNvPr>
                <p14:cNvContentPartPr/>
                <p14:nvPr/>
              </p14:nvContentPartPr>
              <p14:xfrm>
                <a:off x="9545073" y="335051"/>
                <a:ext cx="203760" cy="8532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07732AE-1174-BB4B-9119-413D11F9266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529593" y="319571"/>
                  <a:ext cx="2343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6B6BD923-CD62-BF9D-AE22-3C6715CD9661}"/>
                    </a:ext>
                  </a:extLst>
                </p14:cNvPr>
                <p14:cNvContentPartPr/>
                <p14:nvPr/>
              </p14:nvContentPartPr>
              <p14:xfrm>
                <a:off x="9915513" y="217691"/>
                <a:ext cx="334440" cy="183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6B6BD923-CD62-BF9D-AE22-3C6715CD96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900393" y="202211"/>
                  <a:ext cx="365040" cy="21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CBF6B0C6-ED21-9B89-D456-226486A5B244}"/>
                  </a:ext>
                </a:extLst>
              </p14:cNvPr>
              <p14:cNvContentPartPr/>
              <p14:nvPr/>
            </p14:nvContentPartPr>
            <p14:xfrm>
              <a:off x="2586633" y="617291"/>
              <a:ext cx="7761600" cy="8388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CBF6B0C6-ED21-9B89-D456-226486A5B244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2571513" y="602171"/>
                <a:ext cx="7792200" cy="11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09BB1C60-2C96-D2BF-7C66-0D509563D0AD}"/>
                  </a:ext>
                </a:extLst>
              </p14:cNvPr>
              <p14:cNvContentPartPr/>
              <p14:nvPr/>
            </p14:nvContentPartPr>
            <p14:xfrm>
              <a:off x="-170247" y="3135851"/>
              <a:ext cx="360" cy="36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09BB1C60-2C96-D2BF-7C66-0D509563D0AD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-185727" y="3120731"/>
                <a:ext cx="30960" cy="3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617771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CC29508-1B67-9817-AD3D-558EF2FF5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90650"/>
            <a:ext cx="5245100" cy="40767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BF83541-40B0-CB6B-E719-2AE1708B32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725" y="1390650"/>
            <a:ext cx="5486400" cy="40767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10A8D43F-D22B-827A-46A1-427C9AAC153C}"/>
              </a:ext>
            </a:extLst>
          </p:cNvPr>
          <p:cNvGrpSpPr/>
          <p:nvPr/>
        </p:nvGrpSpPr>
        <p:grpSpPr>
          <a:xfrm>
            <a:off x="2017833" y="169091"/>
            <a:ext cx="9778680" cy="538920"/>
            <a:chOff x="2017833" y="169091"/>
            <a:chExt cx="9778680" cy="53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BBBFD375-A607-1386-299F-E26ED3E3503E}"/>
                    </a:ext>
                  </a:extLst>
                </p14:cNvPr>
                <p14:cNvContentPartPr/>
                <p14:nvPr/>
              </p14:nvContentPartPr>
              <p14:xfrm>
                <a:off x="2118633" y="232091"/>
                <a:ext cx="190440" cy="2012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BBBFD375-A607-1386-299F-E26ED3E3503E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03513" y="216611"/>
                  <a:ext cx="221040" cy="23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57A5A71-F6E0-9CC7-746C-3864821BCC1B}"/>
                    </a:ext>
                  </a:extLst>
                </p14:cNvPr>
                <p14:cNvContentPartPr/>
                <p14:nvPr/>
              </p14:nvContentPartPr>
              <p14:xfrm>
                <a:off x="2017833" y="310211"/>
                <a:ext cx="200520" cy="172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A57A5A71-F6E0-9CC7-746C-3864821BCC1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002713" y="295091"/>
                  <a:ext cx="23112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858AD0C8-AE1D-9074-699A-8467B225194F}"/>
                    </a:ext>
                  </a:extLst>
                </p14:cNvPr>
                <p14:cNvContentPartPr/>
                <p14:nvPr/>
              </p14:nvContentPartPr>
              <p14:xfrm>
                <a:off x="2373513" y="342611"/>
                <a:ext cx="21960" cy="80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858AD0C8-AE1D-9074-699A-8467B225194F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58033" y="327491"/>
                  <a:ext cx="522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CC9D2950-2027-22D0-AD32-C466CAE8EAEA}"/>
                    </a:ext>
                  </a:extLst>
                </p14:cNvPr>
                <p14:cNvContentPartPr/>
                <p14:nvPr/>
              </p14:nvContentPartPr>
              <p14:xfrm>
                <a:off x="2373513" y="283211"/>
                <a:ext cx="11880" cy="28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CC9D2950-2027-22D0-AD32-C466CAE8EAEA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358033" y="267731"/>
                  <a:ext cx="4248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E53AA2A-D242-92A0-7E2F-ACB9EE27422F}"/>
                    </a:ext>
                  </a:extLst>
                </p14:cNvPr>
                <p14:cNvContentPartPr/>
                <p14:nvPr/>
              </p14:nvContentPartPr>
              <p14:xfrm>
                <a:off x="2552073" y="330731"/>
                <a:ext cx="531360" cy="1033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E53AA2A-D242-92A0-7E2F-ACB9EE27422F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536953" y="315251"/>
                  <a:ext cx="56160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2DD34B4-E878-83E7-12CE-EEE6DF9C5569}"/>
                    </a:ext>
                  </a:extLst>
                </p14:cNvPr>
                <p14:cNvContentPartPr/>
                <p14:nvPr/>
              </p14:nvContentPartPr>
              <p14:xfrm>
                <a:off x="3413913" y="300851"/>
                <a:ext cx="375840" cy="131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2DD34B4-E878-83E7-12CE-EEE6DF9C556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98433" y="285731"/>
                  <a:ext cx="406440" cy="161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E2050214-5054-C99A-5F21-2094562BE596}"/>
                    </a:ext>
                  </a:extLst>
                </p14:cNvPr>
                <p14:cNvContentPartPr/>
                <p14:nvPr/>
              </p14:nvContentPartPr>
              <p14:xfrm>
                <a:off x="3903513" y="169091"/>
                <a:ext cx="832320" cy="2419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E2050214-5054-C99A-5F21-2094562BE59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888033" y="153971"/>
                  <a:ext cx="862920" cy="27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F8408AD-E629-62CC-0559-79238ED470A9}"/>
                    </a:ext>
                  </a:extLst>
                </p14:cNvPr>
                <p14:cNvContentPartPr/>
                <p14:nvPr/>
              </p14:nvContentPartPr>
              <p14:xfrm>
                <a:off x="5046153" y="300851"/>
                <a:ext cx="241920" cy="864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F8408AD-E629-62CC-0559-79238ED470A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031033" y="285731"/>
                  <a:ext cx="27216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3B64D5A-4B4B-9894-F4DF-F924E30BC29B}"/>
                    </a:ext>
                  </a:extLst>
                </p14:cNvPr>
                <p14:cNvContentPartPr/>
                <p14:nvPr/>
              </p14:nvContentPartPr>
              <p14:xfrm>
                <a:off x="5320833" y="300131"/>
                <a:ext cx="256680" cy="802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3B64D5A-4B4B-9894-F4DF-F924E30BC29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305713" y="284651"/>
                  <a:ext cx="28728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2CA10E3-0A0E-7D89-6F43-C398E067A7AC}"/>
                    </a:ext>
                  </a:extLst>
                </p14:cNvPr>
                <p14:cNvContentPartPr/>
                <p14:nvPr/>
              </p14:nvContentPartPr>
              <p14:xfrm>
                <a:off x="5636553" y="288971"/>
                <a:ext cx="136080" cy="5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2CA10E3-0A0E-7D89-6F43-C398E067A7AC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621433" y="273851"/>
                  <a:ext cx="1666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675FCB1-060D-5F88-D2F2-086DB56F80BB}"/>
                    </a:ext>
                  </a:extLst>
                </p14:cNvPr>
                <p14:cNvContentPartPr/>
                <p14:nvPr/>
              </p14:nvContentPartPr>
              <p14:xfrm>
                <a:off x="5572113" y="271331"/>
                <a:ext cx="178920" cy="1134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675FCB1-060D-5F88-D2F2-086DB56F80B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556993" y="255851"/>
                  <a:ext cx="2095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F705224A-D3B2-A453-5FA8-D3E4AAD403C0}"/>
                    </a:ext>
                  </a:extLst>
                </p14:cNvPr>
                <p14:cNvContentPartPr/>
                <p14:nvPr/>
              </p14:nvContentPartPr>
              <p14:xfrm>
                <a:off x="6010593" y="172331"/>
                <a:ext cx="244440" cy="276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F705224A-D3B2-A453-5FA8-D3E4AAD403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995113" y="157211"/>
                  <a:ext cx="27504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C25606BA-4A8F-D0E5-50DD-5445E80EF76B}"/>
                    </a:ext>
                  </a:extLst>
                </p14:cNvPr>
                <p14:cNvContentPartPr/>
                <p14:nvPr/>
              </p14:nvContentPartPr>
              <p14:xfrm>
                <a:off x="6060273" y="348371"/>
                <a:ext cx="195480" cy="10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C25606BA-4A8F-D0E5-50DD-5445E80EF76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044793" y="333251"/>
                  <a:ext cx="22608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777DC45-5A2B-032D-73C7-F0EF676EE22B}"/>
                    </a:ext>
                  </a:extLst>
                </p14:cNvPr>
                <p14:cNvContentPartPr/>
                <p14:nvPr/>
              </p14:nvContentPartPr>
              <p14:xfrm>
                <a:off x="6386073" y="319571"/>
                <a:ext cx="200520" cy="112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777DC45-5A2B-032D-73C7-F0EF676EE22B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370593" y="304451"/>
                  <a:ext cx="2311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D2958681-DDD3-CCCD-B57F-3B8758293B66}"/>
                    </a:ext>
                  </a:extLst>
                </p14:cNvPr>
                <p14:cNvContentPartPr/>
                <p14:nvPr/>
              </p14:nvContentPartPr>
              <p14:xfrm>
                <a:off x="6949833" y="335051"/>
                <a:ext cx="11880" cy="1101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D2958681-DDD3-CCCD-B57F-3B8758293B6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934713" y="319571"/>
                  <a:ext cx="4248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91CEDAC-9D11-78F3-9746-BCF97B64E7AD}"/>
                    </a:ext>
                  </a:extLst>
                </p14:cNvPr>
                <p14:cNvContentPartPr/>
                <p14:nvPr/>
              </p14:nvContentPartPr>
              <p14:xfrm>
                <a:off x="6901953" y="282131"/>
                <a:ext cx="20160" cy="1152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91CEDAC-9D11-78F3-9746-BCF97B64E7A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886833" y="267011"/>
                  <a:ext cx="507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4B8DF195-E35E-74FA-7D4F-A420D7D4AD9D}"/>
                    </a:ext>
                  </a:extLst>
                </p14:cNvPr>
                <p14:cNvContentPartPr/>
                <p14:nvPr/>
              </p14:nvContentPartPr>
              <p14:xfrm>
                <a:off x="7088793" y="343331"/>
                <a:ext cx="213840" cy="745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4B8DF195-E35E-74FA-7D4F-A420D7D4AD9D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073673" y="328211"/>
                  <a:ext cx="24408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CFB6F99A-1A14-37C8-FF83-F4676FD622AE}"/>
                    </a:ext>
                  </a:extLst>
                </p14:cNvPr>
                <p14:cNvContentPartPr/>
                <p14:nvPr/>
              </p14:nvContentPartPr>
              <p14:xfrm>
                <a:off x="7600713" y="339011"/>
                <a:ext cx="320400" cy="97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CFB6F99A-1A14-37C8-FF83-F4676FD622A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585593" y="323891"/>
                  <a:ext cx="351000" cy="12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A0CF2313-20DD-BAD1-AF2F-DF0D8BBFE797}"/>
                    </a:ext>
                  </a:extLst>
                </p14:cNvPr>
                <p14:cNvContentPartPr/>
                <p14:nvPr/>
              </p14:nvContentPartPr>
              <p14:xfrm>
                <a:off x="7938753" y="340091"/>
                <a:ext cx="149400" cy="964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A0CF2313-20DD-BAD1-AF2F-DF0D8BBFE797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923633" y="324971"/>
                  <a:ext cx="18000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8D9174EB-7AC2-2404-39DA-023F2D6D7732}"/>
                    </a:ext>
                  </a:extLst>
                </p14:cNvPr>
                <p14:cNvContentPartPr/>
                <p14:nvPr/>
              </p14:nvContentPartPr>
              <p14:xfrm>
                <a:off x="8157273" y="240371"/>
                <a:ext cx="145800" cy="2188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8D9174EB-7AC2-2404-39DA-023F2D6D773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142153" y="225251"/>
                  <a:ext cx="176400" cy="24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AE3605E-1D40-F6DF-E51F-EADBFAB83C29}"/>
                    </a:ext>
                  </a:extLst>
                </p14:cNvPr>
                <p14:cNvContentPartPr/>
                <p14:nvPr/>
              </p14:nvContentPartPr>
              <p14:xfrm>
                <a:off x="8431953" y="382571"/>
                <a:ext cx="360" cy="71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AE3605E-1D40-F6DF-E51F-EADBFAB83C2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416473" y="367451"/>
                  <a:ext cx="30960" cy="10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ECA5B12-D5A5-C8B4-DA17-9CF712927205}"/>
                    </a:ext>
                  </a:extLst>
                </p14:cNvPr>
                <p14:cNvContentPartPr/>
                <p14:nvPr/>
              </p14:nvContentPartPr>
              <p14:xfrm>
                <a:off x="8431953" y="391211"/>
                <a:ext cx="360" cy="3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FECA5B12-D5A5-C8B4-DA17-9CF71292720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16473" y="37573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77F8D6A-9580-076D-9006-4E1E2093EC88}"/>
                    </a:ext>
                  </a:extLst>
                </p14:cNvPr>
                <p14:cNvContentPartPr/>
                <p14:nvPr/>
              </p14:nvContentPartPr>
              <p14:xfrm>
                <a:off x="8498193" y="359531"/>
                <a:ext cx="241920" cy="1083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77F8D6A-9580-076D-9006-4E1E2093EC88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482713" y="344411"/>
                  <a:ext cx="272160" cy="13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2272E31B-EE66-102F-9DE4-90C6F4C2C52D}"/>
                    </a:ext>
                  </a:extLst>
                </p14:cNvPr>
                <p14:cNvContentPartPr/>
                <p14:nvPr/>
              </p14:nvContentPartPr>
              <p14:xfrm>
                <a:off x="8741193" y="412451"/>
                <a:ext cx="162360" cy="104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2272E31B-EE66-102F-9DE4-90C6F4C2C52D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26073" y="396971"/>
                  <a:ext cx="19296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6283E3D-70F0-4A59-D74E-492FC82A2262}"/>
                    </a:ext>
                  </a:extLst>
                </p14:cNvPr>
                <p14:cNvContentPartPr/>
                <p14:nvPr/>
              </p14:nvContentPartPr>
              <p14:xfrm>
                <a:off x="8949633" y="408851"/>
                <a:ext cx="210600" cy="838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F6283E3D-70F0-4A59-D74E-492FC82A226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34153" y="393731"/>
                  <a:ext cx="24120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C85DCA6-92F5-7F36-B30D-37CCE85493BA}"/>
                    </a:ext>
                  </a:extLst>
                </p14:cNvPr>
                <p14:cNvContentPartPr/>
                <p14:nvPr/>
              </p14:nvContentPartPr>
              <p14:xfrm>
                <a:off x="9140793" y="299051"/>
                <a:ext cx="339840" cy="21096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C85DCA6-92F5-7F36-B30D-37CCE85493BA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9125673" y="283931"/>
                  <a:ext cx="370440" cy="241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F20CAABF-75C0-D954-08D1-17313DB74C61}"/>
                    </a:ext>
                  </a:extLst>
                </p14:cNvPr>
                <p14:cNvContentPartPr/>
                <p14:nvPr/>
              </p14:nvContentPartPr>
              <p14:xfrm>
                <a:off x="9847833" y="290771"/>
                <a:ext cx="10440" cy="36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F20CAABF-75C0-D954-08D1-17313DB74C61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9832353" y="275651"/>
                  <a:ext cx="406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1911BCC-3E4C-CAE3-AE04-5E14AD81CFCA}"/>
                    </a:ext>
                  </a:extLst>
                </p14:cNvPr>
                <p14:cNvContentPartPr/>
                <p14:nvPr/>
              </p14:nvContentPartPr>
              <p14:xfrm>
                <a:off x="9852513" y="493091"/>
                <a:ext cx="6840" cy="28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1911BCC-3E4C-CAE3-AE04-5E14AD81CFC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9837393" y="477971"/>
                  <a:ext cx="3744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3FD8EAE-7E19-F9B9-EE0C-0DFDE97C1061}"/>
                    </a:ext>
                  </a:extLst>
                </p14:cNvPr>
                <p14:cNvContentPartPr/>
                <p14:nvPr/>
              </p14:nvContentPartPr>
              <p14:xfrm>
                <a:off x="10169313" y="255851"/>
                <a:ext cx="255960" cy="1908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93FD8EAE-7E19-F9B9-EE0C-0DFDE97C1061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0154193" y="240731"/>
                  <a:ext cx="286560" cy="22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EBDFD52-869E-5186-40C1-153BA2A85651}"/>
                    </a:ext>
                  </a:extLst>
                </p14:cNvPr>
                <p14:cNvContentPartPr/>
                <p14:nvPr/>
              </p14:nvContentPartPr>
              <p14:xfrm>
                <a:off x="10520673" y="335771"/>
                <a:ext cx="205560" cy="93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EBDFD52-869E-5186-40C1-153BA2A85651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0505553" y="320651"/>
                  <a:ext cx="23580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705C9D9-C6D2-49CD-D86D-EBA00196FB62}"/>
                    </a:ext>
                  </a:extLst>
                </p14:cNvPr>
                <p14:cNvContentPartPr/>
                <p14:nvPr/>
              </p14:nvContentPartPr>
              <p14:xfrm>
                <a:off x="10778793" y="365651"/>
                <a:ext cx="132480" cy="777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705C9D9-C6D2-49CD-D86D-EBA00196FB62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0763673" y="350171"/>
                  <a:ext cx="163080" cy="10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667DEA3-087D-FDE1-4661-72E1B504B849}"/>
                    </a:ext>
                  </a:extLst>
                </p14:cNvPr>
                <p14:cNvContentPartPr/>
                <p14:nvPr/>
              </p14:nvContentPartPr>
              <p14:xfrm>
                <a:off x="10945833" y="384731"/>
                <a:ext cx="212040" cy="72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2667DEA3-087D-FDE1-4661-72E1B504B84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0930713" y="369251"/>
                  <a:ext cx="24264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4852AA34-B71E-BEB4-70B8-6E3816B2BDF4}"/>
                    </a:ext>
                  </a:extLst>
                </p14:cNvPr>
                <p14:cNvContentPartPr/>
                <p14:nvPr/>
              </p14:nvContentPartPr>
              <p14:xfrm>
                <a:off x="11268393" y="267011"/>
                <a:ext cx="349200" cy="2268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852AA34-B71E-BEB4-70B8-6E3816B2BDF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1253273" y="251531"/>
                  <a:ext cx="379800" cy="25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0A3D46C-5D8C-A425-168E-AB691130EF40}"/>
                    </a:ext>
                  </a:extLst>
                </p14:cNvPr>
                <p14:cNvContentPartPr/>
                <p14:nvPr/>
              </p14:nvContentPartPr>
              <p14:xfrm>
                <a:off x="2234553" y="571571"/>
                <a:ext cx="9561960" cy="136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0A3D46C-5D8C-A425-168E-AB691130EF40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219433" y="556091"/>
                  <a:ext cx="9592200" cy="1670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050745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>
            <a:extLst>
              <a:ext uri="{FF2B5EF4-FFF2-40B4-BE49-F238E27FC236}">
                <a16:creationId xmlns:a16="http://schemas.microsoft.com/office/drawing/2014/main" id="{EB4A036C-FF94-0DCA-85BD-275E75C95264}"/>
              </a:ext>
            </a:extLst>
          </p:cNvPr>
          <p:cNvGrpSpPr/>
          <p:nvPr/>
        </p:nvGrpSpPr>
        <p:grpSpPr>
          <a:xfrm>
            <a:off x="590307" y="734773"/>
            <a:ext cx="10928880" cy="532800"/>
            <a:chOff x="590307" y="734773"/>
            <a:chExt cx="10928880" cy="53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BE1D8B24-640E-FB53-2BA0-C0BCF0DBC8AB}"/>
                    </a:ext>
                  </a:extLst>
                </p14:cNvPr>
                <p14:cNvContentPartPr/>
                <p14:nvPr/>
              </p14:nvContentPartPr>
              <p14:xfrm>
                <a:off x="590307" y="835573"/>
                <a:ext cx="274320" cy="1393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BE1D8B24-640E-FB53-2BA0-C0BCF0DBC8AB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74827" y="820453"/>
                  <a:ext cx="30492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0494E1B-B13C-302B-8D6A-7FBA3DABA767}"/>
                    </a:ext>
                  </a:extLst>
                </p14:cNvPr>
                <p14:cNvContentPartPr/>
                <p14:nvPr/>
              </p14:nvContentPartPr>
              <p14:xfrm>
                <a:off x="920787" y="880933"/>
                <a:ext cx="149040" cy="871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0494E1B-B13C-302B-8D6A-7FBA3DABA76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905667" y="865813"/>
                  <a:ext cx="1796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2A79C628-E892-0CB8-799C-B511D6994A1D}"/>
                    </a:ext>
                  </a:extLst>
                </p14:cNvPr>
                <p14:cNvContentPartPr/>
                <p14:nvPr/>
              </p14:nvContentPartPr>
              <p14:xfrm>
                <a:off x="1163067" y="874093"/>
                <a:ext cx="236160" cy="864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2A79C628-E892-0CB8-799C-B511D6994A1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7947" y="858973"/>
                  <a:ext cx="2667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D5D0E9C-510C-9DE5-7FCE-4E9AD68E4F00}"/>
                    </a:ext>
                  </a:extLst>
                </p14:cNvPr>
                <p14:cNvContentPartPr/>
                <p14:nvPr/>
              </p14:nvContentPartPr>
              <p14:xfrm>
                <a:off x="1546467" y="887773"/>
                <a:ext cx="190080" cy="889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D5D0E9C-510C-9DE5-7FCE-4E9AD68E4F00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530987" y="872653"/>
                  <a:ext cx="220680" cy="119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B53511E-4A7A-F247-DB85-FFBE4934C84D}"/>
                    </a:ext>
                  </a:extLst>
                </p14:cNvPr>
                <p14:cNvContentPartPr/>
                <p14:nvPr/>
              </p14:nvContentPartPr>
              <p14:xfrm>
                <a:off x="2178627" y="883813"/>
                <a:ext cx="184680" cy="842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B53511E-4A7A-F247-DB85-FFBE4934C8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63147" y="868693"/>
                  <a:ext cx="2152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E4B279B-AAAA-A636-8729-2FA4FF8B39BA}"/>
                    </a:ext>
                  </a:extLst>
                </p14:cNvPr>
                <p14:cNvContentPartPr/>
                <p14:nvPr/>
              </p14:nvContentPartPr>
              <p14:xfrm>
                <a:off x="2455107" y="907933"/>
                <a:ext cx="114840" cy="604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E4B279B-AAAA-A636-8729-2FA4FF8B39B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39987" y="892813"/>
                  <a:ext cx="14544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90513A2-F7B8-C777-B336-3A46F3EA04C2}"/>
                    </a:ext>
                  </a:extLst>
                </p14:cNvPr>
                <p14:cNvContentPartPr/>
                <p14:nvPr/>
              </p14:nvContentPartPr>
              <p14:xfrm>
                <a:off x="2598747" y="910093"/>
                <a:ext cx="122760" cy="666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90513A2-F7B8-C777-B336-3A46F3EA04C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83267" y="894973"/>
                  <a:ext cx="153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110A9D3-4A69-DF9E-304C-1F75BB7AEF76}"/>
                    </a:ext>
                  </a:extLst>
                </p14:cNvPr>
                <p14:cNvContentPartPr/>
                <p14:nvPr/>
              </p14:nvContentPartPr>
              <p14:xfrm>
                <a:off x="2810787" y="906133"/>
                <a:ext cx="172800" cy="82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110A9D3-4A69-DF9E-304C-1F75BB7AEF76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795667" y="891013"/>
                  <a:ext cx="203400" cy="11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9A784A3-D56B-D7D6-0AB0-FB60ACE8C2FD}"/>
                    </a:ext>
                  </a:extLst>
                </p14:cNvPr>
                <p14:cNvContentPartPr/>
                <p14:nvPr/>
              </p14:nvContentPartPr>
              <p14:xfrm>
                <a:off x="2962347" y="932413"/>
                <a:ext cx="290160" cy="220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9A784A3-D56B-D7D6-0AB0-FB60ACE8C2FD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946867" y="917293"/>
                  <a:ext cx="320760" cy="25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9B915FC-4641-7780-3485-2BA7988E534E}"/>
                    </a:ext>
                  </a:extLst>
                </p14:cNvPr>
                <p14:cNvContentPartPr/>
                <p14:nvPr/>
              </p14:nvContentPartPr>
              <p14:xfrm>
                <a:off x="3332427" y="898573"/>
                <a:ext cx="120240" cy="74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A9B915FC-4641-7780-3485-2BA7988E534E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16947" y="883453"/>
                  <a:ext cx="1508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B190A995-F7E3-3BEE-51FB-6926784B2019}"/>
                    </a:ext>
                  </a:extLst>
                </p14:cNvPr>
                <p14:cNvContentPartPr/>
                <p14:nvPr/>
              </p14:nvContentPartPr>
              <p14:xfrm>
                <a:off x="3901227" y="873733"/>
                <a:ext cx="180720" cy="91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B190A995-F7E3-3BEE-51FB-6926784B20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886107" y="858253"/>
                  <a:ext cx="21132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2EA4F7C-1E73-39FD-CFDD-4716ABCFB56F}"/>
                    </a:ext>
                  </a:extLst>
                </p14:cNvPr>
                <p14:cNvContentPartPr/>
                <p14:nvPr/>
              </p14:nvContentPartPr>
              <p14:xfrm>
                <a:off x="4115787" y="882373"/>
                <a:ext cx="146520" cy="748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2EA4F7C-1E73-39FD-CFDD-4716ABCFB56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100667" y="867253"/>
                  <a:ext cx="17712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5A01C333-7546-68F9-A5A2-0E584C2ADA4F}"/>
                    </a:ext>
                  </a:extLst>
                </p14:cNvPr>
                <p14:cNvContentPartPr/>
                <p14:nvPr/>
              </p14:nvContentPartPr>
              <p14:xfrm>
                <a:off x="4331787" y="894613"/>
                <a:ext cx="82080" cy="709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5A01C333-7546-68F9-A5A2-0E584C2ADA4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4316667" y="879493"/>
                  <a:ext cx="1126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4DB2C5B-F947-87EF-C685-EBC08B65A4AF}"/>
                    </a:ext>
                  </a:extLst>
                </p14:cNvPr>
                <p14:cNvContentPartPr/>
                <p14:nvPr/>
              </p14:nvContentPartPr>
              <p14:xfrm>
                <a:off x="4393707" y="911533"/>
                <a:ext cx="313920" cy="26856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C4DB2C5B-F947-87EF-C685-EBC08B65A4AF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378587" y="896413"/>
                  <a:ext cx="34416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1B8E0BA-7471-AA95-B2E9-4C183CFD8F64}"/>
                    </a:ext>
                  </a:extLst>
                </p14:cNvPr>
                <p14:cNvContentPartPr/>
                <p14:nvPr/>
              </p14:nvContentPartPr>
              <p14:xfrm>
                <a:off x="5189307" y="826213"/>
                <a:ext cx="10800" cy="175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1B8E0BA-7471-AA95-B2E9-4C183CFD8F64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174187" y="811093"/>
                  <a:ext cx="4140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D19B4A-36E0-F57F-5BE9-CD2A42E14B9A}"/>
                    </a:ext>
                  </a:extLst>
                </p14:cNvPr>
                <p14:cNvContentPartPr/>
                <p14:nvPr/>
              </p14:nvContentPartPr>
              <p14:xfrm>
                <a:off x="5153667" y="896053"/>
                <a:ext cx="125640" cy="86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D19B4A-36E0-F57F-5BE9-CD2A42E14B9A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138547" y="880573"/>
                  <a:ext cx="155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6EB8D86-2C03-637D-E908-0ABC75C4100B}"/>
                    </a:ext>
                  </a:extLst>
                </p14:cNvPr>
                <p14:cNvContentPartPr/>
                <p14:nvPr/>
              </p14:nvContentPartPr>
              <p14:xfrm>
                <a:off x="5319627" y="900733"/>
                <a:ext cx="130680" cy="91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6EB8D86-2C03-637D-E908-0ABC75C4100B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4507" y="885253"/>
                  <a:ext cx="16128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8F56D1-9C2F-DA26-D044-EDC57524C256}"/>
                    </a:ext>
                  </a:extLst>
                </p14:cNvPr>
                <p14:cNvContentPartPr/>
                <p14:nvPr/>
              </p14:nvContentPartPr>
              <p14:xfrm>
                <a:off x="5514747" y="920173"/>
                <a:ext cx="96480" cy="716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8F56D1-9C2F-DA26-D044-EDC57524C25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499267" y="905053"/>
                  <a:ext cx="1270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62ED2AB-8C8F-F0E8-54E5-3C8501CEF8EF}"/>
                    </a:ext>
                  </a:extLst>
                </p14:cNvPr>
                <p14:cNvContentPartPr/>
                <p14:nvPr/>
              </p14:nvContentPartPr>
              <p14:xfrm>
                <a:off x="5610867" y="910813"/>
                <a:ext cx="172800" cy="2408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62ED2AB-8C8F-F0E8-54E5-3C8501CEF8E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595387" y="895693"/>
                  <a:ext cx="2034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B297FB71-A146-36D0-B0EC-ACCE5393A2FB}"/>
                    </a:ext>
                  </a:extLst>
                </p14:cNvPr>
                <p14:cNvContentPartPr/>
                <p14:nvPr/>
              </p14:nvContentPartPr>
              <p14:xfrm>
                <a:off x="5889867" y="907573"/>
                <a:ext cx="183240" cy="1072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297FB71-A146-36D0-B0EC-ACCE5393A2FB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874747" y="892093"/>
                  <a:ext cx="2138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AF5D2E43-17DD-6863-5CAB-3AB8CE34AD66}"/>
                    </a:ext>
                  </a:extLst>
                </p14:cNvPr>
                <p14:cNvContentPartPr/>
                <p14:nvPr/>
              </p14:nvContentPartPr>
              <p14:xfrm>
                <a:off x="6225747" y="880933"/>
                <a:ext cx="39960" cy="1072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AF5D2E43-17DD-6863-5CAB-3AB8CE34AD66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210627" y="865813"/>
                  <a:ext cx="7020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899C13F-204B-288A-C319-D58380D1EE52}"/>
                    </a:ext>
                  </a:extLst>
                </p14:cNvPr>
                <p14:cNvContentPartPr/>
                <p14:nvPr/>
              </p14:nvContentPartPr>
              <p14:xfrm>
                <a:off x="6228267" y="913693"/>
                <a:ext cx="88560" cy="14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899C13F-204B-288A-C319-D58380D1EE52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13147" y="898213"/>
                  <a:ext cx="1191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B269682-AFC0-716E-0E4C-72B92D673F6A}"/>
                    </a:ext>
                  </a:extLst>
                </p14:cNvPr>
                <p14:cNvContentPartPr/>
                <p14:nvPr/>
              </p14:nvContentPartPr>
              <p14:xfrm>
                <a:off x="5717427" y="912253"/>
                <a:ext cx="58320" cy="50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B269682-AFC0-716E-0E4C-72B92D673F6A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702307" y="896773"/>
                  <a:ext cx="8892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ECB5DF3-0DC8-DC6D-140F-FD45B8014552}"/>
                    </a:ext>
                  </a:extLst>
                </p14:cNvPr>
                <p14:cNvContentPartPr/>
                <p14:nvPr/>
              </p14:nvContentPartPr>
              <p14:xfrm>
                <a:off x="6635427" y="856453"/>
                <a:ext cx="151920" cy="1134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ECB5DF3-0DC8-DC6D-140F-FD45B8014552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20307" y="841333"/>
                  <a:ext cx="18216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E11D733E-7CFC-ADBD-CF32-CF7AAB4D4702}"/>
                    </a:ext>
                  </a:extLst>
                </p14:cNvPr>
                <p14:cNvContentPartPr/>
                <p14:nvPr/>
              </p14:nvContentPartPr>
              <p14:xfrm>
                <a:off x="6869787" y="896053"/>
                <a:ext cx="172800" cy="64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11D733E-7CFC-ADBD-CF32-CF7AAB4D470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854667" y="880573"/>
                  <a:ext cx="20340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91D1B60-9C18-C98B-DBAF-667B3B1E9726}"/>
                    </a:ext>
                  </a:extLst>
                </p14:cNvPr>
                <p14:cNvContentPartPr/>
                <p14:nvPr/>
              </p14:nvContentPartPr>
              <p14:xfrm>
                <a:off x="7158147" y="792373"/>
                <a:ext cx="14760" cy="1555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91D1B60-9C18-C98B-DBAF-667B3B1E972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143027" y="776893"/>
                  <a:ext cx="453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0CB5928E-B1EA-C81A-9348-73CD13AB9EB8}"/>
                    </a:ext>
                  </a:extLst>
                </p14:cNvPr>
                <p14:cNvContentPartPr/>
                <p14:nvPr/>
              </p14:nvContentPartPr>
              <p14:xfrm>
                <a:off x="7249227" y="762493"/>
                <a:ext cx="52920" cy="177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0CB5928E-B1EA-C81A-9348-73CD13AB9EB8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233747" y="747373"/>
                  <a:ext cx="8352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108E756E-CE7F-D758-11B9-BAE776E63CE9}"/>
                    </a:ext>
                  </a:extLst>
                </p14:cNvPr>
                <p14:cNvContentPartPr/>
                <p14:nvPr/>
              </p14:nvContentPartPr>
              <p14:xfrm>
                <a:off x="7636227" y="878413"/>
                <a:ext cx="109800" cy="84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108E756E-CE7F-D758-11B9-BAE776E63CE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21107" y="862933"/>
                  <a:ext cx="14004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AB7B209-CF11-E3D4-E581-90EC10EA92F3}"/>
                    </a:ext>
                  </a:extLst>
                </p14:cNvPr>
                <p14:cNvContentPartPr/>
                <p14:nvPr/>
              </p14:nvContentPartPr>
              <p14:xfrm>
                <a:off x="7819827" y="890653"/>
                <a:ext cx="117000" cy="76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AB7B209-CF11-E3D4-E581-90EC10EA92F3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804707" y="875173"/>
                  <a:ext cx="14760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D71C949-4A6B-EBA3-F53C-D574FC15E336}"/>
                    </a:ext>
                  </a:extLst>
                </p14:cNvPr>
                <p14:cNvContentPartPr/>
                <p14:nvPr/>
              </p14:nvContentPartPr>
              <p14:xfrm>
                <a:off x="8015667" y="891733"/>
                <a:ext cx="201960" cy="849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CD71C949-4A6B-EBA3-F53C-D574FC15E33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00547" y="876613"/>
                  <a:ext cx="23220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51242794-0DC1-8C83-B05D-B70F3641941E}"/>
                    </a:ext>
                  </a:extLst>
                </p14:cNvPr>
                <p14:cNvContentPartPr/>
                <p14:nvPr/>
              </p14:nvContentPartPr>
              <p14:xfrm>
                <a:off x="8323827" y="770053"/>
                <a:ext cx="95040" cy="210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51242794-0DC1-8C83-B05D-B70F3641941E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308707" y="754573"/>
                  <a:ext cx="12564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9F6ECE73-A280-D697-0AAA-82DF972DC0FE}"/>
                    </a:ext>
                  </a:extLst>
                </p14:cNvPr>
                <p14:cNvContentPartPr/>
                <p14:nvPr/>
              </p14:nvContentPartPr>
              <p14:xfrm>
                <a:off x="8500227" y="876253"/>
                <a:ext cx="159840" cy="849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F6ECE73-A280-D697-0AAA-82DF972DC0F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85107" y="861133"/>
                  <a:ext cx="190080" cy="115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DF6ED913-818E-C5B5-7092-4DEB380FF08E}"/>
                    </a:ext>
                  </a:extLst>
                </p14:cNvPr>
                <p14:cNvContentPartPr/>
                <p14:nvPr/>
              </p14:nvContentPartPr>
              <p14:xfrm>
                <a:off x="8765187" y="882373"/>
                <a:ext cx="109800" cy="748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F6ED913-818E-C5B5-7092-4DEB380FF08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749707" y="867253"/>
                  <a:ext cx="140040" cy="105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560C2C54-EB49-C600-0946-F9F2E98334A2}"/>
                    </a:ext>
                  </a:extLst>
                </p14:cNvPr>
                <p14:cNvContentPartPr/>
                <p14:nvPr/>
              </p14:nvContentPartPr>
              <p14:xfrm>
                <a:off x="9224547" y="885253"/>
                <a:ext cx="234720" cy="80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560C2C54-EB49-C600-0946-F9F2E98334A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9209427" y="869773"/>
                  <a:ext cx="26532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0B8BDFEA-BE3B-64AC-7F93-C6CFF79DADCC}"/>
                    </a:ext>
                  </a:extLst>
                </p14:cNvPr>
                <p14:cNvContentPartPr/>
                <p14:nvPr/>
              </p14:nvContentPartPr>
              <p14:xfrm>
                <a:off x="9560427" y="876253"/>
                <a:ext cx="21600" cy="558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0B8BDFEA-BE3B-64AC-7F93-C6CFF79DADC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9545307" y="861133"/>
                  <a:ext cx="5184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DA0FFD53-0BE2-72C1-DB62-B96413A9E77A}"/>
                    </a:ext>
                  </a:extLst>
                </p14:cNvPr>
                <p14:cNvContentPartPr/>
                <p14:nvPr/>
              </p14:nvContentPartPr>
              <p14:xfrm>
                <a:off x="9609387" y="815413"/>
                <a:ext cx="13680" cy="3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DA0FFD53-0BE2-72C1-DB62-B96413A9E7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9593907" y="799933"/>
                  <a:ext cx="43920" cy="3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E4654883-8642-8964-97FD-92AA62A9B43F}"/>
                    </a:ext>
                  </a:extLst>
                </p14:cNvPr>
                <p14:cNvContentPartPr/>
                <p14:nvPr/>
              </p14:nvContentPartPr>
              <p14:xfrm>
                <a:off x="9737187" y="853213"/>
                <a:ext cx="360" cy="90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E4654883-8642-8964-97FD-92AA62A9B43F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721707" y="838093"/>
                  <a:ext cx="3096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73563F8-4058-7FAF-F67F-3B9F6314F04E}"/>
                    </a:ext>
                  </a:extLst>
                </p14:cNvPr>
                <p14:cNvContentPartPr/>
                <p14:nvPr/>
              </p14:nvContentPartPr>
              <p14:xfrm>
                <a:off x="9730347" y="876253"/>
                <a:ext cx="72720" cy="36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73563F8-4058-7FAF-F67F-3B9F6314F04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9715227" y="861133"/>
                  <a:ext cx="10332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E07606B9-C948-CFC5-C074-1A028E185DBB}"/>
                    </a:ext>
                  </a:extLst>
                </p14:cNvPr>
                <p14:cNvContentPartPr/>
                <p14:nvPr/>
              </p14:nvContentPartPr>
              <p14:xfrm>
                <a:off x="9916107" y="734773"/>
                <a:ext cx="162360" cy="204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E07606B9-C948-CFC5-C074-1A028E185DB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9900987" y="719293"/>
                  <a:ext cx="1929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71734B73-EF3B-E0A6-C6D2-1CEB7A944D21}"/>
                    </a:ext>
                  </a:extLst>
                </p14:cNvPr>
                <p14:cNvContentPartPr/>
                <p14:nvPr/>
              </p14:nvContentPartPr>
              <p14:xfrm>
                <a:off x="603267" y="1204213"/>
                <a:ext cx="10915920" cy="63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71734B73-EF3B-E0A6-C6D2-1CEB7A944D21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88147" y="1188733"/>
                  <a:ext cx="1094652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B5C7143-15E6-878B-E7A4-530E6080E560}"/>
              </a:ext>
            </a:extLst>
          </p:cNvPr>
          <p:cNvGrpSpPr/>
          <p:nvPr/>
        </p:nvGrpSpPr>
        <p:grpSpPr>
          <a:xfrm>
            <a:off x="10429827" y="777253"/>
            <a:ext cx="387360" cy="188640"/>
            <a:chOff x="10429827" y="777253"/>
            <a:chExt cx="387360" cy="18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3E0A42C6-F9BB-D131-F776-AA1903B58832}"/>
                    </a:ext>
                  </a:extLst>
                </p14:cNvPr>
                <p14:cNvContentPartPr/>
                <p14:nvPr/>
              </p14:nvContentPartPr>
              <p14:xfrm>
                <a:off x="10429827" y="864733"/>
                <a:ext cx="149040" cy="878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E0A42C6-F9BB-D131-F776-AA1903B58832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10414707" y="849613"/>
                  <a:ext cx="179640" cy="118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611D4C37-D11B-E955-1577-F729002BF440}"/>
                    </a:ext>
                  </a:extLst>
                </p14:cNvPr>
                <p14:cNvContentPartPr/>
                <p14:nvPr/>
              </p14:nvContentPartPr>
              <p14:xfrm>
                <a:off x="10678587" y="777253"/>
                <a:ext cx="138600" cy="188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611D4C37-D11B-E955-1577-F729002BF440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10663467" y="762133"/>
                  <a:ext cx="169200" cy="219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65B3C77-B535-0DB9-6CA0-2E3AB1299149}"/>
              </a:ext>
            </a:extLst>
          </p:cNvPr>
          <p:cNvGrpSpPr/>
          <p:nvPr/>
        </p:nvGrpSpPr>
        <p:grpSpPr>
          <a:xfrm>
            <a:off x="11140827" y="867613"/>
            <a:ext cx="734040" cy="111240"/>
            <a:chOff x="11140827" y="867613"/>
            <a:chExt cx="73404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40EB7D05-84E3-682D-8785-4D0B2ADF3165}"/>
                    </a:ext>
                  </a:extLst>
                </p14:cNvPr>
                <p14:cNvContentPartPr/>
                <p14:nvPr/>
              </p14:nvContentPartPr>
              <p14:xfrm>
                <a:off x="11140827" y="867613"/>
                <a:ext cx="125640" cy="10260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40EB7D05-84E3-682D-8785-4D0B2ADF316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125707" y="852133"/>
                  <a:ext cx="155880" cy="13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F67FAF1A-BDA1-C747-B71F-97967C7FBE00}"/>
                    </a:ext>
                  </a:extLst>
                </p14:cNvPr>
                <p14:cNvContentPartPr/>
                <p14:nvPr/>
              </p14:nvContentPartPr>
              <p14:xfrm>
                <a:off x="11322627" y="906133"/>
                <a:ext cx="118800" cy="554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F67FAF1A-BDA1-C747-B71F-97967C7FBE0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1307507" y="890653"/>
                  <a:ext cx="14940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D90A264-4512-9324-B2A6-28A330523162}"/>
                    </a:ext>
                  </a:extLst>
                </p14:cNvPr>
                <p14:cNvContentPartPr/>
                <p14:nvPr/>
              </p14:nvContentPartPr>
              <p14:xfrm>
                <a:off x="11414787" y="906853"/>
                <a:ext cx="167760" cy="662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90A264-4512-9324-B2A6-28A330523162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1399667" y="891373"/>
                  <a:ext cx="19800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E63D280-FB2F-85DA-EBD9-A595CD56B7C1}"/>
                    </a:ext>
                  </a:extLst>
                </p14:cNvPr>
                <p14:cNvContentPartPr/>
                <p14:nvPr/>
              </p14:nvContentPartPr>
              <p14:xfrm>
                <a:off x="11692707" y="887053"/>
                <a:ext cx="182160" cy="9180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E63D280-FB2F-85DA-EBD9-A595CD56B7C1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1677587" y="871933"/>
                  <a:ext cx="212760" cy="1224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70" name="Picture 69">
            <a:extLst>
              <a:ext uri="{FF2B5EF4-FFF2-40B4-BE49-F238E27FC236}">
                <a16:creationId xmlns:a16="http://schemas.microsoft.com/office/drawing/2014/main" id="{6CA38DBE-EB02-631F-0C10-ACAD3CAD9643}"/>
              </a:ext>
            </a:extLst>
          </p:cNvPr>
          <p:cNvPicPr>
            <a:picLocks noChangeAspect="1"/>
          </p:cNvPicPr>
          <p:nvPr/>
        </p:nvPicPr>
        <p:blipFill>
          <a:blip r:embed="rId94"/>
          <a:stretch>
            <a:fillRect/>
          </a:stretch>
        </p:blipFill>
        <p:spPr>
          <a:xfrm>
            <a:off x="5911894" y="5112590"/>
            <a:ext cx="5470133" cy="319891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5DB5784B-6D89-96B7-F164-9FF773CCDD47}"/>
              </a:ext>
            </a:extLst>
          </p:cNvPr>
          <p:cNvPicPr>
            <a:picLocks noChangeAspect="1"/>
          </p:cNvPicPr>
          <p:nvPr/>
        </p:nvPicPr>
        <p:blipFill>
          <a:blip r:embed="rId95"/>
          <a:stretch>
            <a:fillRect/>
          </a:stretch>
        </p:blipFill>
        <p:spPr>
          <a:xfrm>
            <a:off x="395707" y="1565653"/>
            <a:ext cx="5054600" cy="388620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9F16059-2F96-59FF-4DE7-4B57E4751CEA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4248430" y="5915246"/>
            <a:ext cx="7532917" cy="48824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7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5CE8D490-FCA1-5D1B-0CCF-19F59F1DD097}"/>
                  </a:ext>
                </a:extLst>
              </p14:cNvPr>
              <p14:cNvContentPartPr/>
              <p14:nvPr/>
            </p14:nvContentPartPr>
            <p14:xfrm>
              <a:off x="6201987" y="2854813"/>
              <a:ext cx="216360" cy="1548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5CE8D490-FCA1-5D1B-0CCF-19F59F1DD097}"/>
                  </a:ext>
                </a:extLst>
              </p:cNvPr>
              <p:cNvPicPr/>
              <p:nvPr/>
            </p:nvPicPr>
            <p:blipFill>
              <a:blip r:embed="rId98"/>
              <a:stretch>
                <a:fillRect/>
              </a:stretch>
            </p:blipFill>
            <p:spPr>
              <a:xfrm>
                <a:off x="6186867" y="2839693"/>
                <a:ext cx="2469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299F9757-AEA9-0497-D45B-DB3FD85D729D}"/>
                  </a:ext>
                </a:extLst>
              </p14:cNvPr>
              <p14:cNvContentPartPr/>
              <p14:nvPr/>
            </p14:nvContentPartPr>
            <p14:xfrm>
              <a:off x="6436707" y="2877133"/>
              <a:ext cx="142560" cy="11772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299F9757-AEA9-0497-D45B-DB3FD85D729D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421227" y="2861653"/>
                <a:ext cx="173160" cy="14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1">
            <p14:nvContentPartPr>
              <p14:cNvPr id="78" name="Ink 77">
                <a:extLst>
                  <a:ext uri="{FF2B5EF4-FFF2-40B4-BE49-F238E27FC236}">
                    <a16:creationId xmlns:a16="http://schemas.microsoft.com/office/drawing/2014/main" id="{94F57547-7DBA-1311-7A12-7A146F38FF3D}"/>
                  </a:ext>
                </a:extLst>
              </p14:cNvPr>
              <p14:cNvContentPartPr/>
              <p14:nvPr/>
            </p14:nvContentPartPr>
            <p14:xfrm>
              <a:off x="6561627" y="2878573"/>
              <a:ext cx="182160" cy="110880"/>
            </p14:xfrm>
          </p:contentPart>
        </mc:Choice>
        <mc:Fallback xmlns="">
          <p:pic>
            <p:nvPicPr>
              <p:cNvPr id="78" name="Ink 77">
                <a:extLst>
                  <a:ext uri="{FF2B5EF4-FFF2-40B4-BE49-F238E27FC236}">
                    <a16:creationId xmlns:a16="http://schemas.microsoft.com/office/drawing/2014/main" id="{94F57547-7DBA-1311-7A12-7A146F38FF3D}"/>
                  </a:ext>
                </a:extLst>
              </p:cNvPr>
              <p:cNvPicPr/>
              <p:nvPr/>
            </p:nvPicPr>
            <p:blipFill>
              <a:blip r:embed="rId102"/>
              <a:stretch>
                <a:fillRect/>
              </a:stretch>
            </p:blipFill>
            <p:spPr>
              <a:xfrm>
                <a:off x="6546507" y="2863093"/>
                <a:ext cx="212760" cy="141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3">
            <p14:nvContentPartPr>
              <p14:cNvPr id="79" name="Ink 78">
                <a:extLst>
                  <a:ext uri="{FF2B5EF4-FFF2-40B4-BE49-F238E27FC236}">
                    <a16:creationId xmlns:a16="http://schemas.microsoft.com/office/drawing/2014/main" id="{F125B962-D4AF-96EC-EEF4-693424FF492F}"/>
                  </a:ext>
                </a:extLst>
              </p14:cNvPr>
              <p14:cNvContentPartPr/>
              <p14:nvPr/>
            </p14:nvContentPartPr>
            <p14:xfrm>
              <a:off x="6792027" y="2919253"/>
              <a:ext cx="82080" cy="79200"/>
            </p14:xfrm>
          </p:contentPart>
        </mc:Choice>
        <mc:Fallback xmlns="">
          <p:pic>
            <p:nvPicPr>
              <p:cNvPr id="79" name="Ink 78">
                <a:extLst>
                  <a:ext uri="{FF2B5EF4-FFF2-40B4-BE49-F238E27FC236}">
                    <a16:creationId xmlns:a16="http://schemas.microsoft.com/office/drawing/2014/main" id="{F125B962-D4AF-96EC-EEF4-693424FF492F}"/>
                  </a:ext>
                </a:extLst>
              </p:cNvPr>
              <p:cNvPicPr/>
              <p:nvPr/>
            </p:nvPicPr>
            <p:blipFill>
              <a:blip r:embed="rId104"/>
              <a:stretch>
                <a:fillRect/>
              </a:stretch>
            </p:blipFill>
            <p:spPr>
              <a:xfrm>
                <a:off x="6776907" y="2903773"/>
                <a:ext cx="112680" cy="109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5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9FA22D16-B111-C942-E11D-D6F12903B796}"/>
                  </a:ext>
                </a:extLst>
              </p14:cNvPr>
              <p14:cNvContentPartPr/>
              <p14:nvPr/>
            </p14:nvContentPartPr>
            <p14:xfrm>
              <a:off x="6977787" y="2895493"/>
              <a:ext cx="21600" cy="108000"/>
            </p14:xfrm>
          </p:contentPart>
        </mc:Choice>
        <mc:Fallback xmlns=""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9FA22D16-B111-C942-E11D-D6F12903B796}"/>
                  </a:ext>
                </a:extLst>
              </p:cNvPr>
              <p:cNvPicPr/>
              <p:nvPr/>
            </p:nvPicPr>
            <p:blipFill>
              <a:blip r:embed="rId106"/>
              <a:stretch>
                <a:fillRect/>
              </a:stretch>
            </p:blipFill>
            <p:spPr>
              <a:xfrm>
                <a:off x="6962667" y="2880013"/>
                <a:ext cx="51840" cy="13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7">
            <p14:nvContentPartPr>
              <p14:cNvPr id="81" name="Ink 80">
                <a:extLst>
                  <a:ext uri="{FF2B5EF4-FFF2-40B4-BE49-F238E27FC236}">
                    <a16:creationId xmlns:a16="http://schemas.microsoft.com/office/drawing/2014/main" id="{FFCBF795-EF4F-9B50-CA7B-B45666269EB7}"/>
                  </a:ext>
                </a:extLst>
              </p14:cNvPr>
              <p14:cNvContentPartPr/>
              <p14:nvPr/>
            </p14:nvContentPartPr>
            <p14:xfrm>
              <a:off x="6925227" y="2939413"/>
              <a:ext cx="100440" cy="7920"/>
            </p14:xfrm>
          </p:contentPart>
        </mc:Choice>
        <mc:Fallback xmlns="">
          <p:pic>
            <p:nvPicPr>
              <p:cNvPr id="81" name="Ink 80">
                <a:extLst>
                  <a:ext uri="{FF2B5EF4-FFF2-40B4-BE49-F238E27FC236}">
                    <a16:creationId xmlns:a16="http://schemas.microsoft.com/office/drawing/2014/main" id="{FFCBF795-EF4F-9B50-CA7B-B45666269EB7}"/>
                  </a:ext>
                </a:extLst>
              </p:cNvPr>
              <p:cNvPicPr/>
              <p:nvPr/>
            </p:nvPicPr>
            <p:blipFill>
              <a:blip r:embed="rId108"/>
              <a:stretch>
                <a:fillRect/>
              </a:stretch>
            </p:blipFill>
            <p:spPr>
              <a:xfrm>
                <a:off x="6909747" y="2923933"/>
                <a:ext cx="131040" cy="3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9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285FA834-7E5E-C10D-993C-CD62652DDAC7}"/>
                  </a:ext>
                </a:extLst>
              </p14:cNvPr>
              <p14:cNvContentPartPr/>
              <p14:nvPr/>
            </p14:nvContentPartPr>
            <p14:xfrm>
              <a:off x="7365147" y="2885773"/>
              <a:ext cx="126720" cy="11556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285FA834-7E5E-C10D-993C-CD62652DDAC7}"/>
                  </a:ext>
                </a:extLst>
              </p:cNvPr>
              <p:cNvPicPr/>
              <p:nvPr/>
            </p:nvPicPr>
            <p:blipFill>
              <a:blip r:embed="rId110"/>
              <a:stretch>
                <a:fillRect/>
              </a:stretch>
            </p:blipFill>
            <p:spPr>
              <a:xfrm>
                <a:off x="7349667" y="2870653"/>
                <a:ext cx="157320" cy="14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1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47842390-D904-3EB0-0BF9-0699BA91CAA4}"/>
                  </a:ext>
                </a:extLst>
              </p14:cNvPr>
              <p14:cNvContentPartPr/>
              <p14:nvPr/>
            </p14:nvContentPartPr>
            <p14:xfrm>
              <a:off x="7490067" y="2904853"/>
              <a:ext cx="160920" cy="9180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47842390-D904-3EB0-0BF9-0699BA91CAA4}"/>
                  </a:ext>
                </a:extLst>
              </p:cNvPr>
              <p:cNvPicPr/>
              <p:nvPr/>
            </p:nvPicPr>
            <p:blipFill>
              <a:blip r:embed="rId112"/>
              <a:stretch>
                <a:fillRect/>
              </a:stretch>
            </p:blipFill>
            <p:spPr>
              <a:xfrm>
                <a:off x="7474947" y="2889733"/>
                <a:ext cx="19152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3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B8100E62-EAD7-3D67-ABA4-2ED752F3E12B}"/>
                  </a:ext>
                </a:extLst>
              </p14:cNvPr>
              <p14:cNvContentPartPr/>
              <p14:nvPr/>
            </p14:nvContentPartPr>
            <p14:xfrm>
              <a:off x="7775907" y="2836453"/>
              <a:ext cx="9720" cy="181800"/>
            </p14:xfrm>
          </p:contentPart>
        </mc:Choice>
        <mc:Fallback xmlns=""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B8100E62-EAD7-3D67-ABA4-2ED752F3E12B}"/>
                  </a:ext>
                </a:extLst>
              </p:cNvPr>
              <p:cNvPicPr/>
              <p:nvPr/>
            </p:nvPicPr>
            <p:blipFill>
              <a:blip r:embed="rId114"/>
              <a:stretch>
                <a:fillRect/>
              </a:stretch>
            </p:blipFill>
            <p:spPr>
              <a:xfrm>
                <a:off x="7760787" y="2821333"/>
                <a:ext cx="39960" cy="21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36A9CF79-0AA4-0387-1DC8-4447A2FD2C3C}"/>
                  </a:ext>
                </a:extLst>
              </p14:cNvPr>
              <p14:cNvContentPartPr/>
              <p14:nvPr/>
            </p14:nvContentPartPr>
            <p14:xfrm>
              <a:off x="7860147" y="2866333"/>
              <a:ext cx="5760" cy="16344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36A9CF79-0AA4-0387-1DC8-4447A2FD2C3C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7845027" y="2851213"/>
                <a:ext cx="36000" cy="194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7">
            <p14:nvContentPartPr>
              <p14:cNvPr id="86" name="Ink 85">
                <a:extLst>
                  <a:ext uri="{FF2B5EF4-FFF2-40B4-BE49-F238E27FC236}">
                    <a16:creationId xmlns:a16="http://schemas.microsoft.com/office/drawing/2014/main" id="{6779F81E-BF9E-DB5D-1CA5-A400143A23E4}"/>
                  </a:ext>
                </a:extLst>
              </p14:cNvPr>
              <p14:cNvContentPartPr/>
              <p14:nvPr/>
            </p14:nvContentPartPr>
            <p14:xfrm>
              <a:off x="8085507" y="2946253"/>
              <a:ext cx="109800" cy="91800"/>
            </p14:xfrm>
          </p:contentPart>
        </mc:Choice>
        <mc:Fallback xmlns="">
          <p:pic>
            <p:nvPicPr>
              <p:cNvPr id="86" name="Ink 85">
                <a:extLst>
                  <a:ext uri="{FF2B5EF4-FFF2-40B4-BE49-F238E27FC236}">
                    <a16:creationId xmlns:a16="http://schemas.microsoft.com/office/drawing/2014/main" id="{6779F81E-BF9E-DB5D-1CA5-A400143A23E4}"/>
                  </a:ext>
                </a:extLst>
              </p:cNvPr>
              <p:cNvPicPr/>
              <p:nvPr/>
            </p:nvPicPr>
            <p:blipFill>
              <a:blip r:embed="rId118"/>
              <a:stretch>
                <a:fillRect/>
              </a:stretch>
            </p:blipFill>
            <p:spPr>
              <a:xfrm>
                <a:off x="8070387" y="2931133"/>
                <a:ext cx="140040" cy="12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9">
            <p14:nvContentPartPr>
              <p14:cNvPr id="87" name="Ink 86">
                <a:extLst>
                  <a:ext uri="{FF2B5EF4-FFF2-40B4-BE49-F238E27FC236}">
                    <a16:creationId xmlns:a16="http://schemas.microsoft.com/office/drawing/2014/main" id="{932ED201-0C02-E486-FF8C-FF7660482D6F}"/>
                  </a:ext>
                </a:extLst>
              </p14:cNvPr>
              <p14:cNvContentPartPr/>
              <p14:nvPr/>
            </p14:nvContentPartPr>
            <p14:xfrm>
              <a:off x="8285667" y="2953813"/>
              <a:ext cx="92520" cy="92520"/>
            </p14:xfrm>
          </p:contentPart>
        </mc:Choice>
        <mc:Fallback xmlns="">
          <p:pic>
            <p:nvPicPr>
              <p:cNvPr id="87" name="Ink 86">
                <a:extLst>
                  <a:ext uri="{FF2B5EF4-FFF2-40B4-BE49-F238E27FC236}">
                    <a16:creationId xmlns:a16="http://schemas.microsoft.com/office/drawing/2014/main" id="{932ED201-0C02-E486-FF8C-FF7660482D6F}"/>
                  </a:ext>
                </a:extLst>
              </p:cNvPr>
              <p:cNvPicPr/>
              <p:nvPr/>
            </p:nvPicPr>
            <p:blipFill>
              <a:blip r:embed="rId120"/>
              <a:stretch>
                <a:fillRect/>
              </a:stretch>
            </p:blipFill>
            <p:spPr>
              <a:xfrm>
                <a:off x="8270547" y="2938333"/>
                <a:ext cx="123120" cy="123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04" name="Group 103">
            <a:extLst>
              <a:ext uri="{FF2B5EF4-FFF2-40B4-BE49-F238E27FC236}">
                <a16:creationId xmlns:a16="http://schemas.microsoft.com/office/drawing/2014/main" id="{F64AC189-37CF-8770-9861-F4E1BF2F668D}"/>
              </a:ext>
            </a:extLst>
          </p:cNvPr>
          <p:cNvGrpSpPr/>
          <p:nvPr/>
        </p:nvGrpSpPr>
        <p:grpSpPr>
          <a:xfrm>
            <a:off x="8438307" y="2877853"/>
            <a:ext cx="614160" cy="192240"/>
            <a:chOff x="8438307" y="2877853"/>
            <a:chExt cx="614160" cy="192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FAEF9B9-3C2C-952E-FBB6-C6CEA7669344}"/>
                    </a:ext>
                  </a:extLst>
                </p14:cNvPr>
                <p14:cNvContentPartPr/>
                <p14:nvPr/>
              </p14:nvContentPartPr>
              <p14:xfrm>
                <a:off x="8438307" y="2984053"/>
                <a:ext cx="158400" cy="633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7FAEF9B9-3C2C-952E-FBB6-C6CEA7669344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8423187" y="2968933"/>
                  <a:ext cx="18900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21397BE-C86A-C807-5741-9B417D8750EE}"/>
                    </a:ext>
                  </a:extLst>
                </p14:cNvPr>
                <p14:cNvContentPartPr/>
                <p14:nvPr/>
              </p14:nvContentPartPr>
              <p14:xfrm>
                <a:off x="8659707" y="2877853"/>
                <a:ext cx="78120" cy="1587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21397BE-C86A-C807-5741-9B417D8750EE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8644587" y="2862373"/>
                  <a:ext cx="108720" cy="18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6FC5A16D-0DDB-914A-DFD2-0B17B059B59C}"/>
                    </a:ext>
                  </a:extLst>
                </p14:cNvPr>
                <p14:cNvContentPartPr/>
                <p14:nvPr/>
              </p14:nvContentPartPr>
              <p14:xfrm>
                <a:off x="8737467" y="2977933"/>
                <a:ext cx="163800" cy="550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6FC5A16D-0DDB-914A-DFD2-0B17B059B59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8722347" y="2962813"/>
                  <a:ext cx="194040" cy="8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C4E98DF9-6092-E25F-30C1-D8EAD76BB7D4}"/>
                    </a:ext>
                  </a:extLst>
                </p14:cNvPr>
                <p14:cNvContentPartPr/>
                <p14:nvPr/>
              </p14:nvContentPartPr>
              <p14:xfrm>
                <a:off x="8958507" y="2998453"/>
                <a:ext cx="93960" cy="7164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C4E98DF9-6092-E25F-30C1-D8EAD76BB7D4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8943387" y="2982973"/>
                  <a:ext cx="1242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40F5C210-05D5-B50F-086C-DC9C68A01BCC}"/>
              </a:ext>
            </a:extLst>
          </p:cNvPr>
          <p:cNvGrpSpPr/>
          <p:nvPr/>
        </p:nvGrpSpPr>
        <p:grpSpPr>
          <a:xfrm>
            <a:off x="9269547" y="2984773"/>
            <a:ext cx="122760" cy="60120"/>
            <a:chOff x="9269547" y="2984773"/>
            <a:chExt cx="122760" cy="60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CBC07066-16A6-D302-48C9-6F3E7A50446D}"/>
                    </a:ext>
                  </a:extLst>
                </p14:cNvPr>
                <p14:cNvContentPartPr/>
                <p14:nvPr/>
              </p14:nvContentPartPr>
              <p14:xfrm>
                <a:off x="9281427" y="2984773"/>
                <a:ext cx="110880" cy="17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CBC07066-16A6-D302-48C9-6F3E7A50446D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265947" y="2969653"/>
                  <a:ext cx="14148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2D03AED-AA2C-727A-8927-B765070140B7}"/>
                    </a:ext>
                  </a:extLst>
                </p14:cNvPr>
                <p14:cNvContentPartPr/>
                <p14:nvPr/>
              </p14:nvContentPartPr>
              <p14:xfrm>
                <a:off x="9269547" y="3039853"/>
                <a:ext cx="116280" cy="504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2D03AED-AA2C-727A-8927-B765070140B7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9254427" y="3024373"/>
                  <a:ext cx="14688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50471E25-9677-022D-F5CD-FE566FF23515}"/>
              </a:ext>
            </a:extLst>
          </p:cNvPr>
          <p:cNvGrpSpPr/>
          <p:nvPr/>
        </p:nvGrpSpPr>
        <p:grpSpPr>
          <a:xfrm>
            <a:off x="9609387" y="2915653"/>
            <a:ext cx="757080" cy="163080"/>
            <a:chOff x="9609387" y="2915653"/>
            <a:chExt cx="757080" cy="16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CD91808-4E24-3027-8CF5-835B97034EB7}"/>
                    </a:ext>
                  </a:extLst>
                </p14:cNvPr>
                <p14:cNvContentPartPr/>
                <p14:nvPr/>
              </p14:nvContentPartPr>
              <p14:xfrm>
                <a:off x="9609387" y="2915653"/>
                <a:ext cx="196560" cy="1465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CD91808-4E24-3027-8CF5-835B97034EB7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9593907" y="2900533"/>
                  <a:ext cx="22716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75C708F6-5CC2-8498-9A92-3EAFBD2DD551}"/>
                    </a:ext>
                  </a:extLst>
                </p14:cNvPr>
                <p14:cNvContentPartPr/>
                <p14:nvPr/>
              </p14:nvContentPartPr>
              <p14:xfrm>
                <a:off x="9822507" y="2992333"/>
                <a:ext cx="124200" cy="80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75C708F6-5CC2-8498-9A92-3EAFBD2DD551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9807387" y="2976853"/>
                  <a:ext cx="15480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609DE863-7373-1ED7-F1B5-674802380DAF}"/>
                    </a:ext>
                  </a:extLst>
                </p14:cNvPr>
                <p14:cNvContentPartPr/>
                <p14:nvPr/>
              </p14:nvContentPartPr>
              <p14:xfrm>
                <a:off x="10012227" y="2998453"/>
                <a:ext cx="99000" cy="74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609DE863-7373-1ED7-F1B5-674802380DAF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9997107" y="2982973"/>
                  <a:ext cx="129600" cy="10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88176103-BA11-7F05-EB57-DAE48F12BC91}"/>
                    </a:ext>
                  </a:extLst>
                </p14:cNvPr>
                <p14:cNvContentPartPr/>
                <p14:nvPr/>
              </p14:nvContentPartPr>
              <p14:xfrm>
                <a:off x="10171707" y="2997733"/>
                <a:ext cx="194760" cy="810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8176103-BA11-7F05-EB57-DAE48F12BC91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156587" y="2982253"/>
                  <a:ext cx="225360" cy="1116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187359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8E89E1-3630-7207-40E6-0F235BF05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758" y="1964808"/>
            <a:ext cx="5245100" cy="407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15EE426-67C9-BB28-4E3C-E449A98303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4808"/>
            <a:ext cx="5245100" cy="4076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EED738D2-D53C-9598-5EDA-82D3F856E6AC}"/>
              </a:ext>
            </a:extLst>
          </p:cNvPr>
          <p:cNvGrpSpPr/>
          <p:nvPr/>
        </p:nvGrpSpPr>
        <p:grpSpPr>
          <a:xfrm>
            <a:off x="1422393" y="455651"/>
            <a:ext cx="948240" cy="221400"/>
            <a:chOff x="1422393" y="455651"/>
            <a:chExt cx="948240" cy="22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3FC96DC-F451-A57D-7850-F5C1F0ECC448}"/>
                    </a:ext>
                  </a:extLst>
                </p14:cNvPr>
                <p14:cNvContentPartPr/>
                <p14:nvPr/>
              </p14:nvContentPartPr>
              <p14:xfrm>
                <a:off x="1422393" y="455651"/>
                <a:ext cx="256680" cy="206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3FC96DC-F451-A57D-7850-F5C1F0ECC448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407273" y="440531"/>
                  <a:ext cx="28728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5B315651-96A4-CA8B-DD15-DF8E7280139C}"/>
                    </a:ext>
                  </a:extLst>
                </p14:cNvPr>
                <p14:cNvContentPartPr/>
                <p14:nvPr/>
              </p14:nvContentPartPr>
              <p14:xfrm>
                <a:off x="1706793" y="549971"/>
                <a:ext cx="268200" cy="1119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5B315651-96A4-CA8B-DD15-DF8E7280139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691673" y="534851"/>
                  <a:ext cx="29880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C573AED-971D-A772-092A-9A43B7C1E8F8}"/>
                    </a:ext>
                  </a:extLst>
                </p14:cNvPr>
                <p14:cNvContentPartPr/>
                <p14:nvPr/>
              </p14:nvContentPartPr>
              <p14:xfrm>
                <a:off x="1978233" y="557891"/>
                <a:ext cx="164160" cy="752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C573AED-971D-A772-092A-9A43B7C1E8F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962753" y="542411"/>
                  <a:ext cx="1947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08097FD8-94DA-F573-76A2-EBA1CF0A2F17}"/>
                    </a:ext>
                  </a:extLst>
                </p14:cNvPr>
                <p14:cNvContentPartPr/>
                <p14:nvPr/>
              </p14:nvContentPartPr>
              <p14:xfrm>
                <a:off x="2145273" y="582371"/>
                <a:ext cx="225360" cy="946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08097FD8-94DA-F573-76A2-EBA1CF0A2F1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130153" y="567251"/>
                  <a:ext cx="255600" cy="125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986F9597-2A0E-978E-794C-FBAF0FFDBEFE}"/>
                  </a:ext>
                </a:extLst>
              </p14:cNvPr>
              <p14:cNvContentPartPr/>
              <p14:nvPr/>
            </p14:nvContentPartPr>
            <p14:xfrm>
              <a:off x="2717313" y="453851"/>
              <a:ext cx="437040" cy="253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986F9597-2A0E-978E-794C-FBAF0FFDBEFE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702193" y="438731"/>
                <a:ext cx="467640" cy="283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2" name="Group 11">
            <a:extLst>
              <a:ext uri="{FF2B5EF4-FFF2-40B4-BE49-F238E27FC236}">
                <a16:creationId xmlns:a16="http://schemas.microsoft.com/office/drawing/2014/main" id="{20B6A977-045F-74BD-5DCE-212E37D8EC26}"/>
              </a:ext>
            </a:extLst>
          </p:cNvPr>
          <p:cNvGrpSpPr/>
          <p:nvPr/>
        </p:nvGrpSpPr>
        <p:grpSpPr>
          <a:xfrm>
            <a:off x="5770833" y="481211"/>
            <a:ext cx="673560" cy="127800"/>
            <a:chOff x="5770833" y="481211"/>
            <a:chExt cx="67356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66D3EB9-383B-541F-75C1-A886DEB96FFC}"/>
                    </a:ext>
                  </a:extLst>
                </p14:cNvPr>
                <p14:cNvContentPartPr/>
                <p14:nvPr/>
              </p14:nvContentPartPr>
              <p14:xfrm>
                <a:off x="5770833" y="481211"/>
                <a:ext cx="197280" cy="1278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66D3EB9-383B-541F-75C1-A886DEB96FFC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5755353" y="466091"/>
                  <a:ext cx="22752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B2A6B83-25D9-1B75-89A0-5A51A84C7A85}"/>
                    </a:ext>
                  </a:extLst>
                </p14:cNvPr>
                <p14:cNvContentPartPr/>
                <p14:nvPr/>
              </p14:nvContentPartPr>
              <p14:xfrm>
                <a:off x="6182673" y="506051"/>
                <a:ext cx="261720" cy="89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B2A6B83-25D9-1B75-89A0-5A51A84C7A8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6167193" y="490571"/>
                  <a:ext cx="292320" cy="120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A7AAFD8-5399-45B8-36AA-5954A65B46CE}"/>
              </a:ext>
            </a:extLst>
          </p:cNvPr>
          <p:cNvGrpSpPr/>
          <p:nvPr/>
        </p:nvGrpSpPr>
        <p:grpSpPr>
          <a:xfrm>
            <a:off x="8386953" y="320291"/>
            <a:ext cx="1785240" cy="236880"/>
            <a:chOff x="8386953" y="320291"/>
            <a:chExt cx="178524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CCF2E95-A668-4246-4CDD-88CEE86D35FC}"/>
                    </a:ext>
                  </a:extLst>
                </p14:cNvPr>
                <p14:cNvContentPartPr/>
                <p14:nvPr/>
              </p14:nvContentPartPr>
              <p14:xfrm>
                <a:off x="8386953" y="352691"/>
                <a:ext cx="314640" cy="2044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CCF2E95-A668-4246-4CDD-88CEE86D35FC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8371833" y="337571"/>
                  <a:ext cx="345240" cy="23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BFCBB48-C6EB-5A06-F500-32D14B268A12}"/>
                    </a:ext>
                  </a:extLst>
                </p14:cNvPr>
                <p14:cNvContentPartPr/>
                <p14:nvPr/>
              </p14:nvContentPartPr>
              <p14:xfrm>
                <a:off x="8757753" y="443771"/>
                <a:ext cx="296280" cy="107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BFCBB48-C6EB-5A06-F500-32D14B268A12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8742633" y="428651"/>
                  <a:ext cx="32688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7161E18-4468-7F5A-C2F3-1F6BC18C74B9}"/>
                    </a:ext>
                  </a:extLst>
                </p14:cNvPr>
                <p14:cNvContentPartPr/>
                <p14:nvPr/>
              </p14:nvContentPartPr>
              <p14:xfrm>
                <a:off x="9050433" y="419291"/>
                <a:ext cx="157680" cy="96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7161E18-4468-7F5A-C2F3-1F6BC18C74B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9035313" y="403811"/>
                  <a:ext cx="187920" cy="12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B75E8DB-A4D0-013D-0DCB-9EAEEB4F4822}"/>
                    </a:ext>
                  </a:extLst>
                </p14:cNvPr>
                <p14:cNvContentPartPr/>
                <p14:nvPr/>
              </p14:nvContentPartPr>
              <p14:xfrm>
                <a:off x="9262113" y="420011"/>
                <a:ext cx="230400" cy="10908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B75E8DB-A4D0-013D-0DCB-9EAEEB4F482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9246993" y="404891"/>
                  <a:ext cx="260640" cy="13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3A71DC1-9FE6-3ED8-BBF5-E3CA10809BDC}"/>
                    </a:ext>
                  </a:extLst>
                </p14:cNvPr>
                <p14:cNvContentPartPr/>
                <p14:nvPr/>
              </p14:nvContentPartPr>
              <p14:xfrm>
                <a:off x="9721833" y="320291"/>
                <a:ext cx="450360" cy="211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3A71DC1-9FE6-3ED8-BBF5-E3CA10809BDC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9706713" y="305171"/>
                  <a:ext cx="480600" cy="241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371167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A24B5E2-81A1-BF15-D567-E59A477DC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563" y="1890380"/>
            <a:ext cx="5321300" cy="407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D67534-6D46-AC01-A3E2-D805A73819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90380"/>
            <a:ext cx="5321300" cy="40767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0D8EEFE-C224-8C48-03D0-34CA90B323BD}"/>
              </a:ext>
            </a:extLst>
          </p:cNvPr>
          <p:cNvGrpSpPr/>
          <p:nvPr/>
        </p:nvGrpSpPr>
        <p:grpSpPr>
          <a:xfrm>
            <a:off x="2067513" y="323891"/>
            <a:ext cx="959760" cy="112680"/>
            <a:chOff x="2067513" y="323891"/>
            <a:chExt cx="959760" cy="112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2DD6F03-5F3B-61DC-E730-5EB9A4BD4024}"/>
                    </a:ext>
                  </a:extLst>
                </p14:cNvPr>
                <p14:cNvContentPartPr/>
                <p14:nvPr/>
              </p14:nvContentPartPr>
              <p14:xfrm>
                <a:off x="2067513" y="323891"/>
                <a:ext cx="241920" cy="1119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2DD6F03-5F3B-61DC-E730-5EB9A4BD402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052393" y="308771"/>
                  <a:ext cx="272160" cy="14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2AF9C5-2401-F92A-63C6-8554C306F1A2}"/>
                    </a:ext>
                  </a:extLst>
                </p14:cNvPr>
                <p14:cNvContentPartPr/>
                <p14:nvPr/>
              </p14:nvContentPartPr>
              <p14:xfrm>
                <a:off x="2342193" y="365651"/>
                <a:ext cx="212040" cy="65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2AF9C5-2401-F92A-63C6-8554C306F1A2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26713" y="350171"/>
                  <a:ext cx="242640" cy="9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8F6C8EF-E7F6-5BB1-8EC6-8DCA1111D413}"/>
                    </a:ext>
                  </a:extLst>
                </p14:cNvPr>
                <p14:cNvContentPartPr/>
                <p14:nvPr/>
              </p14:nvContentPartPr>
              <p14:xfrm>
                <a:off x="2594913" y="339011"/>
                <a:ext cx="132840" cy="68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8F6C8EF-E7F6-5BB1-8EC6-8DCA1111D41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79793" y="323891"/>
                  <a:ext cx="1630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9670FDFB-CE9B-D027-E8D6-C319843CEFC8}"/>
                    </a:ext>
                  </a:extLst>
                </p14:cNvPr>
                <p14:cNvContentPartPr/>
                <p14:nvPr/>
              </p14:nvContentPartPr>
              <p14:xfrm>
                <a:off x="2805153" y="346931"/>
                <a:ext cx="222120" cy="896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9670FDFB-CE9B-D027-E8D6-C319843CEFC8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90033" y="331451"/>
                  <a:ext cx="252360" cy="120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2B223BD-705E-CC97-A64C-900167003402}"/>
                  </a:ext>
                </a:extLst>
              </p14:cNvPr>
              <p14:cNvContentPartPr/>
              <p14:nvPr/>
            </p14:nvContentPartPr>
            <p14:xfrm>
              <a:off x="3698313" y="237851"/>
              <a:ext cx="233640" cy="204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2B223BD-705E-CC97-A64C-900167003402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683193" y="222731"/>
                <a:ext cx="264240" cy="235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B20EBAF6-046F-85D8-874A-2FAB1443C3F9}"/>
              </a:ext>
            </a:extLst>
          </p:cNvPr>
          <p:cNvGrpSpPr/>
          <p:nvPr/>
        </p:nvGrpSpPr>
        <p:grpSpPr>
          <a:xfrm>
            <a:off x="4956873" y="330011"/>
            <a:ext cx="538200" cy="117720"/>
            <a:chOff x="4956873" y="330011"/>
            <a:chExt cx="538200" cy="11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526D9BC-B1B9-EEC4-696D-230B82D13A24}"/>
                    </a:ext>
                  </a:extLst>
                </p14:cNvPr>
                <p14:cNvContentPartPr/>
                <p14:nvPr/>
              </p14:nvContentPartPr>
              <p14:xfrm>
                <a:off x="4956873" y="330011"/>
                <a:ext cx="190440" cy="1177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526D9BC-B1B9-EEC4-696D-230B82D13A2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941753" y="314531"/>
                  <a:ext cx="221040" cy="14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AC1DDBFC-D77B-CDA5-943B-B62548956087}"/>
                    </a:ext>
                  </a:extLst>
                </p14:cNvPr>
                <p14:cNvContentPartPr/>
                <p14:nvPr/>
              </p14:nvContentPartPr>
              <p14:xfrm>
                <a:off x="5253153" y="369971"/>
                <a:ext cx="241920" cy="62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AC1DDBFC-D77B-CDA5-943B-B62548956087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237673" y="354491"/>
                  <a:ext cx="272160" cy="92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F514B4F-5AD2-6EE5-C8B3-BF2B25015765}"/>
              </a:ext>
            </a:extLst>
          </p:cNvPr>
          <p:cNvGrpSpPr/>
          <p:nvPr/>
        </p:nvGrpSpPr>
        <p:grpSpPr>
          <a:xfrm>
            <a:off x="6356193" y="259091"/>
            <a:ext cx="1096920" cy="216360"/>
            <a:chOff x="6356193" y="259091"/>
            <a:chExt cx="1096920" cy="216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7D2C933-C3AE-695D-FD1C-80FECE25EF00}"/>
                    </a:ext>
                  </a:extLst>
                </p14:cNvPr>
                <p14:cNvContentPartPr/>
                <p14:nvPr/>
              </p14:nvContentPartPr>
              <p14:xfrm>
                <a:off x="6356193" y="259091"/>
                <a:ext cx="259920" cy="1738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7D2C933-C3AE-695D-FD1C-80FECE25EF0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6341073" y="243971"/>
                  <a:ext cx="290520" cy="20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E371E72D-101F-2BB6-0ECC-5F34BA25CD26}"/>
                    </a:ext>
                  </a:extLst>
                </p14:cNvPr>
                <p14:cNvContentPartPr/>
                <p14:nvPr/>
              </p14:nvContentPartPr>
              <p14:xfrm>
                <a:off x="6632313" y="356291"/>
                <a:ext cx="231840" cy="84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E371E72D-101F-2BB6-0ECC-5F34BA25CD2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6617193" y="340811"/>
                  <a:ext cx="262440" cy="11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2F8D045-CD23-322E-0BEF-E4971C2FA119}"/>
                    </a:ext>
                  </a:extLst>
                </p14:cNvPr>
                <p14:cNvContentPartPr/>
                <p14:nvPr/>
              </p14:nvContentPartPr>
              <p14:xfrm>
                <a:off x="6941553" y="366371"/>
                <a:ext cx="170640" cy="759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2F8D045-CD23-322E-0BEF-E4971C2FA11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6926433" y="351251"/>
                  <a:ext cx="20124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F9F342D-9F53-21FA-AC0E-E81DEB0FF2B1}"/>
                    </a:ext>
                  </a:extLst>
                </p14:cNvPr>
                <p14:cNvContentPartPr/>
                <p14:nvPr/>
              </p14:nvContentPartPr>
              <p14:xfrm>
                <a:off x="7179873" y="406331"/>
                <a:ext cx="273240" cy="691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F9F342D-9F53-21FA-AC0E-E81DEB0FF2B1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7164753" y="391211"/>
                  <a:ext cx="303840" cy="99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8D784571-BF45-9318-04AC-3740626B627A}"/>
                  </a:ext>
                </a:extLst>
              </p14:cNvPr>
              <p14:cNvContentPartPr/>
              <p14:nvPr/>
            </p14:nvContentPartPr>
            <p14:xfrm>
              <a:off x="7763793" y="269531"/>
              <a:ext cx="414000" cy="24696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8D784571-BF45-9318-04AC-3740626B627A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748313" y="254051"/>
                <a:ext cx="444240" cy="27756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922C8B96-F3F6-6622-5840-7402CD497090}"/>
              </a:ext>
            </a:extLst>
          </p:cNvPr>
          <p:cNvGrpSpPr/>
          <p:nvPr/>
        </p:nvGrpSpPr>
        <p:grpSpPr>
          <a:xfrm>
            <a:off x="9014793" y="150371"/>
            <a:ext cx="2846160" cy="314280"/>
            <a:chOff x="9014793" y="150371"/>
            <a:chExt cx="2846160" cy="314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24AECBA-00A9-1238-90A3-5962990A664D}"/>
                    </a:ext>
                  </a:extLst>
                </p14:cNvPr>
                <p14:cNvContentPartPr/>
                <p14:nvPr/>
              </p14:nvContentPartPr>
              <p14:xfrm>
                <a:off x="9014793" y="150371"/>
                <a:ext cx="226440" cy="2869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724AECBA-00A9-1238-90A3-5962990A664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8999313" y="135251"/>
                  <a:ext cx="2570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D567568-80EA-6D58-5224-46306A3066A3}"/>
                    </a:ext>
                  </a:extLst>
                </p14:cNvPr>
                <p14:cNvContentPartPr/>
                <p14:nvPr/>
              </p14:nvContentPartPr>
              <p14:xfrm>
                <a:off x="9038913" y="335051"/>
                <a:ext cx="243360" cy="46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D567568-80EA-6D58-5224-46306A3066A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9023793" y="319571"/>
                  <a:ext cx="273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6EACFE0-793A-86DE-E327-58A57D40B16C}"/>
                    </a:ext>
                  </a:extLst>
                </p14:cNvPr>
                <p14:cNvContentPartPr/>
                <p14:nvPr/>
              </p14:nvContentPartPr>
              <p14:xfrm>
                <a:off x="9394593" y="311291"/>
                <a:ext cx="183960" cy="1220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6EACFE0-793A-86DE-E327-58A57D40B16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9379113" y="295811"/>
                  <a:ext cx="21456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E83EDF0-6569-8F7F-790E-C866DD37D94D}"/>
                    </a:ext>
                  </a:extLst>
                </p14:cNvPr>
                <p14:cNvContentPartPr/>
                <p14:nvPr/>
              </p14:nvContentPartPr>
              <p14:xfrm>
                <a:off x="9758193" y="354491"/>
                <a:ext cx="303120" cy="1101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E83EDF0-6569-8F7F-790E-C866DD37D94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9743073" y="339371"/>
                  <a:ext cx="33372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B9FBC8-62C3-9F86-CDC3-EAF59CC57606}"/>
                    </a:ext>
                  </a:extLst>
                </p14:cNvPr>
                <p14:cNvContentPartPr/>
                <p14:nvPr/>
              </p14:nvContentPartPr>
              <p14:xfrm>
                <a:off x="10107393" y="365651"/>
                <a:ext cx="251640" cy="77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6BB9FBC8-62C3-9F86-CDC3-EAF59CC5760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0092273" y="350171"/>
                  <a:ext cx="282240" cy="107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D1A93E74-5516-D1E1-D1A7-86DD35B2B1BF}"/>
                    </a:ext>
                  </a:extLst>
                </p14:cNvPr>
                <p14:cNvContentPartPr/>
                <p14:nvPr/>
              </p14:nvContentPartPr>
              <p14:xfrm>
                <a:off x="10405113" y="372491"/>
                <a:ext cx="170640" cy="42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D1A93E74-5516-D1E1-D1A7-86DD35B2B1B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10389993" y="357011"/>
                  <a:ext cx="201240" cy="7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6139F9D-5BD5-7ACD-785A-9EDE77D08CE2}"/>
                    </a:ext>
                  </a:extLst>
                </p14:cNvPr>
                <p14:cNvContentPartPr/>
                <p14:nvPr/>
              </p14:nvContentPartPr>
              <p14:xfrm>
                <a:off x="10446513" y="358091"/>
                <a:ext cx="99720" cy="932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6139F9D-5BD5-7ACD-785A-9EDE77D08CE2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10431033" y="342611"/>
                  <a:ext cx="12996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7FD4B6F9-05D0-75B8-FAF4-D200D465AD78}"/>
                    </a:ext>
                  </a:extLst>
                </p14:cNvPr>
                <p14:cNvContentPartPr/>
                <p14:nvPr/>
              </p14:nvContentPartPr>
              <p14:xfrm>
                <a:off x="10875633" y="327131"/>
                <a:ext cx="30960" cy="91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FD4B6F9-05D0-75B8-FAF4-D200D465AD78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10860153" y="312011"/>
                  <a:ext cx="61560" cy="12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170FDE-9165-F911-13FF-ADF428405065}"/>
                    </a:ext>
                  </a:extLst>
                </p14:cNvPr>
                <p14:cNvContentPartPr/>
                <p14:nvPr/>
              </p14:nvContentPartPr>
              <p14:xfrm>
                <a:off x="10813713" y="339011"/>
                <a:ext cx="195480" cy="115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170FDE-9165-F911-13FF-ADF428405065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10798233" y="323891"/>
                  <a:ext cx="2260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EE96043-4755-CAB1-BA78-FAC9D8687751}"/>
                    </a:ext>
                  </a:extLst>
                </p14:cNvPr>
                <p14:cNvContentPartPr/>
                <p14:nvPr/>
              </p14:nvContentPartPr>
              <p14:xfrm>
                <a:off x="11075073" y="333971"/>
                <a:ext cx="45000" cy="54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EE96043-4755-CAB1-BA78-FAC9D8687751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11059593" y="318851"/>
                  <a:ext cx="7560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BECD6BE-3BEC-87A5-F2B5-D74610BF6F25}"/>
                    </a:ext>
                  </a:extLst>
                </p14:cNvPr>
                <p14:cNvContentPartPr/>
                <p14:nvPr/>
              </p14:nvContentPartPr>
              <p14:xfrm>
                <a:off x="11114673" y="248291"/>
                <a:ext cx="3600" cy="46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BECD6BE-3BEC-87A5-F2B5-D74610BF6F2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11099553" y="232811"/>
                  <a:ext cx="342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A18B25-2227-F527-176A-36486621DB1C}"/>
                    </a:ext>
                  </a:extLst>
                </p14:cNvPr>
                <p14:cNvContentPartPr/>
                <p14:nvPr/>
              </p14:nvContentPartPr>
              <p14:xfrm>
                <a:off x="11273433" y="301931"/>
                <a:ext cx="587520" cy="11448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C7A18B25-2227-F527-176A-36486621DB1C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11257953" y="286451"/>
                  <a:ext cx="618120" cy="14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1DF2DFE-6188-DBBD-34E0-DB95F02B7C75}"/>
                  </a:ext>
                </a:extLst>
              </p14:cNvPr>
              <p14:cNvContentPartPr/>
              <p14:nvPr/>
            </p14:nvContentPartPr>
            <p14:xfrm>
              <a:off x="1761513" y="661571"/>
              <a:ext cx="10060560" cy="1364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1DF2DFE-6188-DBBD-34E0-DB95F02B7C75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1746393" y="646451"/>
                <a:ext cx="10090800" cy="16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1758D06B-4D7E-B31B-E05A-B65C57C80387}"/>
                  </a:ext>
                </a:extLst>
              </p14:cNvPr>
              <p14:cNvContentPartPr/>
              <p14:nvPr/>
            </p14:nvContentPartPr>
            <p14:xfrm>
              <a:off x="2798673" y="1489211"/>
              <a:ext cx="316440" cy="1490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1758D06B-4D7E-B31B-E05A-B65C57C8038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783193" y="1474091"/>
                <a:ext cx="346680" cy="17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393F3787-2304-B827-A111-7F87EEAB408D}"/>
                  </a:ext>
                </a:extLst>
              </p14:cNvPr>
              <p14:cNvContentPartPr/>
              <p14:nvPr/>
            </p14:nvContentPartPr>
            <p14:xfrm>
              <a:off x="9283713" y="1479131"/>
              <a:ext cx="402120" cy="20520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393F3787-2304-B827-A111-7F87EEAB408D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9268593" y="1463651"/>
                <a:ext cx="43272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130042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C32A55-4B0E-185D-5883-C7F69E408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99" y="1964808"/>
            <a:ext cx="5410200" cy="40767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2E22D-4F20-2F7C-9B61-544E29A0C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4808"/>
            <a:ext cx="5410200" cy="4076700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7B041592-F102-0DB4-006B-42A46597FA1F}"/>
              </a:ext>
            </a:extLst>
          </p:cNvPr>
          <p:cNvGrpSpPr/>
          <p:nvPr/>
        </p:nvGrpSpPr>
        <p:grpSpPr>
          <a:xfrm>
            <a:off x="1134753" y="339011"/>
            <a:ext cx="2176920" cy="355320"/>
            <a:chOff x="1134753" y="339011"/>
            <a:chExt cx="2176920" cy="35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36B6B53-0CAB-9F72-F13A-3893D6BA517C}"/>
                    </a:ext>
                  </a:extLst>
                </p14:cNvPr>
                <p14:cNvContentPartPr/>
                <p14:nvPr/>
              </p14:nvContentPartPr>
              <p14:xfrm>
                <a:off x="1134753" y="355211"/>
                <a:ext cx="212040" cy="3160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36B6B53-0CAB-9F72-F13A-3893D6BA517C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119273" y="340091"/>
                  <a:ext cx="242640" cy="34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A404D262-EAFD-6E0D-3696-7171FD809F80}"/>
                    </a:ext>
                  </a:extLst>
                </p14:cNvPr>
                <p14:cNvContentPartPr/>
                <p14:nvPr/>
              </p14:nvContentPartPr>
              <p14:xfrm>
                <a:off x="1396113" y="576611"/>
                <a:ext cx="139320" cy="1015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A404D262-EAFD-6E0D-3696-7171FD809F8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380633" y="561131"/>
                  <a:ext cx="169920" cy="13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FFAC12D-19EC-CA1A-F589-A971E5FDEBAE}"/>
                    </a:ext>
                  </a:extLst>
                </p14:cNvPr>
                <p14:cNvContentPartPr/>
                <p14:nvPr/>
              </p14:nvContentPartPr>
              <p14:xfrm>
                <a:off x="1650633" y="573011"/>
                <a:ext cx="207000" cy="105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FFAC12D-19EC-CA1A-F589-A971E5FDEB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635513" y="557891"/>
                  <a:ext cx="23760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5FB2304B-86CF-B1B6-95F0-A89E9696DBBC}"/>
                    </a:ext>
                  </a:extLst>
                </p14:cNvPr>
                <p14:cNvContentPartPr/>
                <p14:nvPr/>
              </p14:nvContentPartPr>
              <p14:xfrm>
                <a:off x="1938633" y="565451"/>
                <a:ext cx="141120" cy="1152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5FB2304B-86CF-B1B6-95F0-A89E9696DBB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923153" y="550331"/>
                  <a:ext cx="17136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AAB5D17A-918E-8D7F-4DA8-1F95E1E64268}"/>
                    </a:ext>
                  </a:extLst>
                </p14:cNvPr>
                <p14:cNvContentPartPr/>
                <p14:nvPr/>
              </p14:nvContentPartPr>
              <p14:xfrm>
                <a:off x="2170113" y="447371"/>
                <a:ext cx="296280" cy="23868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AAB5D17A-918E-8D7F-4DA8-1F95E1E6426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154633" y="431891"/>
                  <a:ext cx="326880" cy="26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9621926C-3A08-F79F-D6E0-4597332AAF6E}"/>
                    </a:ext>
                  </a:extLst>
                </p14:cNvPr>
                <p14:cNvContentPartPr/>
                <p14:nvPr/>
              </p14:nvContentPartPr>
              <p14:xfrm>
                <a:off x="2545593" y="586691"/>
                <a:ext cx="233640" cy="107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9621926C-3A08-F79F-D6E0-4597332AAF6E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530113" y="571571"/>
                  <a:ext cx="26424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370F0EC-177D-6AF8-9CAC-D28B6244180C}"/>
                    </a:ext>
                  </a:extLst>
                </p14:cNvPr>
                <p14:cNvContentPartPr/>
                <p14:nvPr/>
              </p14:nvContentPartPr>
              <p14:xfrm>
                <a:off x="2896593" y="339011"/>
                <a:ext cx="415080" cy="322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370F0EC-177D-6AF8-9CAC-D28B6244180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81113" y="323891"/>
                  <a:ext cx="445680" cy="353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718F38C-A5F0-8380-B38B-6B210C48389E}"/>
              </a:ext>
            </a:extLst>
          </p:cNvPr>
          <p:cNvGrpSpPr/>
          <p:nvPr/>
        </p:nvGrpSpPr>
        <p:grpSpPr>
          <a:xfrm>
            <a:off x="4087833" y="363851"/>
            <a:ext cx="1230120" cy="310680"/>
            <a:chOff x="4087833" y="363851"/>
            <a:chExt cx="1230120" cy="310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A2D2441-27BB-E09A-E134-32CA4C07F29E}"/>
                    </a:ext>
                  </a:extLst>
                </p14:cNvPr>
                <p14:cNvContentPartPr/>
                <p14:nvPr/>
              </p14:nvContentPartPr>
              <p14:xfrm>
                <a:off x="4087833" y="363851"/>
                <a:ext cx="308880" cy="3106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A2D2441-27BB-E09A-E134-32CA4C07F29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072353" y="348731"/>
                  <a:ext cx="339480" cy="34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57BD4F-08E0-21E0-FC4C-1E8CC10C2A87}"/>
                    </a:ext>
                  </a:extLst>
                </p14:cNvPr>
                <p14:cNvContentPartPr/>
                <p14:nvPr/>
              </p14:nvContentPartPr>
              <p14:xfrm>
                <a:off x="4435953" y="518651"/>
                <a:ext cx="162360" cy="136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57BD4F-08E0-21E0-FC4C-1E8CC10C2A8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420833" y="503531"/>
                  <a:ext cx="192960" cy="16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693F3F6-AA4E-6B19-CAF9-BDE4708A92B6}"/>
                    </a:ext>
                  </a:extLst>
                </p14:cNvPr>
                <p14:cNvContentPartPr/>
                <p14:nvPr/>
              </p14:nvContentPartPr>
              <p14:xfrm>
                <a:off x="4710273" y="536651"/>
                <a:ext cx="240480" cy="1184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693F3F6-AA4E-6B19-CAF9-BDE4708A92B6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695153" y="521171"/>
                  <a:ext cx="270720" cy="149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EADC363C-B39B-6E14-07D9-768126A81282}"/>
                    </a:ext>
                  </a:extLst>
                </p14:cNvPr>
                <p14:cNvContentPartPr/>
                <p14:nvPr/>
              </p14:nvContentPartPr>
              <p14:xfrm>
                <a:off x="5104113" y="534131"/>
                <a:ext cx="213840" cy="1144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EADC363C-B39B-6E14-07D9-768126A81282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088993" y="518651"/>
                  <a:ext cx="244080" cy="14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347EA5B-6B59-6EBE-9367-06719E3E3104}"/>
              </a:ext>
            </a:extLst>
          </p:cNvPr>
          <p:cNvGrpSpPr/>
          <p:nvPr/>
        </p:nvGrpSpPr>
        <p:grpSpPr>
          <a:xfrm>
            <a:off x="5913033" y="335771"/>
            <a:ext cx="468360" cy="306720"/>
            <a:chOff x="5913033" y="335771"/>
            <a:chExt cx="468360" cy="30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FC161E8-3A78-D48F-7C85-C3AA0AAC740F}"/>
                    </a:ext>
                  </a:extLst>
                </p14:cNvPr>
                <p14:cNvContentPartPr/>
                <p14:nvPr/>
              </p14:nvContentPartPr>
              <p14:xfrm>
                <a:off x="5913033" y="335771"/>
                <a:ext cx="185760" cy="29628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FC161E8-3A78-D48F-7C85-C3AA0AAC740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97553" y="320651"/>
                  <a:ext cx="216000" cy="326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2A807A33-1B60-B54C-E158-371C4990A9CC}"/>
                    </a:ext>
                  </a:extLst>
                </p14:cNvPr>
                <p14:cNvContentPartPr/>
                <p14:nvPr/>
              </p14:nvContentPartPr>
              <p14:xfrm>
                <a:off x="5919513" y="528011"/>
                <a:ext cx="173880" cy="36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A807A33-1B60-B54C-E158-371C4990A9C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904393" y="512891"/>
                  <a:ext cx="204480" cy="3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AEB5B89-046E-A823-95A8-6CD27D54B4B5}"/>
                    </a:ext>
                  </a:extLst>
                </p14:cNvPr>
                <p14:cNvContentPartPr/>
                <p14:nvPr/>
              </p14:nvContentPartPr>
              <p14:xfrm>
                <a:off x="6194193" y="522971"/>
                <a:ext cx="187200" cy="119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AEB5B89-046E-A823-95A8-6CD27D54B4B5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78713" y="507851"/>
                  <a:ext cx="217800" cy="149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B6C5B06-0313-F71A-E213-8BAFF2A995A9}"/>
              </a:ext>
            </a:extLst>
          </p:cNvPr>
          <p:cNvGrpSpPr/>
          <p:nvPr/>
        </p:nvGrpSpPr>
        <p:grpSpPr>
          <a:xfrm>
            <a:off x="6716553" y="522971"/>
            <a:ext cx="936720" cy="149040"/>
            <a:chOff x="6716553" y="522971"/>
            <a:chExt cx="936720" cy="149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4302B658-1ED5-BDCD-822E-0D41C3642C76}"/>
                    </a:ext>
                  </a:extLst>
                </p14:cNvPr>
                <p14:cNvContentPartPr/>
                <p14:nvPr/>
              </p14:nvContentPartPr>
              <p14:xfrm>
                <a:off x="6716553" y="546731"/>
                <a:ext cx="319680" cy="1134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4302B658-1ED5-BDCD-822E-0D41C3642C76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701433" y="531611"/>
                  <a:ext cx="34992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0545360-18FB-37A2-E9A7-A84EDCA7C22D}"/>
                    </a:ext>
                  </a:extLst>
                </p14:cNvPr>
                <p14:cNvContentPartPr/>
                <p14:nvPr/>
              </p14:nvContentPartPr>
              <p14:xfrm>
                <a:off x="7082313" y="537371"/>
                <a:ext cx="298080" cy="1278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0545360-18FB-37A2-E9A7-A84EDCA7C22D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067193" y="522251"/>
                  <a:ext cx="3286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43FD4C-2E19-346A-7CEF-22B4419B708E}"/>
                    </a:ext>
                  </a:extLst>
                </p14:cNvPr>
                <p14:cNvContentPartPr/>
                <p14:nvPr/>
              </p14:nvContentPartPr>
              <p14:xfrm>
                <a:off x="7454553" y="544931"/>
                <a:ext cx="198720" cy="583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443FD4C-2E19-346A-7CEF-22B4419B708E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439073" y="529811"/>
                  <a:ext cx="22932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48CCE4C-4955-55F5-DD91-FF21CC2241C6}"/>
                    </a:ext>
                  </a:extLst>
                </p14:cNvPr>
                <p14:cNvContentPartPr/>
                <p14:nvPr/>
              </p14:nvContentPartPr>
              <p14:xfrm>
                <a:off x="7500633" y="522971"/>
                <a:ext cx="137520" cy="14904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48CCE4C-4955-55F5-DD91-FF21CC2241C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485513" y="507851"/>
                  <a:ext cx="168120" cy="179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92870E5-5725-6D92-62AE-087DB8595100}"/>
              </a:ext>
            </a:extLst>
          </p:cNvPr>
          <p:cNvGrpSpPr/>
          <p:nvPr/>
        </p:nvGrpSpPr>
        <p:grpSpPr>
          <a:xfrm>
            <a:off x="8565873" y="461771"/>
            <a:ext cx="1392840" cy="215640"/>
            <a:chOff x="8565873" y="461771"/>
            <a:chExt cx="1392840" cy="215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AE8E14F-54D7-A5BB-E7FB-9131F298FE14}"/>
                    </a:ext>
                  </a:extLst>
                </p14:cNvPr>
                <p14:cNvContentPartPr/>
                <p14:nvPr/>
              </p14:nvContentPartPr>
              <p14:xfrm>
                <a:off x="8607273" y="522971"/>
                <a:ext cx="41760" cy="1544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AE8E14F-54D7-A5BB-E7FB-9131F298FE1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8591793" y="507851"/>
                  <a:ext cx="72360" cy="184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732B5BA2-FD7A-3B35-3CE6-E33930F9A654}"/>
                    </a:ext>
                  </a:extLst>
                </p14:cNvPr>
                <p14:cNvContentPartPr/>
                <p14:nvPr/>
              </p14:nvContentPartPr>
              <p14:xfrm>
                <a:off x="8565873" y="589211"/>
                <a:ext cx="243360" cy="234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732B5BA2-FD7A-3B35-3CE6-E33930F9A65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8550753" y="574091"/>
                  <a:ext cx="273960" cy="5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35F3CC62-748C-7F2D-5F4E-2B4BDF5F51C9}"/>
                    </a:ext>
                  </a:extLst>
                </p14:cNvPr>
                <p14:cNvContentPartPr/>
                <p14:nvPr/>
              </p14:nvContentPartPr>
              <p14:xfrm>
                <a:off x="8878353" y="565451"/>
                <a:ext cx="30240" cy="44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35F3CC62-748C-7F2D-5F4E-2B4BDF5F51C9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863233" y="550331"/>
                  <a:ext cx="6048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12C7E0C-1681-9770-DA58-1DE035FB63E2}"/>
                    </a:ext>
                  </a:extLst>
                </p14:cNvPr>
                <p14:cNvContentPartPr/>
                <p14:nvPr/>
              </p14:nvContentPartPr>
              <p14:xfrm>
                <a:off x="8926593" y="461771"/>
                <a:ext cx="13680" cy="104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12C7E0C-1681-9770-DA58-1DE035FB63E2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911113" y="446291"/>
                  <a:ext cx="4392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E7ABCF3D-0EB8-D2E7-9266-721CA3215835}"/>
                    </a:ext>
                  </a:extLst>
                </p14:cNvPr>
                <p14:cNvContentPartPr/>
                <p14:nvPr/>
              </p14:nvContentPartPr>
              <p14:xfrm>
                <a:off x="9066993" y="479411"/>
                <a:ext cx="891720" cy="1526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E7ABCF3D-0EB8-D2E7-9266-721CA321583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9051873" y="464291"/>
                  <a:ext cx="922320" cy="183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67C359C6-E2AF-DEAA-3DFF-DFD1F643B471}"/>
                  </a:ext>
                </a:extLst>
              </p14:cNvPr>
              <p14:cNvContentPartPr/>
              <p14:nvPr/>
            </p14:nvContentPartPr>
            <p14:xfrm>
              <a:off x="999033" y="815651"/>
              <a:ext cx="9199800" cy="13824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67C359C6-E2AF-DEAA-3DFF-DFD1F643B471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983913" y="800171"/>
                <a:ext cx="9230040" cy="16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5605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B48BC451-3E3B-927F-2EA6-8F188084DB6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204549"/>
              </p:ext>
            </p:extLst>
          </p:nvPr>
        </p:nvGraphicFramePr>
        <p:xfrm>
          <a:off x="548641" y="58395"/>
          <a:ext cx="10948416" cy="67475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8552">
                  <a:extLst>
                    <a:ext uri="{9D8B030D-6E8A-4147-A177-3AD203B41FA5}">
                      <a16:colId xmlns:a16="http://schemas.microsoft.com/office/drawing/2014/main" val="2863333692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3219997663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3580647388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888678363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580313671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4013598965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140229716"/>
                    </a:ext>
                  </a:extLst>
                </a:gridCol>
                <a:gridCol w="1368552">
                  <a:extLst>
                    <a:ext uri="{9D8B030D-6E8A-4147-A177-3AD203B41FA5}">
                      <a16:colId xmlns:a16="http://schemas.microsoft.com/office/drawing/2014/main" val="2067232805"/>
                    </a:ext>
                  </a:extLst>
                </a:gridCol>
              </a:tblGrid>
              <a:tr h="302028">
                <a:tc gridSpan="8"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Case 1 sensitive parameters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8249629"/>
                  </a:ext>
                </a:extLst>
              </a:tr>
              <a:tr h="962868">
                <a:tc>
                  <a:txBody>
                    <a:bodyPr/>
                    <a:lstStyle/>
                    <a:p>
                      <a:r>
                        <a:rPr lang="en-US" sz="1400" dirty="0"/>
                        <a:t>Antibody concentration range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Steady state fc percentage bound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Steady state</a:t>
                      </a:r>
                    </a:p>
                    <a:p>
                      <a:r>
                        <a:rPr lang="en-US" sz="1400" dirty="0"/>
                        <a:t>Fc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Steady state Fc number with recycling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Steady state fc percentage bound with recycling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Max fc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Max fc percentage bound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Max fc number with recycling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202316"/>
                  </a:ext>
                </a:extLst>
              </a:tr>
              <a:tr h="1873195">
                <a:tc>
                  <a:txBody>
                    <a:bodyPr/>
                    <a:lstStyle/>
                    <a:p>
                      <a:r>
                        <a:rPr lang="en-US" sz="1400" dirty="0"/>
                        <a:t>10^-12 – 10^-10 (low Ab conc)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Target receptor number, target and fc dissociation rates, target association rate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and fc dissociation rates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and fc dissociation rates, target binding rate, target association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Target receptor number, target and fc dissociation rates, bivalent bound ab fc binding rate (A20-&gt;A21)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Target dissociation rate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Target dissociation rate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155884"/>
                  </a:ext>
                </a:extLst>
              </a:tr>
              <a:tr h="1471796">
                <a:tc>
                  <a:txBody>
                    <a:bodyPr/>
                    <a:lstStyle/>
                    <a:p>
                      <a:r>
                        <a:rPr lang="en-US" sz="1400" dirty="0"/>
                        <a:t>10^-10 – 10^-7 (middle Ab conc)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crosslinking, target receptor number, fc dissociation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crosslinking, fc dissociation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crosslinking, fc dissociation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Target crosslinking, fc dissociation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Fc dissociation rate, target receptor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Fc dissociation rate, target receptor number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1570244"/>
                  </a:ext>
                </a:extLst>
              </a:tr>
              <a:tr h="2073894">
                <a:tc>
                  <a:txBody>
                    <a:bodyPr/>
                    <a:lstStyle/>
                    <a:p>
                      <a:r>
                        <a:rPr lang="en-US" sz="1400" dirty="0"/>
                        <a:t>10^-7-10^-5</a:t>
                      </a:r>
                    </a:p>
                    <a:p>
                      <a:r>
                        <a:rPr lang="en-US" sz="1400" dirty="0"/>
                        <a:t>(high Ab conc)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Monovalent bound Ab fc binding rate (A10-&gt; A11), fc and target receptor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Monovalent bound Ab fc binding rate (A10-&gt; A11), fc receptor number, target receptor number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Monovalent bound Ab fc binding rate (A10-&gt; A11), fc receptor number, target receptor number</a:t>
                      </a:r>
                    </a:p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Monovalent bound Ab fc binding rate (A10-&gt; A11), fc and target  receptor numbers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Monovalent bound Ab fc binding rate (A10-&gt; A11), target dissociation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Monovalent bound Ab fc binding rate (A10-&gt; A11), target dissociation rate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98414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532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B3BF06-984D-32E6-0512-8CBF212BA5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1428" y="2145813"/>
            <a:ext cx="3517119" cy="299914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5290508-424D-5C26-8C4A-CA3362A85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21521" y="2145812"/>
            <a:ext cx="3537345" cy="30163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3975F164-E5B6-9F5A-773C-00912889C9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5972" y="2145812"/>
            <a:ext cx="3517120" cy="299914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A_0 = 10^{-7} $$&#10;&#10;\end{document}" title="IguanaTex Bitmap Display">
            <a:extLst>
              <a:ext uri="{FF2B5EF4-FFF2-40B4-BE49-F238E27FC236}">
                <a16:creationId xmlns:a16="http://schemas.microsoft.com/office/drawing/2014/main" id="{8FB2E61B-9CBB-5405-A0BB-FBA93A29EAB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552448" y="1294487"/>
            <a:ext cx="1143000" cy="2794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A_0 = 10^{-5} $$&#10;&#10;\end{document}" title="IguanaTex Bitmap Display">
            <a:extLst>
              <a:ext uri="{FF2B5EF4-FFF2-40B4-BE49-F238E27FC236}">
                <a16:creationId xmlns:a16="http://schemas.microsoft.com/office/drawing/2014/main" id="{910CDC41-D090-A5AE-DF54-BD9DA0AD490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629648" y="1294487"/>
            <a:ext cx="11430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A_0 = 10^{-6} $$&#10;&#10;\end{document}" title="IguanaTex Bitmap Display">
            <a:extLst>
              <a:ext uri="{FF2B5EF4-FFF2-40B4-BE49-F238E27FC236}">
                <a16:creationId xmlns:a16="http://schemas.microsoft.com/office/drawing/2014/main" id="{3A3D9A69-F1E0-F495-E088-0C605EAF9E2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24500" y="1302210"/>
            <a:ext cx="1143000" cy="2794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\delta_i = 1 $$&#10;&#10;\end{document}" title="IguanaTex Bitmap Display">
            <a:extLst>
              <a:ext uri="{FF2B5EF4-FFF2-40B4-BE49-F238E27FC236}">
                <a16:creationId xmlns:a16="http://schemas.microsoft.com/office/drawing/2014/main" id="{75FCE447-0194-EA63-8219-416368AFA2C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4740147" y="6052312"/>
            <a:ext cx="635000" cy="2286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\phi = 0.5 $$&#10;&#10;\end{document}" title="IguanaTex Bitmap Display">
            <a:extLst>
              <a:ext uri="{FF2B5EF4-FFF2-40B4-BE49-F238E27FC236}">
                <a16:creationId xmlns:a16="http://schemas.microsoft.com/office/drawing/2014/main" id="{9AB8259E-9E37-7695-2499-65245819038D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816854" y="6075680"/>
            <a:ext cx="787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4819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C2EDABC6-5D38-33AF-7F57-BE74B9EE0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67" y="1283863"/>
            <a:ext cx="5291666" cy="4290274"/>
          </a:xfrm>
          <a:prstGeom prst="rect">
            <a:avLst/>
          </a:prstGeom>
        </p:spPr>
      </p:pic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94783841-DDBE-8AE4-268A-3E58C6CB1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865" y="1400527"/>
            <a:ext cx="5291667" cy="4056945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A_0 = 10^{-5} $$&#10;&#10;\end{document}">
            <a:extLst>
              <a:ext uri="{FF2B5EF4-FFF2-40B4-BE49-F238E27FC236}">
                <a16:creationId xmlns:a16="http://schemas.microsoft.com/office/drawing/2014/main" id="{1AED2117-9418-CF3F-DEF5-4B1DCA704C7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84822" y="6050596"/>
            <a:ext cx="1143000" cy="279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delta_i = 10 $$&#10;&#10;\end{document}" title="IguanaTex Bitmap Display">
            <a:extLst>
              <a:ext uri="{FF2B5EF4-FFF2-40B4-BE49-F238E27FC236}">
                <a16:creationId xmlns:a16="http://schemas.microsoft.com/office/drawing/2014/main" id="{A12FF4FC-F83B-6502-BCC9-C51F132E3D9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864179" y="6050596"/>
            <a:ext cx="762000" cy="2286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AB0B81E4-68C5-1B78-EED5-99E03CA7D669}"/>
                  </a:ext>
                </a:extLst>
              </p14:cNvPr>
              <p14:cNvContentPartPr/>
              <p14:nvPr/>
            </p14:nvContentPartPr>
            <p14:xfrm>
              <a:off x="3580648" y="154781"/>
              <a:ext cx="129600" cy="392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AB0B81E4-68C5-1B78-EED5-99E03CA7D669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565528" y="139301"/>
                <a:ext cx="160200" cy="4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2915E6B-E8C8-EAF8-D9AF-8C2CF2918D90}"/>
                  </a:ext>
                </a:extLst>
              </p14:cNvPr>
              <p14:cNvContentPartPr/>
              <p14:nvPr/>
            </p14:nvContentPartPr>
            <p14:xfrm>
              <a:off x="3588208" y="415781"/>
              <a:ext cx="103320" cy="118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2915E6B-E8C8-EAF8-D9AF-8C2CF2918D90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3573088" y="400661"/>
                <a:ext cx="133920" cy="4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C4736ECD-60D6-838B-4FF9-A166566E90D3}"/>
                  </a:ext>
                </a:extLst>
              </p14:cNvPr>
              <p14:cNvContentPartPr/>
              <p14:nvPr/>
            </p14:nvContentPartPr>
            <p14:xfrm>
              <a:off x="3750568" y="418301"/>
              <a:ext cx="129600" cy="975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C4736ECD-60D6-838B-4FF9-A166566E90D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5088" y="403181"/>
                <a:ext cx="160200" cy="128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1ACE5F98-F1C8-F8A3-3EF7-6F2EE1629E69}"/>
              </a:ext>
            </a:extLst>
          </p:cNvPr>
          <p:cNvGrpSpPr/>
          <p:nvPr/>
        </p:nvGrpSpPr>
        <p:grpSpPr>
          <a:xfrm>
            <a:off x="4320448" y="186821"/>
            <a:ext cx="1441080" cy="579600"/>
            <a:chOff x="4320448" y="186821"/>
            <a:chExt cx="1441080" cy="57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44DC2B7-E405-84A8-5242-E22795E38676}"/>
                    </a:ext>
                  </a:extLst>
                </p14:cNvPr>
                <p14:cNvContentPartPr/>
                <p14:nvPr/>
              </p14:nvContentPartPr>
              <p14:xfrm>
                <a:off x="4320448" y="186821"/>
                <a:ext cx="1441080" cy="579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44DC2B7-E405-84A8-5242-E22795E38676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305328" y="171701"/>
                  <a:ext cx="1471680" cy="60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CBFDE6-CC78-6948-AEEC-89CE539C60BE}"/>
                    </a:ext>
                  </a:extLst>
                </p14:cNvPr>
                <p14:cNvContentPartPr/>
                <p14:nvPr/>
              </p14:nvContentPartPr>
              <p14:xfrm>
                <a:off x="4860808" y="418301"/>
                <a:ext cx="101520" cy="36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CBFDE6-CC78-6948-AEEC-89CE539C60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845688" y="403181"/>
                  <a:ext cx="132120" cy="34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383E966-AE1C-36F9-8F11-93737A033847}"/>
                  </a:ext>
                </a:extLst>
              </p14:cNvPr>
              <p14:cNvContentPartPr/>
              <p14:nvPr/>
            </p14:nvContentPartPr>
            <p14:xfrm>
              <a:off x="3627088" y="653741"/>
              <a:ext cx="2211480" cy="116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383E966-AE1C-36F9-8F11-93737A033847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3611608" y="638621"/>
                <a:ext cx="2241720" cy="146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3183137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9967EF8-3B4A-6434-92F7-C9CA3A1091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121" y="2046208"/>
            <a:ext cx="3517119" cy="285154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4286933A-C6CB-B9FD-5EB8-65A204E919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1" y="2046208"/>
            <a:ext cx="3537345" cy="2820839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E2E41DFC-77B5-49E4-F9A7-C3C95C16649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22200" y="2015506"/>
            <a:ext cx="3517120" cy="2851542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A_0 = 10^{-7} $$&#10;&#10;\end{document}" title="IguanaTex Bitmap Display">
            <a:extLst>
              <a:ext uri="{FF2B5EF4-FFF2-40B4-BE49-F238E27FC236}">
                <a16:creationId xmlns:a16="http://schemas.microsoft.com/office/drawing/2014/main" id="{3F031A23-9F9C-274A-D77D-A54F706ECA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22340" y="1565836"/>
            <a:ext cx="1143000" cy="2794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A_0 = 10^{-6} $$&#10;&#10;\end{document}" title="IguanaTex Bitmap Display">
            <a:extLst>
              <a:ext uri="{FF2B5EF4-FFF2-40B4-BE49-F238E27FC236}">
                <a16:creationId xmlns:a16="http://schemas.microsoft.com/office/drawing/2014/main" id="{6BB9FD18-CB06-17AA-A9C5-0E3F6913A5C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509260" y="1565836"/>
            <a:ext cx="1143000" cy="279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A_0 = 10^{-5} $$&#10;&#10;\end{document}">
            <a:extLst>
              <a:ext uri="{FF2B5EF4-FFF2-40B4-BE49-F238E27FC236}">
                <a16:creationId xmlns:a16="http://schemas.microsoft.com/office/drawing/2014/main" id="{C7FCC415-E11E-E285-8329-93A2C90DDE2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496180" y="1565836"/>
            <a:ext cx="1143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436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42E325-7908-5543-2D47-FA2904BD30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121" y="2000157"/>
            <a:ext cx="3517119" cy="2851541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127DDCEC-ECED-4878-B0A5-649471B48E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840" y="2000157"/>
            <a:ext cx="3537345" cy="286794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519188C-8858-2E05-1511-860C34F792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00386" y="2016555"/>
            <a:ext cx="3517120" cy="2851542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A_0 = 10^{-5} $$&#10;&#10;\end{document}">
            <a:extLst>
              <a:ext uri="{FF2B5EF4-FFF2-40B4-BE49-F238E27FC236}">
                <a16:creationId xmlns:a16="http://schemas.microsoft.com/office/drawing/2014/main" id="{E740EB24-0724-276B-AC86-427A78D1FC1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4424130" y="6317130"/>
            <a:ext cx="1143000" cy="279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delta_4 = 1 $$&#10;&#10;\end{document}" title="IguanaTex Bitmap Display">
            <a:extLst>
              <a:ext uri="{FF2B5EF4-FFF2-40B4-BE49-F238E27FC236}">
                <a16:creationId xmlns:a16="http://schemas.microsoft.com/office/drawing/2014/main" id="{2A118F98-6774-8CF8-EFB8-E94DC6F46D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736811" y="1573887"/>
            <a:ext cx="660400" cy="2286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\delta_4 = 100 $$&#10;&#10;\end{document}" title="IguanaTex Bitmap Display">
            <a:extLst>
              <a:ext uri="{FF2B5EF4-FFF2-40B4-BE49-F238E27FC236}">
                <a16:creationId xmlns:a16="http://schemas.microsoft.com/office/drawing/2014/main" id="{495636DE-63D1-55F6-07DD-9A80970158E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764311" y="1576406"/>
            <a:ext cx="939800" cy="228600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\delta_4 = 10 $$&#10;&#10;\end{document}" title="IguanaTex Bitmap Display">
            <a:extLst>
              <a:ext uri="{FF2B5EF4-FFF2-40B4-BE49-F238E27FC236}">
                <a16:creationId xmlns:a16="http://schemas.microsoft.com/office/drawing/2014/main" id="{9179DD6C-98D3-7D87-1D89-BA425EDF729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567130" y="1573887"/>
            <a:ext cx="812800" cy="228600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\delta_{2, 7} = 1 $$&#10;&#10;\end{document}" title="IguanaTex Bitmap Display">
            <a:extLst>
              <a:ext uri="{FF2B5EF4-FFF2-40B4-BE49-F238E27FC236}">
                <a16:creationId xmlns:a16="http://schemas.microsoft.com/office/drawing/2014/main" id="{1166823B-1BA2-2F42-84F8-14A5E1FC7B5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6096000" y="6329830"/>
            <a:ext cx="8382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7956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EDE8445-6807-A5F5-5985-63B9B905B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33010"/>
            <a:ext cx="5291666" cy="419197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A2134A6-7D0B-80BB-7261-7042215CAB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796" y="1333011"/>
            <a:ext cx="5291667" cy="4191977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 \delta_i = 1 $$&#10;&#10;\end{document}" title="IguanaTex Bitmap Display">
            <a:extLst>
              <a:ext uri="{FF2B5EF4-FFF2-40B4-BE49-F238E27FC236}">
                <a16:creationId xmlns:a16="http://schemas.microsoft.com/office/drawing/2014/main" id="{910E3C05-4BB0-D42E-BF42-8AE9545AF34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028119" y="5884306"/>
            <a:ext cx="635000" cy="2286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\delta_i = 100 $$&#10;&#10;\end{document}" title="IguanaTex Bitmap Display">
            <a:extLst>
              <a:ext uri="{FF2B5EF4-FFF2-40B4-BE49-F238E27FC236}">
                <a16:creationId xmlns:a16="http://schemas.microsoft.com/office/drawing/2014/main" id="{F49DEE6E-A9E3-C238-508B-A0797612066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28882" y="5842047"/>
            <a:ext cx="889000" cy="2286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98E0D85-AE2F-E4DC-5CF2-7BCD8101475D}"/>
              </a:ext>
            </a:extLst>
          </p:cNvPr>
          <p:cNvGrpSpPr/>
          <p:nvPr/>
        </p:nvGrpSpPr>
        <p:grpSpPr>
          <a:xfrm>
            <a:off x="2401288" y="295541"/>
            <a:ext cx="6478200" cy="612720"/>
            <a:chOff x="2401288" y="295541"/>
            <a:chExt cx="6478200" cy="61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ADD8B148-57C1-A861-607B-29AE5EB5F044}"/>
                    </a:ext>
                  </a:extLst>
                </p14:cNvPr>
                <p14:cNvContentPartPr/>
                <p14:nvPr/>
              </p14:nvContentPartPr>
              <p14:xfrm>
                <a:off x="2401288" y="383021"/>
                <a:ext cx="44640" cy="2959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ADD8B148-57C1-A861-607B-29AE5EB5F044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86168" y="367541"/>
                  <a:ext cx="74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D995F7BD-7342-9209-66E6-DB34AB90AB03}"/>
                    </a:ext>
                  </a:extLst>
                </p14:cNvPr>
                <p14:cNvContentPartPr/>
                <p14:nvPr/>
              </p14:nvContentPartPr>
              <p14:xfrm>
                <a:off x="2458888" y="321461"/>
                <a:ext cx="240480" cy="54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D995F7BD-7342-9209-66E6-DB34AB90AB0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43768" y="306341"/>
                  <a:ext cx="271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44E059-257C-6A89-D212-8D14AD17C94C}"/>
                    </a:ext>
                  </a:extLst>
                </p14:cNvPr>
                <p14:cNvContentPartPr/>
                <p14:nvPr/>
              </p14:nvContentPartPr>
              <p14:xfrm>
                <a:off x="2503168" y="445301"/>
                <a:ext cx="175320" cy="17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44E059-257C-6A89-D212-8D14AD17C94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488048" y="429821"/>
                  <a:ext cx="2059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0CC5470-0904-D2F7-BDA0-9196EE16A048}"/>
                    </a:ext>
                  </a:extLst>
                </p14:cNvPr>
                <p14:cNvContentPartPr/>
                <p14:nvPr/>
              </p14:nvContentPartPr>
              <p14:xfrm>
                <a:off x="2439808" y="669581"/>
                <a:ext cx="178920" cy="72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A0CC5470-0904-D2F7-BDA0-9196EE16A04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424688" y="654461"/>
                  <a:ext cx="2095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25944E6-BEB7-0429-DD5A-39AB9FE87B81}"/>
                    </a:ext>
                  </a:extLst>
                </p14:cNvPr>
                <p14:cNvContentPartPr/>
                <p14:nvPr/>
              </p14:nvContentPartPr>
              <p14:xfrm>
                <a:off x="2841568" y="303821"/>
                <a:ext cx="257760" cy="365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25944E6-BEB7-0429-DD5A-39AB9FE87B8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826448" y="288341"/>
                  <a:ext cx="288360" cy="39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7CF078C1-AB64-90B7-7E32-572B4BE1B734}"/>
                    </a:ext>
                  </a:extLst>
                </p14:cNvPr>
                <p14:cNvContentPartPr/>
                <p14:nvPr/>
              </p14:nvContentPartPr>
              <p14:xfrm>
                <a:off x="2884048" y="546821"/>
                <a:ext cx="244440" cy="17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7CF078C1-AB64-90B7-7E32-572B4BE1B73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868568" y="531701"/>
                  <a:ext cx="27504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334005-F801-EAA9-BBCC-043F52D490ED}"/>
                    </a:ext>
                  </a:extLst>
                </p14:cNvPr>
                <p14:cNvContentPartPr/>
                <p14:nvPr/>
              </p14:nvContentPartPr>
              <p14:xfrm>
                <a:off x="3189328" y="352061"/>
                <a:ext cx="173520" cy="3366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334005-F801-EAA9-BBCC-043F52D490ED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174208" y="336941"/>
                  <a:ext cx="203760" cy="36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270ECBB-1B8D-79A6-7816-041D9DE99248}"/>
                    </a:ext>
                  </a:extLst>
                </p14:cNvPr>
                <p14:cNvContentPartPr/>
                <p14:nvPr/>
              </p14:nvContentPartPr>
              <p14:xfrm>
                <a:off x="3158728" y="551861"/>
                <a:ext cx="254160" cy="298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0270ECBB-1B8D-79A6-7816-041D9DE99248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143608" y="536741"/>
                  <a:ext cx="28476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3B70104-2720-3CB3-0F48-FAB47A34305B}"/>
                    </a:ext>
                  </a:extLst>
                </p14:cNvPr>
                <p14:cNvContentPartPr/>
                <p14:nvPr/>
              </p14:nvContentPartPr>
              <p14:xfrm>
                <a:off x="3402808" y="548981"/>
                <a:ext cx="244440" cy="1101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3B70104-2720-3CB3-0F48-FAB47A34305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387688" y="533501"/>
                  <a:ext cx="27504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232F8B98-DA85-EB92-A927-7C0B2C5A0A99}"/>
                    </a:ext>
                  </a:extLst>
                </p14:cNvPr>
                <p14:cNvContentPartPr/>
                <p14:nvPr/>
              </p14:nvContentPartPr>
              <p14:xfrm>
                <a:off x="3716008" y="566621"/>
                <a:ext cx="79200" cy="8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232F8B98-DA85-EB92-A927-7C0B2C5A0A99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700888" y="551501"/>
                  <a:ext cx="109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8C99C38-0643-D56A-6CF4-17797983F104}"/>
                    </a:ext>
                  </a:extLst>
                </p14:cNvPr>
                <p14:cNvContentPartPr/>
                <p14:nvPr/>
              </p14:nvContentPartPr>
              <p14:xfrm>
                <a:off x="3860368" y="484541"/>
                <a:ext cx="88560" cy="196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8C99C38-0643-D56A-6CF4-17797983F104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3845248" y="469421"/>
                  <a:ext cx="11916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B5A82358-15F9-783C-C44A-9B1B78B471EE}"/>
                    </a:ext>
                  </a:extLst>
                </p14:cNvPr>
                <p14:cNvContentPartPr/>
                <p14:nvPr/>
              </p14:nvContentPartPr>
              <p14:xfrm>
                <a:off x="3908248" y="603341"/>
                <a:ext cx="129240" cy="140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B5A82358-15F9-783C-C44A-9B1B78B471EE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3893128" y="588221"/>
                  <a:ext cx="159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ECC0639-3023-2CD5-6D1E-002F9C197894}"/>
                    </a:ext>
                  </a:extLst>
                </p14:cNvPr>
                <p14:cNvContentPartPr/>
                <p14:nvPr/>
              </p14:nvContentPartPr>
              <p14:xfrm>
                <a:off x="4484968" y="374021"/>
                <a:ext cx="369360" cy="438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ECC0639-3023-2CD5-6D1E-002F9C19789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69848" y="358541"/>
                  <a:ext cx="399960" cy="46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55CC9EA5-D410-BE03-086C-F26B9843339F}"/>
                    </a:ext>
                  </a:extLst>
                </p14:cNvPr>
                <p14:cNvContentPartPr/>
                <p14:nvPr/>
              </p14:nvContentPartPr>
              <p14:xfrm>
                <a:off x="5319088" y="488501"/>
                <a:ext cx="34920" cy="1544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55CC9EA5-D410-BE03-086C-F26B9843339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303968" y="473381"/>
                  <a:ext cx="65520" cy="18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B06AD462-91B5-98C5-C3F9-F23932C65126}"/>
                    </a:ext>
                  </a:extLst>
                </p14:cNvPr>
                <p14:cNvContentPartPr/>
                <p14:nvPr/>
              </p14:nvContentPartPr>
              <p14:xfrm>
                <a:off x="5284528" y="383741"/>
                <a:ext cx="23400" cy="9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B06AD462-91B5-98C5-C3F9-F23932C6512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269408" y="368621"/>
                  <a:ext cx="54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88697647-AB23-E883-95BE-DEC3DF554510}"/>
                    </a:ext>
                  </a:extLst>
                </p14:cNvPr>
                <p14:cNvContentPartPr/>
                <p14:nvPr/>
              </p14:nvContentPartPr>
              <p14:xfrm>
                <a:off x="5467408" y="467981"/>
                <a:ext cx="202320" cy="1418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88697647-AB23-E883-95BE-DEC3DF5545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451928" y="452501"/>
                  <a:ext cx="23256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0FDE2C84-01AC-FA41-4F98-D8C8B74BF8E0}"/>
                    </a:ext>
                  </a:extLst>
                </p14:cNvPr>
                <p14:cNvContentPartPr/>
                <p14:nvPr/>
              </p14:nvContentPartPr>
              <p14:xfrm>
                <a:off x="5734528" y="477701"/>
                <a:ext cx="115560" cy="1537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0FDE2C84-01AC-FA41-4F98-D8C8B74BF8E0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5719048" y="462581"/>
                  <a:ext cx="1461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7084BE-715F-2463-73B5-AE4B5666850F}"/>
                    </a:ext>
                  </a:extLst>
                </p14:cNvPr>
                <p14:cNvContentPartPr/>
                <p14:nvPr/>
              </p14:nvContentPartPr>
              <p14:xfrm>
                <a:off x="5938288" y="485621"/>
                <a:ext cx="259920" cy="1303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47084BE-715F-2463-73B5-AE4B5666850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5922808" y="470501"/>
                  <a:ext cx="290520" cy="160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C7CD411-54C6-A8F3-7368-B03747FF5F2F}"/>
                    </a:ext>
                  </a:extLst>
                </p14:cNvPr>
                <p14:cNvContentPartPr/>
                <p14:nvPr/>
              </p14:nvContentPartPr>
              <p14:xfrm>
                <a:off x="6193888" y="464021"/>
                <a:ext cx="205920" cy="1645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C7CD411-54C6-A8F3-7368-B03747FF5F2F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178768" y="448541"/>
                  <a:ext cx="236520" cy="19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9179F6EB-3C44-ABD6-3A74-363284EADEDE}"/>
                    </a:ext>
                  </a:extLst>
                </p14:cNvPr>
                <p14:cNvContentPartPr/>
                <p14:nvPr/>
              </p14:nvContentPartPr>
              <p14:xfrm>
                <a:off x="6455248" y="538901"/>
                <a:ext cx="192600" cy="95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9179F6EB-3C44-ABD6-3A74-363284EADEDE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0128" y="523781"/>
                  <a:ext cx="22320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A55888D4-1A35-4D76-216C-E10F61BB6575}"/>
                    </a:ext>
                  </a:extLst>
                </p14:cNvPr>
                <p14:cNvContentPartPr/>
                <p14:nvPr/>
              </p14:nvContentPartPr>
              <p14:xfrm>
                <a:off x="6693568" y="497501"/>
                <a:ext cx="154080" cy="1270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A55888D4-1A35-4D76-216C-E10F61BB6575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678448" y="482381"/>
                  <a:ext cx="18468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D482676-893A-BC5E-99E0-9C291445EF65}"/>
                    </a:ext>
                  </a:extLst>
                </p14:cNvPr>
                <p14:cNvContentPartPr/>
                <p14:nvPr/>
              </p14:nvContentPartPr>
              <p14:xfrm>
                <a:off x="6964648" y="550061"/>
                <a:ext cx="13680" cy="716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D482676-893A-BC5E-99E0-9C291445EF65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949168" y="534581"/>
                  <a:ext cx="4428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45E1FBD1-30C6-7522-C35C-A8CBEAE039B2}"/>
                    </a:ext>
                  </a:extLst>
                </p14:cNvPr>
                <p14:cNvContentPartPr/>
                <p14:nvPr/>
              </p14:nvContentPartPr>
              <p14:xfrm>
                <a:off x="6947368" y="423341"/>
                <a:ext cx="360" cy="3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45E1FBD1-30C6-7522-C35C-A8CBEAE039B2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31888" y="408221"/>
                  <a:ext cx="30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4258ADB8-036A-C4E2-EB9A-8CE8EB531570}"/>
                    </a:ext>
                  </a:extLst>
                </p14:cNvPr>
                <p14:cNvContentPartPr/>
                <p14:nvPr/>
              </p14:nvContentPartPr>
              <p14:xfrm>
                <a:off x="7145368" y="528101"/>
                <a:ext cx="140760" cy="1278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258ADB8-036A-C4E2-EB9A-8CE8EB53157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7129888" y="512981"/>
                  <a:ext cx="17100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7F406FFA-8BA4-E7D8-04A2-8F1D3605820E}"/>
                    </a:ext>
                  </a:extLst>
                </p14:cNvPr>
                <p14:cNvContentPartPr/>
                <p14:nvPr/>
              </p14:nvContentPartPr>
              <p14:xfrm>
                <a:off x="7318168" y="520181"/>
                <a:ext cx="352080" cy="325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7F406FFA-8BA4-E7D8-04A2-8F1D3605820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303048" y="505061"/>
                  <a:ext cx="382680" cy="355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70BB1B6-78D6-25EE-4879-C6812B4CAA5A}"/>
                    </a:ext>
                  </a:extLst>
                </p14:cNvPr>
                <p14:cNvContentPartPr/>
                <p14:nvPr/>
              </p14:nvContentPartPr>
              <p14:xfrm>
                <a:off x="8190808" y="295541"/>
                <a:ext cx="290520" cy="322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70BB1B6-78D6-25EE-4879-C6812B4CAA5A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8175688" y="280421"/>
                  <a:ext cx="32112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A3CF48BC-4BFD-F886-2CA6-C8F747C83FD0}"/>
                    </a:ext>
                  </a:extLst>
                </p14:cNvPr>
                <p14:cNvContentPartPr/>
                <p14:nvPr/>
              </p14:nvContentPartPr>
              <p14:xfrm>
                <a:off x="8663848" y="533141"/>
                <a:ext cx="29160" cy="42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A3CF48BC-4BFD-F886-2CA6-C8F747C83FD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648368" y="518021"/>
                  <a:ext cx="5976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74B2926D-4943-5E4D-D84C-1BA2D1395E45}"/>
                    </a:ext>
                  </a:extLst>
                </p14:cNvPr>
                <p14:cNvContentPartPr/>
                <p14:nvPr/>
              </p14:nvContentPartPr>
              <p14:xfrm>
                <a:off x="8709928" y="401741"/>
                <a:ext cx="360" cy="54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74B2926D-4943-5E4D-D84C-1BA2D1395E45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694808" y="386261"/>
                  <a:ext cx="30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6F8A629-B18B-9967-370B-CE6E70DBAAA5}"/>
                    </a:ext>
                  </a:extLst>
                </p14:cNvPr>
                <p14:cNvContentPartPr/>
                <p14:nvPr/>
              </p14:nvContentPartPr>
              <p14:xfrm>
                <a:off x="2405248" y="846341"/>
                <a:ext cx="6474240" cy="619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6F8A629-B18B-9967-370B-CE6E70DBAAA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390128" y="831221"/>
                  <a:ext cx="6504840" cy="921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6270777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969473D-4F32-B1B5-1C67-0FAD6BC83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13" y="1371600"/>
            <a:ext cx="4991100" cy="4114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DB03DA-4CD7-128C-2927-A19B2F519F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0787" y="1371600"/>
            <a:ext cx="4991100" cy="41148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delta_i = 100 $$&#10;&#10;\end{document}" title="IguanaTex Bitmap Display">
            <a:extLst>
              <a:ext uri="{FF2B5EF4-FFF2-40B4-BE49-F238E27FC236}">
                <a16:creationId xmlns:a16="http://schemas.microsoft.com/office/drawing/2014/main" id="{B55C3CDF-D806-A70A-6A72-7B9F6C1851C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992864" y="5734709"/>
            <a:ext cx="889000" cy="2286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\delta_i = 100 $$&#10;&#10;\end{document}" title="IguanaTex Bitmap Display">
            <a:extLst>
              <a:ext uri="{FF2B5EF4-FFF2-40B4-BE49-F238E27FC236}">
                <a16:creationId xmlns:a16="http://schemas.microsoft.com/office/drawing/2014/main" id="{4E0C589C-C43B-6011-F03F-DD508693D9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8528882" y="5734709"/>
            <a:ext cx="889000" cy="2286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$$ 10^{-2}(k_{off}, q_{off} ) $$&#10;&#10;\end{document}" title="IguanaTex Bitmap Display">
            <a:extLst>
              <a:ext uri="{FF2B5EF4-FFF2-40B4-BE49-F238E27FC236}">
                <a16:creationId xmlns:a16="http://schemas.microsoft.com/office/drawing/2014/main" id="{696668D8-215C-828F-2B7F-F4C32A3EEC67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207153" y="6059218"/>
            <a:ext cx="1727200" cy="3048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02FCAB32-6D7E-AA40-5F59-345E3F282944}"/>
              </a:ext>
            </a:extLst>
          </p:cNvPr>
          <p:cNvGrpSpPr/>
          <p:nvPr/>
        </p:nvGrpSpPr>
        <p:grpSpPr>
          <a:xfrm>
            <a:off x="2418568" y="110861"/>
            <a:ext cx="4798440" cy="527400"/>
            <a:chOff x="2418568" y="110861"/>
            <a:chExt cx="4798440" cy="527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6BFF25E3-3988-402A-7AB2-15B5955BCEF8}"/>
                    </a:ext>
                  </a:extLst>
                </p14:cNvPr>
                <p14:cNvContentPartPr/>
                <p14:nvPr/>
              </p14:nvContentPartPr>
              <p14:xfrm>
                <a:off x="2418568" y="110861"/>
                <a:ext cx="42480" cy="32076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6BFF25E3-3988-402A-7AB2-15B5955BCEF8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403448" y="95741"/>
                  <a:ext cx="73080" cy="35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A31E0FE-DAE7-AD59-75A4-CC5FFC86AD94}"/>
                    </a:ext>
                  </a:extLst>
                </p14:cNvPr>
                <p14:cNvContentPartPr/>
                <p14:nvPr/>
              </p14:nvContentPartPr>
              <p14:xfrm>
                <a:off x="2647528" y="308861"/>
                <a:ext cx="175320" cy="11700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4A31E0FE-DAE7-AD59-75A4-CC5FFC86AD94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632048" y="293381"/>
                  <a:ext cx="2059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2C0DAC6-85C8-76C1-AEB2-E8AD463AC7B9}"/>
                    </a:ext>
                  </a:extLst>
                </p14:cNvPr>
                <p14:cNvContentPartPr/>
                <p14:nvPr/>
              </p14:nvContentPartPr>
              <p14:xfrm>
                <a:off x="2975128" y="322541"/>
                <a:ext cx="356760" cy="1112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2C0DAC6-85C8-76C1-AEB2-E8AD463AC7B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960008" y="307421"/>
                  <a:ext cx="3873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11C9E3E-4253-8DBA-C404-4625ED713D39}"/>
                    </a:ext>
                  </a:extLst>
                </p14:cNvPr>
                <p14:cNvContentPartPr/>
                <p14:nvPr/>
              </p14:nvContentPartPr>
              <p14:xfrm>
                <a:off x="3816088" y="320741"/>
                <a:ext cx="254160" cy="1378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811C9E3E-4253-8DBA-C404-4625ED713D39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3800968" y="305261"/>
                  <a:ext cx="2844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2294F37A-31E4-BC49-5E0E-AD4E0F4DC8BA}"/>
                    </a:ext>
                  </a:extLst>
                </p14:cNvPr>
                <p14:cNvContentPartPr/>
                <p14:nvPr/>
              </p14:nvContentPartPr>
              <p14:xfrm>
                <a:off x="4146568" y="192941"/>
                <a:ext cx="236880" cy="2908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2294F37A-31E4-BC49-5E0E-AD4E0F4DC8B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4131448" y="177821"/>
                  <a:ext cx="267120" cy="32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D5273F-373A-7395-AF96-89DA30D0572C}"/>
                    </a:ext>
                  </a:extLst>
                </p14:cNvPr>
                <p14:cNvContentPartPr/>
                <p14:nvPr/>
              </p14:nvContentPartPr>
              <p14:xfrm>
                <a:off x="4729048" y="347381"/>
                <a:ext cx="129240" cy="1458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D5273F-373A-7395-AF96-89DA30D0572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4713928" y="331901"/>
                  <a:ext cx="159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E6C1C5C-3B75-AE35-5430-03D9F23AE856}"/>
                    </a:ext>
                  </a:extLst>
                </p14:cNvPr>
                <p14:cNvContentPartPr/>
                <p14:nvPr/>
              </p14:nvContentPartPr>
              <p14:xfrm>
                <a:off x="4871248" y="395621"/>
                <a:ext cx="175320" cy="1299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E6C1C5C-3B75-AE35-5430-03D9F23AE856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4856128" y="380501"/>
                  <a:ext cx="20592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B5ABA7E-AD1D-80CD-066A-FF398A0FA0F6}"/>
                    </a:ext>
                  </a:extLst>
                </p14:cNvPr>
                <p14:cNvContentPartPr/>
                <p14:nvPr/>
              </p14:nvContentPartPr>
              <p14:xfrm>
                <a:off x="4944328" y="395621"/>
                <a:ext cx="286920" cy="853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1B5ABA7E-AD1D-80CD-066A-FF398A0FA0F6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4929208" y="380501"/>
                  <a:ext cx="31716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256ACA9-2E65-EB9C-FC6C-9E8A79B0D92E}"/>
                    </a:ext>
                  </a:extLst>
                </p14:cNvPr>
                <p14:cNvContentPartPr/>
                <p14:nvPr/>
              </p14:nvContentPartPr>
              <p14:xfrm>
                <a:off x="5292448" y="368981"/>
                <a:ext cx="213840" cy="128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56ACA9-2E65-EB9C-FC6C-9E8A79B0D92E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5276968" y="353861"/>
                  <a:ext cx="24408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6CAFC507-CAD5-1799-B397-467F7D18675A}"/>
                    </a:ext>
                  </a:extLst>
                </p14:cNvPr>
                <p14:cNvContentPartPr/>
                <p14:nvPr/>
              </p14:nvContentPartPr>
              <p14:xfrm>
                <a:off x="6097768" y="285461"/>
                <a:ext cx="159840" cy="2250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6CAFC507-CAD5-1799-B397-467F7D18675A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6082648" y="270341"/>
                  <a:ext cx="190440" cy="25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A4AFCEA1-D758-19AB-598F-85FE8D693872}"/>
                    </a:ext>
                  </a:extLst>
                </p14:cNvPr>
                <p14:cNvContentPartPr/>
                <p14:nvPr/>
              </p14:nvContentPartPr>
              <p14:xfrm>
                <a:off x="6145648" y="388781"/>
                <a:ext cx="161640" cy="428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A4AFCEA1-D758-19AB-598F-85FE8D693872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6130528" y="373661"/>
                  <a:ext cx="1922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7CECACA-5B06-1E46-03FA-6E080F0251B4}"/>
                    </a:ext>
                  </a:extLst>
                </p14:cNvPr>
                <p14:cNvContentPartPr/>
                <p14:nvPr/>
              </p14:nvContentPartPr>
              <p14:xfrm>
                <a:off x="6426448" y="371141"/>
                <a:ext cx="125280" cy="105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7CECACA-5B06-1E46-03FA-6E080F0251B4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6410968" y="355661"/>
                  <a:ext cx="155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03FB14F3-DCD1-4B31-287A-00B9C3B14261}"/>
                    </a:ext>
                  </a:extLst>
                </p14:cNvPr>
                <p14:cNvContentPartPr/>
                <p14:nvPr/>
              </p14:nvContentPartPr>
              <p14:xfrm>
                <a:off x="6762688" y="335501"/>
                <a:ext cx="42480" cy="1616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03FB14F3-DCD1-4B31-287A-00B9C3B14261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6747568" y="320021"/>
                  <a:ext cx="73080" cy="19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480DA31-0745-81BC-C9D9-2C611C9F4D27}"/>
                    </a:ext>
                  </a:extLst>
                </p14:cNvPr>
                <p14:cNvContentPartPr/>
                <p14:nvPr/>
              </p14:nvContentPartPr>
              <p14:xfrm>
                <a:off x="6931888" y="264221"/>
                <a:ext cx="27360" cy="21996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1480DA31-0745-81BC-C9D9-2C611C9F4D27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6916768" y="249101"/>
                  <a:ext cx="57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A10D2EE-93F7-1B6E-D66D-C04D733641A1}"/>
                    </a:ext>
                  </a:extLst>
                </p14:cNvPr>
                <p14:cNvContentPartPr/>
                <p14:nvPr/>
              </p14:nvContentPartPr>
              <p14:xfrm>
                <a:off x="6712648" y="346301"/>
                <a:ext cx="167400" cy="24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3A10D2EE-93F7-1B6E-D66D-C04D733641A1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6697528" y="331181"/>
                  <a:ext cx="198000" cy="5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4DD5BC58-7F23-3313-3847-3D68809609D9}"/>
                    </a:ext>
                  </a:extLst>
                </p14:cNvPr>
                <p14:cNvContentPartPr/>
                <p14:nvPr/>
              </p14:nvContentPartPr>
              <p14:xfrm>
                <a:off x="6691768" y="395621"/>
                <a:ext cx="402120" cy="73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DD5BC58-7F23-3313-3847-3D68809609D9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6676288" y="380501"/>
                  <a:ext cx="43272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859637DB-1126-210D-4440-DE0EEC83B74D}"/>
                    </a:ext>
                  </a:extLst>
                </p14:cNvPr>
                <p14:cNvContentPartPr/>
                <p14:nvPr/>
              </p14:nvContentPartPr>
              <p14:xfrm>
                <a:off x="2589928" y="526301"/>
                <a:ext cx="4627080" cy="1119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859637DB-1126-210D-4440-DE0EEC83B74D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574448" y="510821"/>
                  <a:ext cx="4657320" cy="1425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35112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4FC8BB99-C2F3-3B12-C44B-F4330CA7B0F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568" y="1201573"/>
            <a:ext cx="2645688" cy="2198853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EEACF55-0390-D1F4-0A80-B97AF0CE90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1660" y="1244435"/>
            <a:ext cx="2815283" cy="2198853"/>
          </a:xfrm>
          <a:prstGeom prst="rect">
            <a:avLst/>
          </a:prstGeom>
        </p:spPr>
      </p:pic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E37DF0CA-729C-1FBA-1544-53C3EB7847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7347" y="1270350"/>
            <a:ext cx="2592990" cy="2087214"/>
          </a:xfrm>
          <a:prstGeom prst="rect">
            <a:avLst/>
          </a:prstGeom>
        </p:spPr>
      </p:pic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D79E89E2-5E67-DC8B-0036-F795A425249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8459" y="3271318"/>
            <a:ext cx="2692797" cy="2298865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BF165F59-19CB-4E7D-4C70-FFDBC7F3F28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60508" y="3321323"/>
            <a:ext cx="2773345" cy="2198853"/>
          </a:xfrm>
          <a:prstGeom prst="rect">
            <a:avLst/>
          </a:prstGeom>
        </p:spPr>
      </p:pic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3D1C16CD-6ED2-A45D-8B5B-0BB0B47EB66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929589" y="1223799"/>
            <a:ext cx="2712307" cy="2184565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641F8654-85A7-A591-A897-0BC585AC124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00220" y="3302710"/>
            <a:ext cx="2774743" cy="223608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1BB00E93-9773-9D8E-8D0B-77DB647503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6655" y="3300084"/>
            <a:ext cx="2896393" cy="2334117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A_{init} = 10^{-11} $$&#10;&#10;\end{document}" title="IguanaTex Bitmap Display">
            <a:extLst>
              <a:ext uri="{FF2B5EF4-FFF2-40B4-BE49-F238E27FC236}">
                <a16:creationId xmlns:a16="http://schemas.microsoft.com/office/drawing/2014/main" id="{4CCF7BC7-82B1-A936-3773-EE0445077AF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247235" y="618796"/>
            <a:ext cx="1473200" cy="279400"/>
          </a:xfrm>
          <a:prstGeom prst="rect">
            <a:avLst/>
          </a:prstGeom>
        </p:spPr>
      </p:pic>
      <p:pic>
        <p:nvPicPr>
          <p:cNvPr id="26" name="Picture 25" descr="\documentclass{article}&#10;\usepackage{amsmath}&#10;\pagestyle{empty}&#10;\begin{document}&#10;&#10;&#10;$$ A_{init} = 10^{-5} $$&#10;&#10;\end{document}" title="IguanaTex Bitmap Display">
            <a:extLst>
              <a:ext uri="{FF2B5EF4-FFF2-40B4-BE49-F238E27FC236}">
                <a16:creationId xmlns:a16="http://schemas.microsoft.com/office/drawing/2014/main" id="{5E047BDE-2612-E0B2-4615-2D358958E1B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9689426" y="621423"/>
            <a:ext cx="1397000" cy="279400"/>
          </a:xfrm>
          <a:prstGeom prst="rect">
            <a:avLst/>
          </a:prstGeom>
        </p:spPr>
      </p:pic>
      <p:pic>
        <p:nvPicPr>
          <p:cNvPr id="24" name="Picture 23" descr="\documentclass{article}&#10;\usepackage{amsmath}&#10;\pagestyle{empty}&#10;\begin{document}&#10;&#10;&#10;$$ A_{init} = 10^{-7} $$&#10;&#10;\end{document}" title="IguanaTex Bitmap Display">
            <a:extLst>
              <a:ext uri="{FF2B5EF4-FFF2-40B4-BE49-F238E27FC236}">
                <a16:creationId xmlns:a16="http://schemas.microsoft.com/office/drawing/2014/main" id="{CF53C743-5D02-5285-BC2F-B62D665A9BF5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7002281" y="618796"/>
            <a:ext cx="1397000" cy="27940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&#10;$$ A_{init} = 10^{-9} $$&#10;&#10;\end{document}" title="IguanaTex Bitmap Display">
            <a:extLst>
              <a:ext uri="{FF2B5EF4-FFF2-40B4-BE49-F238E27FC236}">
                <a16:creationId xmlns:a16="http://schemas.microsoft.com/office/drawing/2014/main" id="{BA697577-53DC-0745-F20F-8D6E5D9AC360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4010580" y="618796"/>
            <a:ext cx="1397000" cy="27940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C832751-69CD-6EEE-F633-A25985638719}"/>
              </a:ext>
            </a:extLst>
          </p:cNvPr>
          <p:cNvGrpSpPr/>
          <p:nvPr/>
        </p:nvGrpSpPr>
        <p:grpSpPr>
          <a:xfrm>
            <a:off x="1048587" y="1970293"/>
            <a:ext cx="612720" cy="111240"/>
            <a:chOff x="1048587" y="1970293"/>
            <a:chExt cx="612720" cy="111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C1EFFCB-7D16-1744-EF7F-67008D80CDEA}"/>
                    </a:ext>
                  </a:extLst>
                </p14:cNvPr>
                <p14:cNvContentPartPr/>
                <p14:nvPr/>
              </p14:nvContentPartPr>
              <p14:xfrm>
                <a:off x="1048587" y="1970293"/>
                <a:ext cx="156960" cy="946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C1EFFCB-7D16-1744-EF7F-67008D80CDEA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1033107" y="1954813"/>
                  <a:ext cx="1875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56588A26-3477-91A9-AFB7-72254697923C}"/>
                    </a:ext>
                  </a:extLst>
                </p14:cNvPr>
                <p14:cNvContentPartPr/>
                <p14:nvPr/>
              </p14:nvContentPartPr>
              <p14:xfrm>
                <a:off x="1190787" y="1996573"/>
                <a:ext cx="118800" cy="6264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56588A26-3477-91A9-AFB7-72254697923C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1175667" y="1981453"/>
                  <a:ext cx="14940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00281F8-C37B-14D4-3117-FCD783157D0D}"/>
                    </a:ext>
                  </a:extLst>
                </p14:cNvPr>
                <p14:cNvContentPartPr/>
                <p14:nvPr/>
              </p14:nvContentPartPr>
              <p14:xfrm>
                <a:off x="1338387" y="1991173"/>
                <a:ext cx="93960" cy="817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00281F8-C37B-14D4-3117-FCD783157D0D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1322907" y="1976053"/>
                  <a:ext cx="12456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039BD9A0-C9E3-2834-ABD4-7F8CD2622450}"/>
                    </a:ext>
                  </a:extLst>
                </p14:cNvPr>
                <p14:cNvContentPartPr/>
                <p14:nvPr/>
              </p14:nvContentPartPr>
              <p14:xfrm>
                <a:off x="1460787" y="2021773"/>
                <a:ext cx="56880" cy="525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039BD9A0-C9E3-2834-ABD4-7F8CD2622450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1445667" y="2006293"/>
                  <a:ext cx="87480" cy="8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F2ED6D6-F1E3-52BC-79AE-111C965BDB72}"/>
                    </a:ext>
                  </a:extLst>
                </p14:cNvPr>
                <p14:cNvContentPartPr/>
                <p14:nvPr/>
              </p14:nvContentPartPr>
              <p14:xfrm>
                <a:off x="1645107" y="1997293"/>
                <a:ext cx="2880" cy="842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F2ED6D6-F1E3-52BC-79AE-111C965BDB72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629987" y="1982173"/>
                  <a:ext cx="334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A94CF9C-9200-1814-5E4A-22AFA1A5CA7B}"/>
                    </a:ext>
                  </a:extLst>
                </p14:cNvPr>
                <p14:cNvContentPartPr/>
                <p14:nvPr/>
              </p14:nvContentPartPr>
              <p14:xfrm>
                <a:off x="1613427" y="2035813"/>
                <a:ext cx="47880" cy="32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A94CF9C-9200-1814-5E4A-22AFA1A5CA7B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598307" y="2020693"/>
                  <a:ext cx="78120" cy="33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4BE6407-B264-BE33-C147-21D8093DCF1A}"/>
              </a:ext>
            </a:extLst>
          </p:cNvPr>
          <p:cNvGrpSpPr/>
          <p:nvPr/>
        </p:nvGrpSpPr>
        <p:grpSpPr>
          <a:xfrm>
            <a:off x="1020867" y="4098253"/>
            <a:ext cx="504720" cy="73080"/>
            <a:chOff x="1020867" y="4098253"/>
            <a:chExt cx="504720" cy="73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12E26C08-B896-1B7C-6C88-D082EAF6D006}"/>
                    </a:ext>
                  </a:extLst>
                </p14:cNvPr>
                <p14:cNvContentPartPr/>
                <p14:nvPr/>
              </p14:nvContentPartPr>
              <p14:xfrm>
                <a:off x="1020867" y="4098253"/>
                <a:ext cx="142560" cy="604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12E26C08-B896-1B7C-6C88-D082EAF6D006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005747" y="4083133"/>
                  <a:ext cx="1731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7BCAB55-65F0-A879-C14B-A231579C9D60}"/>
                    </a:ext>
                  </a:extLst>
                </p14:cNvPr>
                <p14:cNvContentPartPr/>
                <p14:nvPr/>
              </p14:nvContentPartPr>
              <p14:xfrm>
                <a:off x="1190787" y="4104373"/>
                <a:ext cx="120240" cy="547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7BCAB55-65F0-A879-C14B-A231579C9D60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175667" y="4089253"/>
                  <a:ext cx="150840" cy="8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F723AC4-7963-DB30-E583-8A510ACF5516}"/>
                    </a:ext>
                  </a:extLst>
                </p14:cNvPr>
                <p14:cNvContentPartPr/>
                <p14:nvPr/>
              </p14:nvContentPartPr>
              <p14:xfrm>
                <a:off x="1371147" y="4114093"/>
                <a:ext cx="154440" cy="5724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F723AC4-7963-DB30-E583-8A510ACF5516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56027" y="4098613"/>
                  <a:ext cx="185040" cy="878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8891870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D45A86F-77B3-2148-82A6-DC558E879B31}"/>
              </a:ext>
            </a:extLst>
          </p:cNvPr>
          <p:cNvGrpSpPr/>
          <p:nvPr/>
        </p:nvGrpSpPr>
        <p:grpSpPr>
          <a:xfrm>
            <a:off x="1678768" y="277181"/>
            <a:ext cx="2497320" cy="411120"/>
            <a:chOff x="1678768" y="277181"/>
            <a:chExt cx="2497320" cy="41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DAC0BB2-4760-C314-D7B8-96067E739302}"/>
                    </a:ext>
                  </a:extLst>
                </p14:cNvPr>
                <p14:cNvContentPartPr/>
                <p14:nvPr/>
              </p14:nvContentPartPr>
              <p14:xfrm>
                <a:off x="1678768" y="343421"/>
                <a:ext cx="409680" cy="2970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DAC0BB2-4760-C314-D7B8-96067E739302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1663288" y="327941"/>
                  <a:ext cx="44028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44FCF7D-CD70-E132-09DB-E17C0E4524E0}"/>
                    </a:ext>
                  </a:extLst>
                </p14:cNvPr>
                <p14:cNvContentPartPr/>
                <p14:nvPr/>
              </p14:nvContentPartPr>
              <p14:xfrm>
                <a:off x="2139928" y="540341"/>
                <a:ext cx="117720" cy="828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44FCF7D-CD70-E132-09DB-E17C0E4524E0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124808" y="525221"/>
                  <a:ext cx="1479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556B703-43E0-DD2C-BD16-0B1E8B05F139}"/>
                    </a:ext>
                  </a:extLst>
                </p14:cNvPr>
                <p14:cNvContentPartPr/>
                <p14:nvPr/>
              </p14:nvContentPartPr>
              <p14:xfrm>
                <a:off x="2318848" y="354221"/>
                <a:ext cx="100440" cy="3168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556B703-43E0-DD2C-BD16-0B1E8B05F13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303368" y="338741"/>
                  <a:ext cx="130680" cy="34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0F54C26-5B47-5D42-68D5-75FEE26A1447}"/>
                    </a:ext>
                  </a:extLst>
                </p14:cNvPr>
                <p14:cNvContentPartPr/>
                <p14:nvPr/>
              </p14:nvContentPartPr>
              <p14:xfrm>
                <a:off x="2453488" y="367901"/>
                <a:ext cx="228960" cy="2624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0F54C26-5B47-5D42-68D5-75FEE26A1447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438008" y="352781"/>
                  <a:ext cx="259560" cy="29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982D6E34-B291-6262-E886-7A61D80511D4}"/>
                    </a:ext>
                  </a:extLst>
                </p14:cNvPr>
                <p14:cNvContentPartPr/>
                <p14:nvPr/>
              </p14:nvContentPartPr>
              <p14:xfrm>
                <a:off x="2843368" y="554741"/>
                <a:ext cx="19440" cy="8244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982D6E34-B291-6262-E886-7A61D80511D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828248" y="539621"/>
                  <a:ext cx="500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3480F012-F2BC-2795-BC7C-315A081EE578}"/>
                    </a:ext>
                  </a:extLst>
                </p14:cNvPr>
                <p14:cNvContentPartPr/>
                <p14:nvPr/>
              </p14:nvContentPartPr>
              <p14:xfrm>
                <a:off x="2839768" y="481661"/>
                <a:ext cx="19440" cy="73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3480F012-F2BC-2795-BC7C-315A081EE57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824288" y="466541"/>
                  <a:ext cx="50040" cy="10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9BDB0C44-4786-DF0D-7BB3-BF45E1144590}"/>
                    </a:ext>
                  </a:extLst>
                </p14:cNvPr>
                <p14:cNvContentPartPr/>
                <p14:nvPr/>
              </p14:nvContentPartPr>
              <p14:xfrm>
                <a:off x="3026248" y="357101"/>
                <a:ext cx="17640" cy="3312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9BDB0C44-4786-DF0D-7BB3-BF45E114459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010768" y="341981"/>
                  <a:ext cx="4824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E0D6AEB-1EBD-B0B3-DE16-0DAC9BBC1BCC}"/>
                    </a:ext>
                  </a:extLst>
                </p14:cNvPr>
                <p14:cNvContentPartPr/>
                <p14:nvPr/>
              </p14:nvContentPartPr>
              <p14:xfrm>
                <a:off x="3131728" y="548981"/>
                <a:ext cx="148320" cy="8352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E0D6AEB-1EBD-B0B3-DE16-0DAC9BBC1BCC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116608" y="533501"/>
                  <a:ext cx="17892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E195D4D-11C9-2CBA-C4CA-B98C77742486}"/>
                    </a:ext>
                  </a:extLst>
                </p14:cNvPr>
                <p14:cNvContentPartPr/>
                <p14:nvPr/>
              </p14:nvContentPartPr>
              <p14:xfrm>
                <a:off x="3374728" y="529901"/>
                <a:ext cx="189720" cy="100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E195D4D-11C9-2CBA-C4CA-B98C7774248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59608" y="514781"/>
                  <a:ext cx="220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BBC95C7-85B8-6778-B56A-35ED77B6D6D6}"/>
                    </a:ext>
                  </a:extLst>
                </p14:cNvPr>
                <p14:cNvContentPartPr/>
                <p14:nvPr/>
              </p14:nvContentPartPr>
              <p14:xfrm>
                <a:off x="3573808" y="277181"/>
                <a:ext cx="602280" cy="3682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BBC95C7-85B8-6778-B56A-35ED77B6D6D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558328" y="261701"/>
                  <a:ext cx="632520" cy="398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45EBB111-8EA4-FEB7-4979-E3C9C3D26045}"/>
                  </a:ext>
                </a:extLst>
              </p14:cNvPr>
              <p14:cNvContentPartPr/>
              <p14:nvPr/>
            </p14:nvContentPartPr>
            <p14:xfrm>
              <a:off x="4574248" y="529181"/>
              <a:ext cx="631800" cy="1220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45EBB111-8EA4-FEB7-4979-E3C9C3D2604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559128" y="514061"/>
                <a:ext cx="662400" cy="152280"/>
              </a:xfrm>
              <a:prstGeom prst="rect">
                <a:avLst/>
              </a:prstGeom>
            </p:spPr>
          </p:pic>
        </mc:Fallback>
      </mc:AlternateContent>
      <p:grpSp>
        <p:nvGrpSpPr>
          <p:cNvPr id="30" name="Group 29">
            <a:extLst>
              <a:ext uri="{FF2B5EF4-FFF2-40B4-BE49-F238E27FC236}">
                <a16:creationId xmlns:a16="http://schemas.microsoft.com/office/drawing/2014/main" id="{D1B58E33-8533-B557-893B-9D2BA3B5FCF1}"/>
              </a:ext>
            </a:extLst>
          </p:cNvPr>
          <p:cNvGrpSpPr/>
          <p:nvPr/>
        </p:nvGrpSpPr>
        <p:grpSpPr>
          <a:xfrm>
            <a:off x="5626888" y="527381"/>
            <a:ext cx="493560" cy="180000"/>
            <a:chOff x="5626888" y="527381"/>
            <a:chExt cx="49356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B178CE3C-62A3-272F-8999-716A297287FB}"/>
                    </a:ext>
                  </a:extLst>
                </p14:cNvPr>
                <p14:cNvContentPartPr/>
                <p14:nvPr/>
              </p14:nvContentPartPr>
              <p14:xfrm>
                <a:off x="5626888" y="527381"/>
                <a:ext cx="205920" cy="155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B178CE3C-62A3-272F-8999-716A297287F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11408" y="511901"/>
                  <a:ext cx="23652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B5DA5045-4523-CBAB-FD0B-37FFBEF04FC0}"/>
                    </a:ext>
                  </a:extLst>
                </p14:cNvPr>
                <p14:cNvContentPartPr/>
                <p14:nvPr/>
              </p14:nvContentPartPr>
              <p14:xfrm>
                <a:off x="5872768" y="565541"/>
                <a:ext cx="247680" cy="1418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B5DA5045-4523-CBAB-FD0B-37FFBEF04FC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857648" y="550421"/>
                  <a:ext cx="277920" cy="172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84806E-B27E-8233-7DB9-6597C0D64D58}"/>
              </a:ext>
            </a:extLst>
          </p:cNvPr>
          <p:cNvGrpSpPr/>
          <p:nvPr/>
        </p:nvGrpSpPr>
        <p:grpSpPr>
          <a:xfrm>
            <a:off x="6729928" y="366101"/>
            <a:ext cx="2259360" cy="381600"/>
            <a:chOff x="6729928" y="366101"/>
            <a:chExt cx="2259360" cy="381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6F26111-B445-EFA6-199B-006E41CF90F2}"/>
                    </a:ext>
                  </a:extLst>
                </p14:cNvPr>
                <p14:cNvContentPartPr/>
                <p14:nvPr/>
              </p14:nvContentPartPr>
              <p14:xfrm>
                <a:off x="6729928" y="406421"/>
                <a:ext cx="359640" cy="341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6F26111-B445-EFA6-199B-006E41CF90F2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714808" y="391301"/>
                  <a:ext cx="390240" cy="37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C049D8B-D2FB-72ED-D44A-9F64C862590F}"/>
                    </a:ext>
                  </a:extLst>
                </p14:cNvPr>
                <p14:cNvContentPartPr/>
                <p14:nvPr/>
              </p14:nvContentPartPr>
              <p14:xfrm>
                <a:off x="7131688" y="607301"/>
                <a:ext cx="132840" cy="972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C049D8B-D2FB-72ED-D44A-9F64C862590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7116568" y="591821"/>
                  <a:ext cx="163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99CB95B0-D32A-BC63-5754-38A146CFC8F4}"/>
                    </a:ext>
                  </a:extLst>
                </p14:cNvPr>
                <p14:cNvContentPartPr/>
                <p14:nvPr/>
              </p14:nvContentPartPr>
              <p14:xfrm>
                <a:off x="7264528" y="437381"/>
                <a:ext cx="52200" cy="303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9CB95B0-D32A-BC63-5754-38A146CFC8F4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249408" y="421901"/>
                  <a:ext cx="82800" cy="33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41B251FB-A1DD-5635-F3A6-3358544FE272}"/>
                    </a:ext>
                  </a:extLst>
                </p14:cNvPr>
                <p14:cNvContentPartPr/>
                <p14:nvPr/>
              </p14:nvContentPartPr>
              <p14:xfrm>
                <a:off x="7353088" y="475901"/>
                <a:ext cx="298440" cy="2610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1B251FB-A1DD-5635-F3A6-3358544FE272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7337608" y="460421"/>
                  <a:ext cx="328680" cy="29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E8301D96-0CA2-0B6A-9CD4-5DD79FDE8753}"/>
                    </a:ext>
                  </a:extLst>
                </p14:cNvPr>
                <p14:cNvContentPartPr/>
                <p14:nvPr/>
              </p14:nvContentPartPr>
              <p14:xfrm>
                <a:off x="7754488" y="618101"/>
                <a:ext cx="34920" cy="70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8301D96-0CA2-0B6A-9CD4-5DD79FDE8753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7739368" y="602981"/>
                  <a:ext cx="6552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3D552B1-45B3-2C65-5591-E38C3C428E72}"/>
                    </a:ext>
                  </a:extLst>
                </p14:cNvPr>
                <p14:cNvContentPartPr/>
                <p14:nvPr/>
              </p14:nvContentPartPr>
              <p14:xfrm>
                <a:off x="7814248" y="515501"/>
                <a:ext cx="360" cy="21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3D552B1-45B3-2C65-5591-E38C3C428E72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799128" y="500021"/>
                  <a:ext cx="309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7FF1D4B2-7862-8F07-6565-F3F8BD93640D}"/>
                    </a:ext>
                  </a:extLst>
                </p14:cNvPr>
                <p14:cNvContentPartPr/>
                <p14:nvPr/>
              </p14:nvContentPartPr>
              <p14:xfrm>
                <a:off x="7894888" y="440261"/>
                <a:ext cx="4320" cy="2772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7FF1D4B2-7862-8F07-6565-F3F8BD9364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879768" y="424781"/>
                  <a:ext cx="3456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97F3DEB-2D62-9152-135D-D3FDDD062542}"/>
                    </a:ext>
                  </a:extLst>
                </p14:cNvPr>
                <p14:cNvContentPartPr/>
                <p14:nvPr/>
              </p14:nvContentPartPr>
              <p14:xfrm>
                <a:off x="7989208" y="586421"/>
                <a:ext cx="155880" cy="1278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97F3DEB-2D62-9152-135D-D3FDDD062542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973728" y="571301"/>
                  <a:ext cx="186480" cy="15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E318F37B-EF54-A649-9F3C-6C3DC511ACC3}"/>
                    </a:ext>
                  </a:extLst>
                </p14:cNvPr>
                <p14:cNvContentPartPr/>
                <p14:nvPr/>
              </p14:nvContentPartPr>
              <p14:xfrm>
                <a:off x="8256328" y="584621"/>
                <a:ext cx="111960" cy="1339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E318F37B-EF54-A649-9F3C-6C3DC511ACC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241208" y="569141"/>
                  <a:ext cx="142200" cy="164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1027FA-27DC-7E70-88E5-1686B9362DCC}"/>
                    </a:ext>
                  </a:extLst>
                </p14:cNvPr>
                <p14:cNvContentPartPr/>
                <p14:nvPr/>
              </p14:nvContentPartPr>
              <p14:xfrm>
                <a:off x="8452528" y="366101"/>
                <a:ext cx="254160" cy="3582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1027FA-27DC-7E70-88E5-1686B9362DCC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437048" y="350621"/>
                  <a:ext cx="284400" cy="38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9A218768-06A7-05A0-D918-2BCEF6EE092D}"/>
                    </a:ext>
                  </a:extLst>
                </p14:cNvPr>
                <p14:cNvContentPartPr/>
                <p14:nvPr/>
              </p14:nvContentPartPr>
              <p14:xfrm>
                <a:off x="8854288" y="596501"/>
                <a:ext cx="135000" cy="1090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9A218768-06A7-05A0-D918-2BCEF6EE092D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838808" y="581021"/>
                  <a:ext cx="16524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C564E0C-7DED-E47F-E344-6261260B921B}"/>
              </a:ext>
            </a:extLst>
          </p:cNvPr>
          <p:cNvGrpSpPr/>
          <p:nvPr/>
        </p:nvGrpSpPr>
        <p:grpSpPr>
          <a:xfrm>
            <a:off x="9430648" y="372941"/>
            <a:ext cx="208080" cy="352080"/>
            <a:chOff x="9430648" y="372941"/>
            <a:chExt cx="208080" cy="352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119C710A-D863-20DD-4C45-7FD0E9EB3544}"/>
                    </a:ext>
                  </a:extLst>
                </p14:cNvPr>
                <p14:cNvContentPartPr/>
                <p14:nvPr/>
              </p14:nvContentPartPr>
              <p14:xfrm>
                <a:off x="9444328" y="695141"/>
                <a:ext cx="11880" cy="29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119C710A-D863-20DD-4C45-7FD0E9EB354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9428848" y="680021"/>
                  <a:ext cx="4248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5E1EFDBB-5142-3BAA-D7EB-59994C0CD654}"/>
                    </a:ext>
                  </a:extLst>
                </p14:cNvPr>
                <p14:cNvContentPartPr/>
                <p14:nvPr/>
              </p14:nvContentPartPr>
              <p14:xfrm>
                <a:off x="9430648" y="372941"/>
                <a:ext cx="208080" cy="2120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5E1EFDBB-5142-3BAA-D7EB-59994C0CD654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9415528" y="357821"/>
                  <a:ext cx="238320" cy="24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55397E75-EAE1-989F-8DA4-67ECF8C1BC8E}"/>
              </a:ext>
            </a:extLst>
          </p:cNvPr>
          <p:cNvGrpSpPr/>
          <p:nvPr/>
        </p:nvGrpSpPr>
        <p:grpSpPr>
          <a:xfrm>
            <a:off x="663928" y="1703501"/>
            <a:ext cx="2900880" cy="1839960"/>
            <a:chOff x="663928" y="1703501"/>
            <a:chExt cx="2900880" cy="1839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6ABE58C-3ADB-0DAE-2BBA-E007DE7F3A74}"/>
                    </a:ext>
                  </a:extLst>
                </p14:cNvPr>
                <p14:cNvContentPartPr/>
                <p14:nvPr/>
              </p14:nvContentPartPr>
              <p14:xfrm>
                <a:off x="663928" y="1703501"/>
                <a:ext cx="234720" cy="114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6ABE58C-3ADB-0DAE-2BBA-E007DE7F3A7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48448" y="1688381"/>
                  <a:ext cx="26532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C1F7CF7-1272-5A3D-CD1A-6143C811B889}"/>
                    </a:ext>
                  </a:extLst>
                </p14:cNvPr>
                <p14:cNvContentPartPr/>
                <p14:nvPr/>
              </p14:nvContentPartPr>
              <p14:xfrm>
                <a:off x="798208" y="1761821"/>
                <a:ext cx="2602800" cy="14061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C1F7CF7-1272-5A3D-CD1A-6143C811B88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83088" y="1746701"/>
                  <a:ext cx="2633400" cy="1436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2A055E46-F19D-1BAE-B08D-744D5CA39F61}"/>
                    </a:ext>
                  </a:extLst>
                </p14:cNvPr>
                <p14:cNvContentPartPr/>
                <p14:nvPr/>
              </p14:nvContentPartPr>
              <p14:xfrm>
                <a:off x="3456808" y="3032981"/>
                <a:ext cx="108000" cy="813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2A055E46-F19D-1BAE-B08D-744D5CA39F6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3441328" y="3017861"/>
                  <a:ext cx="1386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86A2BD3E-918D-D167-46E7-DD453F6682C9}"/>
                    </a:ext>
                  </a:extLst>
                </p14:cNvPr>
                <p14:cNvContentPartPr/>
                <p14:nvPr/>
              </p14:nvContentPartPr>
              <p14:xfrm>
                <a:off x="1784248" y="3329621"/>
                <a:ext cx="281160" cy="17820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86A2BD3E-918D-D167-46E7-DD453F6682C9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1769128" y="3314501"/>
                  <a:ext cx="311400" cy="20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69EF03AB-D4EA-F90F-07C4-DC908E0FE233}"/>
                    </a:ext>
                  </a:extLst>
                </p14:cNvPr>
                <p14:cNvContentPartPr/>
                <p14:nvPr/>
              </p14:nvContentPartPr>
              <p14:xfrm>
                <a:off x="1838248" y="3434381"/>
                <a:ext cx="205920" cy="17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69EF03AB-D4EA-F90F-07C4-DC908E0FE23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1823128" y="3419261"/>
                  <a:ext cx="23652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8833794-0334-3FD5-0C27-87E23506C4AB}"/>
                    </a:ext>
                  </a:extLst>
                </p14:cNvPr>
                <p14:cNvContentPartPr/>
                <p14:nvPr/>
              </p14:nvContentPartPr>
              <p14:xfrm>
                <a:off x="2126608" y="3408821"/>
                <a:ext cx="156240" cy="1112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8833794-0334-3FD5-0C27-87E23506C4AB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2111128" y="3393701"/>
                  <a:ext cx="186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CCA8D56-FF56-E753-9DB5-36E3BA9C19B5}"/>
                    </a:ext>
                  </a:extLst>
                </p14:cNvPr>
                <p14:cNvContentPartPr/>
                <p14:nvPr/>
              </p14:nvContentPartPr>
              <p14:xfrm>
                <a:off x="1644208" y="3347621"/>
                <a:ext cx="108000" cy="191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0CCA8D56-FF56-E753-9DB5-36E3BA9C19B5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628728" y="3332141"/>
                  <a:ext cx="13860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E99449-3955-C7C1-663C-70F4B6C8BB09}"/>
                    </a:ext>
                  </a:extLst>
                </p14:cNvPr>
                <p14:cNvContentPartPr/>
                <p14:nvPr/>
              </p14:nvContentPartPr>
              <p14:xfrm>
                <a:off x="2395528" y="3295061"/>
                <a:ext cx="200160" cy="2484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E99449-3955-C7C1-663C-70F4B6C8BB0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2380408" y="3279941"/>
                  <a:ext cx="230760" cy="27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0B361C1-C1B0-D218-C42C-1902EA868819}"/>
              </a:ext>
            </a:extLst>
          </p:cNvPr>
          <p:cNvGrpSpPr/>
          <p:nvPr/>
        </p:nvGrpSpPr>
        <p:grpSpPr>
          <a:xfrm>
            <a:off x="219688" y="2270861"/>
            <a:ext cx="463320" cy="272160"/>
            <a:chOff x="219688" y="2270861"/>
            <a:chExt cx="46332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F3DE168A-54D7-31F1-8F4E-8AFD43F06491}"/>
                    </a:ext>
                  </a:extLst>
                </p14:cNvPr>
                <p14:cNvContentPartPr/>
                <p14:nvPr/>
              </p14:nvContentPartPr>
              <p14:xfrm>
                <a:off x="219688" y="2270861"/>
                <a:ext cx="238680" cy="2534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F3DE168A-54D7-31F1-8F4E-8AFD43F0649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204568" y="2255741"/>
                  <a:ext cx="2692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CC716EAF-C106-B4AE-4A1B-336D6741127A}"/>
                    </a:ext>
                  </a:extLst>
                </p14:cNvPr>
                <p14:cNvContentPartPr/>
                <p14:nvPr/>
              </p14:nvContentPartPr>
              <p14:xfrm>
                <a:off x="329128" y="2437901"/>
                <a:ext cx="115560" cy="828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CC716EAF-C106-B4AE-4A1B-336D6741127A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314008" y="2422781"/>
                  <a:ext cx="1461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F5008440-FD45-D494-259E-6D3304CFDE81}"/>
                    </a:ext>
                  </a:extLst>
                </p14:cNvPr>
                <p14:cNvContentPartPr/>
                <p14:nvPr/>
              </p14:nvContentPartPr>
              <p14:xfrm>
                <a:off x="544408" y="2428541"/>
                <a:ext cx="138600" cy="11448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5008440-FD45-D494-259E-6D3304CFDE8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9288" y="2413421"/>
                  <a:ext cx="169200" cy="145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E1422CD-F581-C2E8-DECB-C44414FAB542}"/>
              </a:ext>
            </a:extLst>
          </p:cNvPr>
          <p:cNvGrpSpPr/>
          <p:nvPr/>
        </p:nvGrpSpPr>
        <p:grpSpPr>
          <a:xfrm>
            <a:off x="792448" y="4883741"/>
            <a:ext cx="3373920" cy="1713600"/>
            <a:chOff x="792448" y="4883741"/>
            <a:chExt cx="3373920" cy="1713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63E2FEA6-5D37-F90E-441D-DBB638F50A7E}"/>
                    </a:ext>
                  </a:extLst>
                </p14:cNvPr>
                <p14:cNvContentPartPr/>
                <p14:nvPr/>
              </p14:nvContentPartPr>
              <p14:xfrm>
                <a:off x="792448" y="4883741"/>
                <a:ext cx="169560" cy="119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63E2FEA6-5D37-F90E-441D-DBB638F50A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77328" y="4868261"/>
                  <a:ext cx="200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A44F0F2-2EF6-857C-B2B2-EC7C8214887B}"/>
                    </a:ext>
                  </a:extLst>
                </p14:cNvPr>
                <p14:cNvContentPartPr/>
                <p14:nvPr/>
              </p14:nvContentPartPr>
              <p14:xfrm>
                <a:off x="898288" y="4939901"/>
                <a:ext cx="3120120" cy="12985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A44F0F2-2EF6-857C-B2B2-EC7C8214887B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83168" y="4924781"/>
                  <a:ext cx="3150360" cy="132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2E527B6-D665-07C8-B45E-39A78E557ACA}"/>
                    </a:ext>
                  </a:extLst>
                </p14:cNvPr>
                <p14:cNvContentPartPr/>
                <p14:nvPr/>
              </p14:nvContentPartPr>
              <p14:xfrm>
                <a:off x="4054408" y="5942501"/>
                <a:ext cx="111960" cy="13860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2E527B6-D665-07C8-B45E-39A78E557AC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4039288" y="5927021"/>
                  <a:ext cx="1422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C7580CFD-A47F-9138-08FF-AA1ED8849208}"/>
                    </a:ext>
                  </a:extLst>
                </p14:cNvPr>
                <p14:cNvContentPartPr/>
                <p14:nvPr/>
              </p14:nvContentPartPr>
              <p14:xfrm>
                <a:off x="2065048" y="6358661"/>
                <a:ext cx="198360" cy="233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C7580CFD-A47F-9138-08FF-AA1ED8849208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2049928" y="6343181"/>
                  <a:ext cx="22896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C1A2FD6-CF04-047C-2EBE-B0B02E280497}"/>
                    </a:ext>
                  </a:extLst>
                </p14:cNvPr>
                <p14:cNvContentPartPr/>
                <p14:nvPr/>
              </p14:nvContentPartPr>
              <p14:xfrm>
                <a:off x="2395528" y="6418061"/>
                <a:ext cx="152280" cy="179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2C1A2FD6-CF04-047C-2EBE-B0B02E28049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2380408" y="6402581"/>
                  <a:ext cx="182880" cy="20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D761A2B0-D5DA-0515-3A3C-3129DA2C689C}"/>
                    </a:ext>
                  </a:extLst>
                </p14:cNvPr>
                <p14:cNvContentPartPr/>
                <p14:nvPr/>
              </p14:nvContentPartPr>
              <p14:xfrm>
                <a:off x="2445568" y="6537581"/>
                <a:ext cx="127080" cy="54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61A2B0-D5DA-0515-3A3C-3129DA2C689C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2430448" y="6522101"/>
                  <a:ext cx="1576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81B8A17-ABC9-FCA4-4CB0-7A2DE3ADA49C}"/>
                    </a:ext>
                  </a:extLst>
                </p14:cNvPr>
                <p14:cNvContentPartPr/>
                <p14:nvPr/>
              </p14:nvContentPartPr>
              <p14:xfrm>
                <a:off x="2653288" y="6404021"/>
                <a:ext cx="148320" cy="1674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81B8A17-ABC9-FCA4-4CB0-7A2DE3ADA49C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2637808" y="6388901"/>
                  <a:ext cx="17892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27C1D97A-16CC-6AC8-1FE4-433F5AE769C6}"/>
                    </a:ext>
                  </a:extLst>
                </p14:cNvPr>
                <p14:cNvContentPartPr/>
                <p14:nvPr/>
              </p14:nvContentPartPr>
              <p14:xfrm>
                <a:off x="2847328" y="6391061"/>
                <a:ext cx="227160" cy="189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27C1D97A-16CC-6AC8-1FE4-433F5AE769C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2832208" y="6375941"/>
                  <a:ext cx="257760" cy="21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6FC47082-13FD-371E-2F95-593611818503}"/>
              </a:ext>
            </a:extLst>
          </p:cNvPr>
          <p:cNvGrpSpPr/>
          <p:nvPr/>
        </p:nvGrpSpPr>
        <p:grpSpPr>
          <a:xfrm>
            <a:off x="404368" y="5424461"/>
            <a:ext cx="419400" cy="316440"/>
            <a:chOff x="404368" y="5424461"/>
            <a:chExt cx="419400" cy="316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8C6DEE76-140D-94F3-3F5D-7192092A167E}"/>
                    </a:ext>
                  </a:extLst>
                </p14:cNvPr>
                <p14:cNvContentPartPr/>
                <p14:nvPr/>
              </p14:nvContentPartPr>
              <p14:xfrm>
                <a:off x="404368" y="5424461"/>
                <a:ext cx="209880" cy="2534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8C6DEE76-140D-94F3-3F5D-7192092A167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388888" y="5409341"/>
                  <a:ext cx="2404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69CE7194-1674-B319-CB50-FA79E0DA7A36}"/>
                    </a:ext>
                  </a:extLst>
                </p14:cNvPr>
                <p14:cNvContentPartPr/>
                <p14:nvPr/>
              </p14:nvContentPartPr>
              <p14:xfrm>
                <a:off x="436768" y="5610221"/>
                <a:ext cx="131040" cy="61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69CE7194-1674-B319-CB50-FA79E0DA7A36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421648" y="5595101"/>
                  <a:ext cx="161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2CE5DB7B-7F67-CED9-F46B-A8236A8F8373}"/>
                    </a:ext>
                  </a:extLst>
                </p14:cNvPr>
                <p14:cNvContentPartPr/>
                <p14:nvPr/>
              </p14:nvContentPartPr>
              <p14:xfrm>
                <a:off x="609928" y="5621021"/>
                <a:ext cx="213840" cy="119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2CE5DB7B-7F67-CED9-F46B-A8236A8F8373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594808" y="5605901"/>
                  <a:ext cx="244080" cy="150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25B63996-BA6A-DCB0-DB7B-8166C131114B}"/>
                  </a:ext>
                </a:extLst>
              </p14:cNvPr>
              <p14:cNvContentPartPr/>
              <p14:nvPr/>
            </p14:nvContentPartPr>
            <p14:xfrm>
              <a:off x="1017448" y="2004101"/>
              <a:ext cx="2335680" cy="93060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25B63996-BA6A-DCB0-DB7B-8166C131114B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1002328" y="1988981"/>
                <a:ext cx="2366280" cy="96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81571E2F-A4E8-A1CC-981F-D472D464E838}"/>
                  </a:ext>
                </a:extLst>
              </p14:cNvPr>
              <p14:cNvContentPartPr/>
              <p14:nvPr/>
            </p14:nvContentPartPr>
            <p14:xfrm>
              <a:off x="1223008" y="4910381"/>
              <a:ext cx="2608560" cy="114516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81571E2F-A4E8-A1CC-981F-D472D464E838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1207888" y="4895261"/>
                <a:ext cx="2639160" cy="1175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7" name="Group 76">
            <a:extLst>
              <a:ext uri="{FF2B5EF4-FFF2-40B4-BE49-F238E27FC236}">
                <a16:creationId xmlns:a16="http://schemas.microsoft.com/office/drawing/2014/main" id="{B921BAC8-FE30-D3F4-1511-191BFD6B1B28}"/>
              </a:ext>
            </a:extLst>
          </p:cNvPr>
          <p:cNvGrpSpPr/>
          <p:nvPr/>
        </p:nvGrpSpPr>
        <p:grpSpPr>
          <a:xfrm>
            <a:off x="1236688" y="1357541"/>
            <a:ext cx="2137680" cy="374760"/>
            <a:chOff x="1236688" y="1357541"/>
            <a:chExt cx="2137680" cy="374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1C959B6-AC5C-A9E0-D449-AC148254A1DA}"/>
                    </a:ext>
                  </a:extLst>
                </p14:cNvPr>
                <p14:cNvContentPartPr/>
                <p14:nvPr/>
              </p14:nvContentPartPr>
              <p14:xfrm>
                <a:off x="1236688" y="1456541"/>
                <a:ext cx="127080" cy="8928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1C959B6-AC5C-A9E0-D449-AC148254A1DA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221208" y="1441061"/>
                  <a:ext cx="1576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AF4EDE2-1B2D-5EAB-980B-B2C6C0733D27}"/>
                    </a:ext>
                  </a:extLst>
                </p14:cNvPr>
                <p14:cNvContentPartPr/>
                <p14:nvPr/>
              </p14:nvContentPartPr>
              <p14:xfrm>
                <a:off x="1423168" y="1490381"/>
                <a:ext cx="117720" cy="583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AF4EDE2-1B2D-5EAB-980B-B2C6C0733D27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407688" y="1475261"/>
                  <a:ext cx="147960" cy="8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1E143E9-BAE8-B3D3-EAA2-46820866584A}"/>
                    </a:ext>
                  </a:extLst>
                </p14:cNvPr>
                <p14:cNvContentPartPr/>
                <p14:nvPr/>
              </p14:nvContentPartPr>
              <p14:xfrm>
                <a:off x="1763368" y="1463381"/>
                <a:ext cx="236880" cy="2689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21E143E9-BAE8-B3D3-EAA2-46820866584A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747888" y="1447901"/>
                  <a:ext cx="267120" cy="29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4D28A743-B85A-FA21-C889-B90DC1F73522}"/>
                    </a:ext>
                  </a:extLst>
                </p14:cNvPr>
                <p14:cNvContentPartPr/>
                <p14:nvPr/>
              </p14:nvContentPartPr>
              <p14:xfrm>
                <a:off x="2045608" y="1470221"/>
                <a:ext cx="98280" cy="6660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4D28A743-B85A-FA21-C889-B90DC1F73522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2030488" y="1455101"/>
                  <a:ext cx="12888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10BA11D-85B0-12A8-6D88-E1C1205C92FB}"/>
                    </a:ext>
                  </a:extLst>
                </p14:cNvPr>
                <p14:cNvContentPartPr/>
                <p14:nvPr/>
              </p14:nvContentPartPr>
              <p14:xfrm>
                <a:off x="2213008" y="1384181"/>
                <a:ext cx="2160" cy="155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10BA11D-85B0-12A8-6D88-E1C1205C92FB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2197888" y="1369061"/>
                  <a:ext cx="327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44DA9515-CE0D-86F4-27DB-C509C933CE69}"/>
                    </a:ext>
                  </a:extLst>
                </p14:cNvPr>
                <p14:cNvContentPartPr/>
                <p14:nvPr/>
              </p14:nvContentPartPr>
              <p14:xfrm>
                <a:off x="2268808" y="1373381"/>
                <a:ext cx="159840" cy="182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44DA9515-CE0D-86F4-27DB-C509C933CE69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2253688" y="1358261"/>
                  <a:ext cx="190440" cy="21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A97F9ED2-5368-75F9-AB76-6113F2287D9D}"/>
                    </a:ext>
                  </a:extLst>
                </p14:cNvPr>
                <p14:cNvContentPartPr/>
                <p14:nvPr/>
              </p14:nvContentPartPr>
              <p14:xfrm>
                <a:off x="2545648" y="1495061"/>
                <a:ext cx="23400" cy="756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97F9ED2-5368-75F9-AB76-6113F2287D9D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530168" y="1479581"/>
                  <a:ext cx="540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90B5836-99F2-FD96-43EF-DA54E59F477E}"/>
                    </a:ext>
                  </a:extLst>
                </p14:cNvPr>
                <p14:cNvContentPartPr/>
                <p14:nvPr/>
              </p14:nvContentPartPr>
              <p14:xfrm>
                <a:off x="2545648" y="1495061"/>
                <a:ext cx="360" cy="3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D90B5836-99F2-FD96-43EF-DA54E59F477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530168" y="147958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11068CDB-6B59-CC34-E3FB-415A38B87577}"/>
                    </a:ext>
                  </a:extLst>
                </p14:cNvPr>
                <p14:cNvContentPartPr/>
                <p14:nvPr/>
              </p14:nvContentPartPr>
              <p14:xfrm>
                <a:off x="2626288" y="1357541"/>
                <a:ext cx="17640" cy="186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11068CDB-6B59-CC34-E3FB-415A38B8757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611168" y="1342421"/>
                  <a:ext cx="4824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F727160D-C71A-F36B-68EC-4D9E6854BA97}"/>
                    </a:ext>
                  </a:extLst>
                </p14:cNvPr>
                <p14:cNvContentPartPr/>
                <p14:nvPr/>
              </p14:nvContentPartPr>
              <p14:xfrm>
                <a:off x="2514688" y="1415861"/>
                <a:ext cx="13680" cy="43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F727160D-C71A-F36B-68EC-4D9E6854BA97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499568" y="1400741"/>
                  <a:ext cx="44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2AC6865D-7F49-95DF-E7CE-A7C048D5A0D6}"/>
                    </a:ext>
                  </a:extLst>
                </p14:cNvPr>
                <p14:cNvContentPartPr/>
                <p14:nvPr/>
              </p14:nvContentPartPr>
              <p14:xfrm>
                <a:off x="2726368" y="1468421"/>
                <a:ext cx="111960" cy="576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2AC6865D-7F49-95DF-E7CE-A7C048D5A0D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710888" y="1452941"/>
                  <a:ext cx="1422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62442B60-9EBF-3A82-5DB4-AFBBCB23F853}"/>
                    </a:ext>
                  </a:extLst>
                </p14:cNvPr>
                <p14:cNvContentPartPr/>
                <p14:nvPr/>
              </p14:nvContentPartPr>
              <p14:xfrm>
                <a:off x="2881888" y="1457261"/>
                <a:ext cx="111960" cy="7740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442B60-9EBF-3A82-5DB4-AFBBCB23F853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866768" y="1442141"/>
                  <a:ext cx="1422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593BC276-5976-92E6-13A2-0513A8D1F571}"/>
                    </a:ext>
                  </a:extLst>
                </p14:cNvPr>
                <p14:cNvContentPartPr/>
                <p14:nvPr/>
              </p14:nvContentPartPr>
              <p14:xfrm>
                <a:off x="3045328" y="1390301"/>
                <a:ext cx="98280" cy="160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593BC276-5976-92E6-13A2-0513A8D1F57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3030208" y="1374821"/>
                  <a:ext cx="128880" cy="19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04007E1-61B0-3B34-8A0C-ADB2D7D59B42}"/>
                    </a:ext>
                  </a:extLst>
                </p14:cNvPr>
                <p14:cNvContentPartPr/>
                <p14:nvPr/>
              </p14:nvContentPartPr>
              <p14:xfrm>
                <a:off x="3170248" y="1476341"/>
                <a:ext cx="204120" cy="7452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04007E1-61B0-3B34-8A0C-ADB2D7D59B4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3155128" y="1460861"/>
                  <a:ext cx="23472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51E7995-23D0-D9A6-697F-75B310A0720E}"/>
              </a:ext>
            </a:extLst>
          </p:cNvPr>
          <p:cNvGrpSpPr/>
          <p:nvPr/>
        </p:nvGrpSpPr>
        <p:grpSpPr>
          <a:xfrm>
            <a:off x="1507408" y="4308461"/>
            <a:ext cx="1739880" cy="506520"/>
            <a:chOff x="1507408" y="4308461"/>
            <a:chExt cx="1739880" cy="50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264DAB20-FEEA-7D2C-2EC8-B246EB65C866}"/>
                    </a:ext>
                  </a:extLst>
                </p14:cNvPr>
                <p14:cNvContentPartPr/>
                <p14:nvPr/>
              </p14:nvContentPartPr>
              <p14:xfrm>
                <a:off x="1507408" y="4517981"/>
                <a:ext cx="292680" cy="2970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264DAB20-FEEA-7D2C-2EC8-B246EB65C866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492288" y="4502501"/>
                  <a:ext cx="322920" cy="32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F2E57F9-6436-78CF-1293-3A25337E7B2B}"/>
                    </a:ext>
                  </a:extLst>
                </p14:cNvPr>
                <p14:cNvContentPartPr/>
                <p14:nvPr/>
              </p14:nvContentPartPr>
              <p14:xfrm>
                <a:off x="1788208" y="4530941"/>
                <a:ext cx="108000" cy="5076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6F2E57F9-6436-78CF-1293-3A25337E7B2B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73088" y="4515461"/>
                  <a:ext cx="13860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81BDCCB7-588E-DF38-8104-5E14BB5F6428}"/>
                    </a:ext>
                  </a:extLst>
                </p14:cNvPr>
                <p14:cNvContentPartPr/>
                <p14:nvPr/>
              </p14:nvContentPartPr>
              <p14:xfrm>
                <a:off x="1932568" y="4435901"/>
                <a:ext cx="73440" cy="194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81BDCCB7-588E-DF38-8104-5E14BB5F6428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917088" y="4420781"/>
                  <a:ext cx="10404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306515B8-B97F-46F7-079B-D9E641490631}"/>
                    </a:ext>
                  </a:extLst>
                </p14:cNvPr>
                <p14:cNvContentPartPr/>
                <p14:nvPr/>
              </p14:nvContentPartPr>
              <p14:xfrm>
                <a:off x="2063248" y="4398461"/>
                <a:ext cx="146520" cy="20304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306515B8-B97F-46F7-079B-D9E641490631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047768" y="4382981"/>
                  <a:ext cx="176760" cy="23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6C2AD395-37F0-6B3C-391F-0019895EA349}"/>
                    </a:ext>
                  </a:extLst>
                </p14:cNvPr>
                <p14:cNvContentPartPr/>
                <p14:nvPr/>
              </p14:nvContentPartPr>
              <p14:xfrm>
                <a:off x="2343688" y="4524821"/>
                <a:ext cx="10080" cy="5580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C2AD395-37F0-6B3C-391F-0019895EA349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2328568" y="4509701"/>
                  <a:ext cx="4032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467C1BE-C34F-2A3F-51D4-244FAB43271D}"/>
                    </a:ext>
                  </a:extLst>
                </p14:cNvPr>
                <p14:cNvContentPartPr/>
                <p14:nvPr/>
              </p14:nvContentPartPr>
              <p14:xfrm>
                <a:off x="2343688" y="4524821"/>
                <a:ext cx="360" cy="36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2467C1BE-C34F-2A3F-51D4-244FAB43271D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328568" y="450970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C760B3D6-E88C-8C22-F9DA-4559907F6CCB}"/>
                    </a:ext>
                  </a:extLst>
                </p14:cNvPr>
                <p14:cNvContentPartPr/>
                <p14:nvPr/>
              </p14:nvContentPartPr>
              <p14:xfrm>
                <a:off x="2453488" y="4359941"/>
                <a:ext cx="6120" cy="2178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760B3D6-E88C-8C22-F9DA-4559907F6CCB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2438008" y="4344461"/>
                  <a:ext cx="367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D97214AF-8FB4-ABC3-A4B5-3F6EBCA2496C}"/>
                    </a:ext>
                  </a:extLst>
                </p14:cNvPr>
                <p14:cNvContentPartPr/>
                <p14:nvPr/>
              </p14:nvContentPartPr>
              <p14:xfrm>
                <a:off x="2518648" y="4488101"/>
                <a:ext cx="121320" cy="8136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D97214AF-8FB4-ABC3-A4B5-3F6EBCA2496C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2503528" y="4472981"/>
                  <a:ext cx="15192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D45BD098-2B1B-66B2-EC51-C1CC9C72FECA}"/>
                    </a:ext>
                  </a:extLst>
                </p14:cNvPr>
                <p14:cNvContentPartPr/>
                <p14:nvPr/>
              </p14:nvContentPartPr>
              <p14:xfrm>
                <a:off x="2682088" y="4485221"/>
                <a:ext cx="98280" cy="11412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D45BD098-2B1B-66B2-EC51-C1CC9C72FECA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2666968" y="4470101"/>
                  <a:ext cx="128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873FF35B-C39D-535C-B19B-E5C1FC9D96FB}"/>
                    </a:ext>
                  </a:extLst>
                </p14:cNvPr>
                <p14:cNvContentPartPr/>
                <p14:nvPr/>
              </p14:nvContentPartPr>
              <p14:xfrm>
                <a:off x="2768488" y="4308461"/>
                <a:ext cx="198360" cy="26928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873FF35B-C39D-535C-B19B-E5C1FC9D96FB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2753368" y="4292981"/>
                  <a:ext cx="22896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34812D7E-4657-6927-EF86-0E6C0673B6EA}"/>
                    </a:ext>
                  </a:extLst>
                </p14:cNvPr>
                <p14:cNvContentPartPr/>
                <p14:nvPr/>
              </p14:nvContentPartPr>
              <p14:xfrm>
                <a:off x="3041368" y="4486301"/>
                <a:ext cx="205920" cy="96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34812D7E-4657-6927-EF86-0E6C0673B6EA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3026248" y="4471181"/>
                  <a:ext cx="236520" cy="1267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90" name="Picture 89" descr="Text&#10;&#10;Description automatically generated">
            <a:extLst>
              <a:ext uri="{FF2B5EF4-FFF2-40B4-BE49-F238E27FC236}">
                <a16:creationId xmlns:a16="http://schemas.microsoft.com/office/drawing/2014/main" id="{2FC3556C-726C-7000-E780-F05784A80B37}"/>
              </a:ext>
            </a:extLst>
          </p:cNvPr>
          <p:cNvPicPr>
            <a:picLocks noChangeAspect="1"/>
          </p:cNvPicPr>
          <p:nvPr/>
        </p:nvPicPr>
        <p:blipFill>
          <a:blip r:embed="rId151"/>
          <a:stretch>
            <a:fillRect/>
          </a:stretch>
        </p:blipFill>
        <p:spPr>
          <a:xfrm>
            <a:off x="4396196" y="1817621"/>
            <a:ext cx="5027104" cy="1828800"/>
          </a:xfrm>
          <a:prstGeom prst="rect">
            <a:avLst/>
          </a:prstGeom>
        </p:spPr>
      </p:pic>
      <p:pic>
        <p:nvPicPr>
          <p:cNvPr id="92" name="Picture 91" descr="Text&#10;&#10;Description automatically generated">
            <a:extLst>
              <a:ext uri="{FF2B5EF4-FFF2-40B4-BE49-F238E27FC236}">
                <a16:creationId xmlns:a16="http://schemas.microsoft.com/office/drawing/2014/main" id="{D6D6CF9B-E19E-5BD3-CF00-1AE98DC833C2}"/>
              </a:ext>
            </a:extLst>
          </p:cNvPr>
          <p:cNvPicPr>
            <a:picLocks noChangeAspect="1"/>
          </p:cNvPicPr>
          <p:nvPr/>
        </p:nvPicPr>
        <p:blipFill>
          <a:blip r:embed="rId152"/>
          <a:stretch>
            <a:fillRect/>
          </a:stretch>
        </p:blipFill>
        <p:spPr>
          <a:xfrm>
            <a:off x="4369438" y="4015031"/>
            <a:ext cx="5524500" cy="1790700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7813A6EC-4875-A01E-EB68-8B48DE1A6647}"/>
              </a:ext>
            </a:extLst>
          </p:cNvPr>
          <p:cNvGrpSpPr/>
          <p:nvPr/>
        </p:nvGrpSpPr>
        <p:grpSpPr>
          <a:xfrm>
            <a:off x="9619288" y="1903661"/>
            <a:ext cx="1789560" cy="3322800"/>
            <a:chOff x="9619288" y="1903661"/>
            <a:chExt cx="1789560" cy="3322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48BB262B-97C9-AA88-8F57-BC1CD1B4FC61}"/>
                    </a:ext>
                  </a:extLst>
                </p14:cNvPr>
                <p14:cNvContentPartPr/>
                <p14:nvPr/>
              </p14:nvContentPartPr>
              <p14:xfrm>
                <a:off x="9619288" y="1903661"/>
                <a:ext cx="909720" cy="332280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48BB262B-97C9-AA88-8F57-BC1CD1B4FC6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603808" y="1888541"/>
                  <a:ext cx="939960" cy="335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95D647F4-208D-EBC1-7A6F-BB2A6F026DE9}"/>
                    </a:ext>
                  </a:extLst>
                </p14:cNvPr>
                <p14:cNvContentPartPr/>
                <p14:nvPr/>
              </p14:nvContentPartPr>
              <p14:xfrm>
                <a:off x="10620448" y="2070341"/>
                <a:ext cx="215640" cy="32472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95D647F4-208D-EBC1-7A6F-BB2A6F026DE9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10605328" y="2055221"/>
                  <a:ext cx="246240" cy="35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F87CDB57-031E-E2FF-7FB6-3D18667791EE}"/>
                    </a:ext>
                  </a:extLst>
                </p14:cNvPr>
                <p14:cNvContentPartPr/>
                <p14:nvPr/>
              </p14:nvContentPartPr>
              <p14:xfrm>
                <a:off x="10839688" y="2304341"/>
                <a:ext cx="135000" cy="932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F87CDB57-031E-E2FF-7FB6-3D18667791EE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10824568" y="2289221"/>
                  <a:ext cx="16560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1AB4A004-C28F-DF90-5CA0-E8B931F61299}"/>
                    </a:ext>
                  </a:extLst>
                </p14:cNvPr>
                <p14:cNvContentPartPr/>
                <p14:nvPr/>
              </p14:nvContentPartPr>
              <p14:xfrm>
                <a:off x="11053168" y="2274821"/>
                <a:ext cx="42480" cy="142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1AB4A004-C28F-DF90-5CA0-E8B931F61299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11037688" y="2259701"/>
                  <a:ext cx="730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BF903FA9-7858-4C38-6C16-8ECD6B4429F5}"/>
                    </a:ext>
                  </a:extLst>
                </p14:cNvPr>
                <p14:cNvContentPartPr/>
                <p14:nvPr/>
              </p14:nvContentPartPr>
              <p14:xfrm>
                <a:off x="11079808" y="2319461"/>
                <a:ext cx="121320" cy="1512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BF903FA9-7858-4C38-6C16-8ECD6B4429F5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1064688" y="2304341"/>
                  <a:ext cx="15192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843D8BBA-0969-CD50-0DF6-4CFF44DB852A}"/>
                    </a:ext>
                  </a:extLst>
                </p14:cNvPr>
                <p14:cNvContentPartPr/>
                <p14:nvPr/>
              </p14:nvContentPartPr>
              <p14:xfrm>
                <a:off x="11247208" y="2134421"/>
                <a:ext cx="161640" cy="2743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843D8BBA-0969-CD50-0DF6-4CFF44DB852A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1232088" y="2119301"/>
                  <a:ext cx="19224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4C788D1-B090-5412-67BA-0DFEACAAAAB7}"/>
                    </a:ext>
                  </a:extLst>
                </p14:cNvPr>
                <p14:cNvContentPartPr/>
                <p14:nvPr/>
              </p14:nvContentPartPr>
              <p14:xfrm>
                <a:off x="10672648" y="2836421"/>
                <a:ext cx="177120" cy="1515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4C788D1-B090-5412-67BA-0DFEACAAAAB7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657168" y="2821301"/>
                  <a:ext cx="2077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44409FC7-3687-D76A-001B-DD84E7050092}"/>
                    </a:ext>
                  </a:extLst>
                </p14:cNvPr>
                <p14:cNvContentPartPr/>
                <p14:nvPr/>
              </p14:nvContentPartPr>
              <p14:xfrm>
                <a:off x="10928248" y="2874941"/>
                <a:ext cx="171360" cy="10908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44409FC7-3687-D76A-001B-DD84E7050092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912768" y="2859821"/>
                  <a:ext cx="201960" cy="139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662457C8-1E36-BC12-7F5E-A3A7248BC133}"/>
              </a:ext>
            </a:extLst>
          </p:cNvPr>
          <p:cNvGrpSpPr/>
          <p:nvPr/>
        </p:nvGrpSpPr>
        <p:grpSpPr>
          <a:xfrm>
            <a:off x="10543768" y="3326741"/>
            <a:ext cx="1532520" cy="448200"/>
            <a:chOff x="10543768" y="3326741"/>
            <a:chExt cx="1532520" cy="44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1D397D5-A49D-A1D1-A1F1-7512FA82FB0B}"/>
                    </a:ext>
                  </a:extLst>
                </p14:cNvPr>
                <p14:cNvContentPartPr/>
                <p14:nvPr/>
              </p14:nvContentPartPr>
              <p14:xfrm>
                <a:off x="10543768" y="3518621"/>
                <a:ext cx="277200" cy="2563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A1D397D5-A49D-A1D1-A1F1-7512FA82FB0B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528288" y="3503141"/>
                  <a:ext cx="30780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E8EE5C06-72A5-3BB7-7942-7E9155B74514}"/>
                    </a:ext>
                  </a:extLst>
                </p14:cNvPr>
                <p14:cNvContentPartPr/>
                <p14:nvPr/>
              </p14:nvContentPartPr>
              <p14:xfrm>
                <a:off x="10791808" y="3502781"/>
                <a:ext cx="96480" cy="824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E8EE5C06-72A5-3BB7-7942-7E9155B74514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776328" y="3487301"/>
                  <a:ext cx="127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7C51272-A1FE-EC7E-6F38-A6971CC70C35}"/>
                    </a:ext>
                  </a:extLst>
                </p14:cNvPr>
                <p14:cNvContentPartPr/>
                <p14:nvPr/>
              </p14:nvContentPartPr>
              <p14:xfrm>
                <a:off x="10945528" y="3362381"/>
                <a:ext cx="60120" cy="2239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D7C51272-A1FE-EC7E-6F38-A6971CC70C35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930048" y="3346901"/>
                  <a:ext cx="903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8BDA69A-BB17-714A-B066-1592B3C9CF4E}"/>
                    </a:ext>
                  </a:extLst>
                </p14:cNvPr>
                <p14:cNvContentPartPr/>
                <p14:nvPr/>
              </p14:nvContentPartPr>
              <p14:xfrm>
                <a:off x="11043448" y="3401981"/>
                <a:ext cx="150120" cy="216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8BDA69A-BB17-714A-B066-1592B3C9CF4E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1028328" y="3386501"/>
                  <a:ext cx="180720" cy="24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96398526-5276-4344-77CB-A972F37F02CD}"/>
                    </a:ext>
                  </a:extLst>
                </p14:cNvPr>
                <p14:cNvContentPartPr/>
                <p14:nvPr/>
              </p14:nvContentPartPr>
              <p14:xfrm>
                <a:off x="11283568" y="3519341"/>
                <a:ext cx="21600" cy="615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96398526-5276-4344-77CB-A972F37F02CD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1268448" y="3504221"/>
                  <a:ext cx="5184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F8F229F9-9169-6CA8-4A72-1FFF6D9587C0}"/>
                    </a:ext>
                  </a:extLst>
                </p14:cNvPr>
                <p14:cNvContentPartPr/>
                <p14:nvPr/>
              </p14:nvContentPartPr>
              <p14:xfrm>
                <a:off x="11291488" y="3520421"/>
                <a:ext cx="360" cy="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F8F229F9-9169-6CA8-4A72-1FFF6D9587C0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1276008" y="350530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1BDE9521-C50E-F2F6-6426-5961ADBF785C}"/>
                    </a:ext>
                  </a:extLst>
                </p14:cNvPr>
                <p14:cNvContentPartPr/>
                <p14:nvPr/>
              </p14:nvContentPartPr>
              <p14:xfrm>
                <a:off x="11383648" y="3356261"/>
                <a:ext cx="4320" cy="2790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BDE9521-C50E-F2F6-6426-5961ADBF785C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11368528" y="3341141"/>
                  <a:ext cx="34560" cy="30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51E9F425-E288-552C-8F53-834546353614}"/>
                    </a:ext>
                  </a:extLst>
                </p14:cNvPr>
                <p14:cNvContentPartPr/>
                <p14:nvPr/>
              </p14:nvContentPartPr>
              <p14:xfrm>
                <a:off x="11433688" y="3494861"/>
                <a:ext cx="127080" cy="1159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1E9F425-E288-552C-8F53-834546353614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11418208" y="3479381"/>
                  <a:ext cx="1576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B6E32199-CE6A-F06B-66DE-E23F0EC26D07}"/>
                    </a:ext>
                  </a:extLst>
                </p14:cNvPr>
                <p14:cNvContentPartPr/>
                <p14:nvPr/>
              </p14:nvContentPartPr>
              <p14:xfrm>
                <a:off x="11637448" y="3502781"/>
                <a:ext cx="96480" cy="1112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B6E32199-CE6A-F06B-66DE-E23F0EC26D07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11621968" y="3487301"/>
                  <a:ext cx="1270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EF28ECC6-517C-1FEC-C03F-C4D69CB5D4B5}"/>
                    </a:ext>
                  </a:extLst>
                </p14:cNvPr>
                <p14:cNvContentPartPr/>
                <p14:nvPr/>
              </p14:nvContentPartPr>
              <p14:xfrm>
                <a:off x="11762368" y="3326741"/>
                <a:ext cx="150120" cy="2386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EF28ECC6-517C-1FEC-C03F-C4D69CB5D4B5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11747248" y="3311621"/>
                  <a:ext cx="180720" cy="26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F9DD966-1555-CC5E-1C14-CB92B3A81C83}"/>
                    </a:ext>
                  </a:extLst>
                </p14:cNvPr>
                <p14:cNvContentPartPr/>
                <p14:nvPr/>
              </p14:nvContentPartPr>
              <p14:xfrm>
                <a:off x="11964328" y="3479021"/>
                <a:ext cx="111960" cy="95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FF9DD966-1555-CC5E-1C14-CB92B3A81C83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11948848" y="3463901"/>
                  <a:ext cx="14220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795B815D-EFA0-AB02-7DCF-125A99CB2CDE}"/>
                    </a:ext>
                  </a:extLst>
                </p14:cNvPr>
                <p14:cNvContentPartPr/>
                <p14:nvPr/>
              </p14:nvContentPartPr>
              <p14:xfrm>
                <a:off x="11303008" y="3370301"/>
                <a:ext cx="23400" cy="54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795B815D-EFA0-AB02-7DCF-125A99CB2CDE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11287528" y="3354821"/>
                  <a:ext cx="54000" cy="35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4493932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B419B1F-8AF6-647C-77F6-EAC2342C356C}"/>
              </a:ext>
            </a:extLst>
          </p:cNvPr>
          <p:cNvGrpSpPr/>
          <p:nvPr/>
        </p:nvGrpSpPr>
        <p:grpSpPr>
          <a:xfrm>
            <a:off x="1791840" y="185640"/>
            <a:ext cx="6997320" cy="728640"/>
            <a:chOff x="1791840" y="185640"/>
            <a:chExt cx="6997320" cy="728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212BADC-A412-8AA5-02E8-2CE5318F8A1E}"/>
                    </a:ext>
                  </a:extLst>
                </p14:cNvPr>
                <p14:cNvContentPartPr/>
                <p14:nvPr/>
              </p14:nvContentPartPr>
              <p14:xfrm>
                <a:off x="1791840" y="260880"/>
                <a:ext cx="175320" cy="2768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3BB8442-7C71-1154-4A71-BD935DB46031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776720" y="245760"/>
                  <a:ext cx="205920" cy="307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FB21256-C720-8172-1F5C-1AF9E7C5593F}"/>
                    </a:ext>
                  </a:extLst>
                </p14:cNvPr>
                <p14:cNvContentPartPr/>
                <p14:nvPr/>
              </p14:nvContentPartPr>
              <p14:xfrm>
                <a:off x="2167680" y="309120"/>
                <a:ext cx="129960" cy="2325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DB55C8AE-340F-7E5E-5CAF-1B7911748F45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2152560" y="294000"/>
                  <a:ext cx="160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A4DC802D-1069-D396-E564-5E467C78F0FB}"/>
                    </a:ext>
                  </a:extLst>
                </p14:cNvPr>
                <p14:cNvContentPartPr/>
                <p14:nvPr/>
              </p14:nvContentPartPr>
              <p14:xfrm>
                <a:off x="2394480" y="378240"/>
                <a:ext cx="173880" cy="1796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2EDD13B4-96D8-0CB0-BA82-5833EA17EF1D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379360" y="362760"/>
                  <a:ext cx="204480" cy="210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73A8D227-D117-E0D1-FF06-6FAA4C7925E9}"/>
                    </a:ext>
                  </a:extLst>
                </p14:cNvPr>
                <p14:cNvContentPartPr/>
                <p14:nvPr/>
              </p14:nvContentPartPr>
              <p14:xfrm>
                <a:off x="2609400" y="223440"/>
                <a:ext cx="71640" cy="3470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B3EADCC4-1F47-1CD4-961E-E56EE7396C35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594280" y="207960"/>
                  <a:ext cx="101880" cy="37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629E026C-5545-B4A0-A42F-FECD137CEFAB}"/>
                    </a:ext>
                  </a:extLst>
                </p14:cNvPr>
                <p14:cNvContentPartPr/>
                <p14:nvPr/>
              </p14:nvContentPartPr>
              <p14:xfrm>
                <a:off x="2748360" y="185640"/>
                <a:ext cx="95040" cy="3844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42A5CA1-AA7B-9014-A8BA-5085ACC7649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733240" y="170520"/>
                  <a:ext cx="125280" cy="41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ABAC50DE-48B3-824D-4F4E-20B49147872F}"/>
                    </a:ext>
                  </a:extLst>
                </p14:cNvPr>
                <p14:cNvContentPartPr/>
                <p14:nvPr/>
              </p14:nvContentPartPr>
              <p14:xfrm>
                <a:off x="3351720" y="321000"/>
                <a:ext cx="249840" cy="3074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1B85766B-6D4B-A02D-8824-A8BB45C4D6F8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336600" y="305880"/>
                  <a:ext cx="280080" cy="33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01ED622-CEB6-E6C0-5818-479974625A7D}"/>
                    </a:ext>
                  </a:extLst>
                </p14:cNvPr>
                <p14:cNvContentPartPr/>
                <p14:nvPr/>
              </p14:nvContentPartPr>
              <p14:xfrm>
                <a:off x="3661680" y="541320"/>
                <a:ext cx="119520" cy="1231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93559BB-CBAE-FB7E-1B0E-D1D4F138E952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46560" y="526200"/>
                  <a:ext cx="1501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DED77D4C-B896-6B04-53B4-8C44D1CE5C43}"/>
                    </a:ext>
                  </a:extLst>
                </p14:cNvPr>
                <p14:cNvContentPartPr/>
                <p14:nvPr/>
              </p14:nvContentPartPr>
              <p14:xfrm>
                <a:off x="3842760" y="269520"/>
                <a:ext cx="174600" cy="4050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F0A89C2-E006-F0DC-D8A0-FFC6850912A4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27280" y="254040"/>
                  <a:ext cx="205200" cy="43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D574A9F-61EB-AF32-2DD4-44583F45A3EE}"/>
                    </a:ext>
                  </a:extLst>
                </p14:cNvPr>
                <p14:cNvContentPartPr/>
                <p14:nvPr/>
              </p14:nvContentPartPr>
              <p14:xfrm>
                <a:off x="4075680" y="488400"/>
                <a:ext cx="103680" cy="154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0000F5B-E593-4123-0128-D8D6ADFFE11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060200" y="472920"/>
                  <a:ext cx="133920" cy="185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07943FED-1C9A-00CD-02EB-6978F5ABEC76}"/>
                    </a:ext>
                  </a:extLst>
                </p14:cNvPr>
                <p14:cNvContentPartPr/>
                <p14:nvPr/>
              </p14:nvContentPartPr>
              <p14:xfrm>
                <a:off x="4282680" y="216960"/>
                <a:ext cx="40320" cy="431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B6A36905-A325-6E60-170F-B34427DF26E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267560" y="201840"/>
                  <a:ext cx="70560" cy="46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161E61F-E350-8EC1-EA37-ADA8C3675A94}"/>
                    </a:ext>
                  </a:extLst>
                </p14:cNvPr>
                <p14:cNvContentPartPr/>
                <p14:nvPr/>
              </p14:nvContentPartPr>
              <p14:xfrm>
                <a:off x="4806120" y="480480"/>
                <a:ext cx="158040" cy="16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9B3C48ED-2AA7-97F7-FDC3-DA37D60DB90F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791000" y="465360"/>
                  <a:ext cx="188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48AECAF1-D62A-F313-B38B-7FA9E93267AF}"/>
                    </a:ext>
                  </a:extLst>
                </p14:cNvPr>
                <p14:cNvContentPartPr/>
                <p14:nvPr/>
              </p14:nvContentPartPr>
              <p14:xfrm>
                <a:off x="5039040" y="484080"/>
                <a:ext cx="199800" cy="174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6607828C-5AC5-23AD-E50B-010B285D72F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23920" y="468600"/>
                  <a:ext cx="230040" cy="205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7E4D0B4-EFD5-05FE-9935-2EEED78797A7}"/>
                    </a:ext>
                  </a:extLst>
                </p14:cNvPr>
                <p14:cNvContentPartPr/>
                <p14:nvPr/>
              </p14:nvContentPartPr>
              <p14:xfrm>
                <a:off x="5309400" y="477240"/>
                <a:ext cx="126360" cy="129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99327025-A6E7-BD03-021A-4AEB4B50C456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94280" y="462120"/>
                  <a:ext cx="156600" cy="159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4182A80-4573-A748-6A8C-667A5925C279}"/>
                    </a:ext>
                  </a:extLst>
                </p14:cNvPr>
                <p14:cNvContentPartPr/>
                <p14:nvPr/>
              </p14:nvContentPartPr>
              <p14:xfrm>
                <a:off x="5475360" y="495240"/>
                <a:ext cx="154440" cy="155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9FC3746-26C1-2C0D-56AE-21D23807F45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459880" y="480120"/>
                  <a:ext cx="18468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CABAD8F6-CD4A-8D38-F22D-28D04C77470E}"/>
                    </a:ext>
                  </a:extLst>
                </p14:cNvPr>
                <p14:cNvContentPartPr/>
                <p14:nvPr/>
              </p14:nvContentPartPr>
              <p14:xfrm>
                <a:off x="5718360" y="528000"/>
                <a:ext cx="9000" cy="1065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A7AB4EE-F607-6F21-736A-E5E02FC35F41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702880" y="512880"/>
                  <a:ext cx="3960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926C78-6E95-E495-078F-E78821D81E04}"/>
                    </a:ext>
                  </a:extLst>
                </p14:cNvPr>
                <p14:cNvContentPartPr/>
                <p14:nvPr/>
              </p14:nvContentPartPr>
              <p14:xfrm>
                <a:off x="5729160" y="377160"/>
                <a:ext cx="10440" cy="36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4139CEA2-B3F4-D6D3-78BD-DF6AE26D331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714040" y="362040"/>
                  <a:ext cx="410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D2DEF89E-F710-37B5-B762-D2B8F65BCBD5}"/>
                    </a:ext>
                  </a:extLst>
                </p14:cNvPr>
                <p14:cNvContentPartPr/>
                <p14:nvPr/>
              </p14:nvContentPartPr>
              <p14:xfrm>
                <a:off x="5913840" y="476160"/>
                <a:ext cx="8280" cy="1515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BFB83B75-AF37-0805-1183-87685E46A257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898360" y="461040"/>
                  <a:ext cx="38520" cy="18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5D0EAB9-6038-B69E-C9EC-C8E228C1522F}"/>
                    </a:ext>
                  </a:extLst>
                </p14:cNvPr>
                <p14:cNvContentPartPr/>
                <p14:nvPr/>
              </p14:nvContentPartPr>
              <p14:xfrm>
                <a:off x="5882520" y="525840"/>
                <a:ext cx="119160" cy="136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7E3A9F72-6277-D777-8125-ED8CF643911B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867040" y="510360"/>
                  <a:ext cx="149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A5F5D5-CF83-7E52-D91E-14160DCD67E3}"/>
                    </a:ext>
                  </a:extLst>
                </p14:cNvPr>
                <p14:cNvContentPartPr/>
                <p14:nvPr/>
              </p14:nvContentPartPr>
              <p14:xfrm>
                <a:off x="6108960" y="509280"/>
                <a:ext cx="19800" cy="7920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D39676AC-633A-F056-6871-5F0AFB269B0D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093840" y="494160"/>
                  <a:ext cx="5040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28CD48CE-308A-8FE2-7CF1-FD0D68B1DFD7}"/>
                    </a:ext>
                  </a:extLst>
                </p14:cNvPr>
                <p14:cNvContentPartPr/>
                <p14:nvPr/>
              </p14:nvContentPartPr>
              <p14:xfrm>
                <a:off x="6114720" y="381120"/>
                <a:ext cx="3600" cy="36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6225BE0-22DD-32CA-08F7-2DA75433A634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099240" y="366000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4091039-36D3-ADEC-CBE2-0E767DFA74A0}"/>
                    </a:ext>
                  </a:extLst>
                </p14:cNvPr>
                <p14:cNvContentPartPr/>
                <p14:nvPr/>
              </p14:nvContentPartPr>
              <p14:xfrm>
                <a:off x="6285720" y="487320"/>
                <a:ext cx="102600" cy="1418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EC16985-7BFA-6E98-D594-EAEB5B505AA3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6270600" y="472200"/>
                  <a:ext cx="13320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DC666277-226E-EF7C-3086-43ABC4646589}"/>
                    </a:ext>
                  </a:extLst>
                </p14:cNvPr>
                <p14:cNvContentPartPr/>
                <p14:nvPr/>
              </p14:nvContentPartPr>
              <p14:xfrm>
                <a:off x="6464640" y="503880"/>
                <a:ext cx="30960" cy="12024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B287AC32-9E8E-D12F-DA6D-8B7F2512F213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449520" y="488760"/>
                  <a:ext cx="6120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9C4FAEC-511E-57CD-A62C-6F42E68FBB26}"/>
                    </a:ext>
                  </a:extLst>
                </p14:cNvPr>
                <p14:cNvContentPartPr/>
                <p14:nvPr/>
              </p14:nvContentPartPr>
              <p14:xfrm>
                <a:off x="6466080" y="405240"/>
                <a:ext cx="22320" cy="9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E6B26B17-6B96-8381-6840-6D10C5D54423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50960" y="390120"/>
                  <a:ext cx="52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9D2A7A4-CB94-1ABB-3657-D49070E1E77C}"/>
                    </a:ext>
                  </a:extLst>
                </p14:cNvPr>
                <p14:cNvContentPartPr/>
                <p14:nvPr/>
              </p14:nvContentPartPr>
              <p14:xfrm>
                <a:off x="6611520" y="464640"/>
                <a:ext cx="15840" cy="1724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57383BB1-B9ED-63B2-38A4-7F7E4C5454AF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596400" y="449520"/>
                  <a:ext cx="46440" cy="20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773D41C-D8B0-154C-78A3-63889EA135B9}"/>
                    </a:ext>
                  </a:extLst>
                </p14:cNvPr>
                <p14:cNvContentPartPr/>
                <p14:nvPr/>
              </p14:nvContentPartPr>
              <p14:xfrm>
                <a:off x="6603960" y="526560"/>
                <a:ext cx="90360" cy="1116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C555632F-3B5A-EB1F-509C-DBED8CDBC51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588480" y="511440"/>
                  <a:ext cx="120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569D374-75AF-3562-5F51-9DDDE1846262}"/>
                    </a:ext>
                  </a:extLst>
                </p14:cNvPr>
                <p14:cNvContentPartPr/>
                <p14:nvPr/>
              </p14:nvContentPartPr>
              <p14:xfrm>
                <a:off x="6740760" y="514680"/>
                <a:ext cx="225360" cy="3996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0483292-DCAE-32EF-9595-5C1FC14FBAC0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6725280" y="499560"/>
                  <a:ext cx="255960" cy="43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B4FA49C-02F0-D93B-891F-F66F3612611E}"/>
                    </a:ext>
                  </a:extLst>
                </p14:cNvPr>
                <p14:cNvContentPartPr/>
                <p14:nvPr/>
              </p14:nvContentPartPr>
              <p14:xfrm>
                <a:off x="7286880" y="475080"/>
                <a:ext cx="175320" cy="158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3949173-9717-D76D-08D7-7E3583B1D7F6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271760" y="459600"/>
                  <a:ext cx="20592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2D1D8E5B-1854-3E55-0235-198326171787}"/>
                    </a:ext>
                  </a:extLst>
                </p14:cNvPr>
                <p14:cNvContentPartPr/>
                <p14:nvPr/>
              </p14:nvContentPartPr>
              <p14:xfrm>
                <a:off x="7496400" y="432600"/>
                <a:ext cx="115920" cy="1418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D723757-B211-2F18-AD71-37C3775999AE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480920" y="417480"/>
                  <a:ext cx="146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0873B55C-54D5-7A1A-3E34-E264A032B06A}"/>
                    </a:ext>
                  </a:extLst>
                </p14:cNvPr>
                <p14:cNvContentPartPr/>
                <p14:nvPr/>
              </p14:nvContentPartPr>
              <p14:xfrm>
                <a:off x="7649400" y="425760"/>
                <a:ext cx="194040" cy="151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9C67FE0D-E803-4D23-E2A8-B15DEBAE65AA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634280" y="410640"/>
                  <a:ext cx="2246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42BB0DD1-EE4B-8FE7-7310-8D41E77EF4C5}"/>
                    </a:ext>
                  </a:extLst>
                </p14:cNvPr>
                <p14:cNvContentPartPr/>
                <p14:nvPr/>
              </p14:nvContentPartPr>
              <p14:xfrm>
                <a:off x="7876920" y="324240"/>
                <a:ext cx="45000" cy="300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F2F9C2E9-5960-D380-B662-6B9AAC7C2974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861800" y="308760"/>
                  <a:ext cx="75240" cy="33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CF1CCD83-AF1A-88E7-EA86-5F7440657AE7}"/>
                    </a:ext>
                  </a:extLst>
                </p14:cNvPr>
                <p14:cNvContentPartPr/>
                <p14:nvPr/>
              </p14:nvContentPartPr>
              <p14:xfrm>
                <a:off x="7842720" y="477960"/>
                <a:ext cx="255240" cy="39420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B9A3CCA-A09E-78F8-5454-336B0EA68C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827240" y="462840"/>
                  <a:ext cx="285480" cy="424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5C0907D8-3ABD-EB51-0C57-29DA0DE1CA34}"/>
                    </a:ext>
                  </a:extLst>
                </p14:cNvPr>
                <p14:cNvContentPartPr/>
                <p14:nvPr/>
              </p14:nvContentPartPr>
              <p14:xfrm>
                <a:off x="8167800" y="481920"/>
                <a:ext cx="82440" cy="8712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B67C2F7A-287B-F265-FD33-81B1D382A3E7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152320" y="466800"/>
                  <a:ext cx="11304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1929FF1F-C7A7-9C01-EDDD-D7602A90097A}"/>
                    </a:ext>
                  </a:extLst>
                </p14:cNvPr>
                <p14:cNvContentPartPr/>
                <p14:nvPr/>
              </p14:nvContentPartPr>
              <p14:xfrm>
                <a:off x="8401440" y="454560"/>
                <a:ext cx="10440" cy="11520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B97A91BC-6923-9314-D560-D239029D5064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385960" y="439440"/>
                  <a:ext cx="41040" cy="145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97A3AD5F-C98E-9739-BA41-CD8E8A490EE9}"/>
                    </a:ext>
                  </a:extLst>
                </p14:cNvPr>
                <p14:cNvContentPartPr/>
                <p14:nvPr/>
              </p14:nvContentPartPr>
              <p14:xfrm>
                <a:off x="8415480" y="392280"/>
                <a:ext cx="7560" cy="360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3D84066E-0D31-4C9F-2F52-965F23049109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400000" y="376800"/>
                  <a:ext cx="3780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9B3A863E-CAE6-780B-438D-221E10B4346D}"/>
                    </a:ext>
                  </a:extLst>
                </p14:cNvPr>
                <p14:cNvContentPartPr/>
                <p14:nvPr/>
              </p14:nvContentPartPr>
              <p14:xfrm>
                <a:off x="8535720" y="430440"/>
                <a:ext cx="98640" cy="1310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57CBA98F-099C-7905-DDFB-D417B5B1F23B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520600" y="415320"/>
                  <a:ext cx="1292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27BDEAB1-C029-C21E-7E9F-3EBCEEB0D7FE}"/>
                    </a:ext>
                  </a:extLst>
                </p14:cNvPr>
                <p14:cNvContentPartPr/>
                <p14:nvPr/>
              </p14:nvContentPartPr>
              <p14:xfrm>
                <a:off x="1797960" y="762720"/>
                <a:ext cx="6991200" cy="489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A2014D9-8CB9-3D4A-0ED3-7A136DF2DFDC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782840" y="747240"/>
                  <a:ext cx="7021800" cy="7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8755AAF-CB52-0FDD-5CB8-261C8F99801D}"/>
              </a:ext>
            </a:extLst>
          </p:cNvPr>
          <p:cNvGrpSpPr/>
          <p:nvPr/>
        </p:nvGrpSpPr>
        <p:grpSpPr>
          <a:xfrm>
            <a:off x="8864760" y="282120"/>
            <a:ext cx="516960" cy="369000"/>
            <a:chOff x="8864760" y="282120"/>
            <a:chExt cx="516960" cy="369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04F6FD-80C0-9FE3-B005-BE53B5A1161C}"/>
                    </a:ext>
                  </a:extLst>
                </p14:cNvPr>
                <p14:cNvContentPartPr/>
                <p14:nvPr/>
              </p14:nvContentPartPr>
              <p14:xfrm>
                <a:off x="8864760" y="282120"/>
                <a:ext cx="139320" cy="3654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EB5251C1-B8E5-7A90-455C-F2936AE74E27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8849640" y="266640"/>
                  <a:ext cx="169920" cy="39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9A99E3F3-3DC7-31D9-13F6-B8CEBFD8A446}"/>
                    </a:ext>
                  </a:extLst>
                </p14:cNvPr>
                <p14:cNvContentPartPr/>
                <p14:nvPr/>
              </p14:nvContentPartPr>
              <p14:xfrm>
                <a:off x="8924160" y="534480"/>
                <a:ext cx="113040" cy="1440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39EBD06-D5D9-7F13-775B-D7119E010E7D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8909040" y="519000"/>
                  <a:ext cx="143280" cy="4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85277A4-2594-76A6-B49A-3C63C43DB19D}"/>
                    </a:ext>
                  </a:extLst>
                </p14:cNvPr>
                <p14:cNvContentPartPr/>
                <p14:nvPr/>
              </p14:nvContentPartPr>
              <p14:xfrm>
                <a:off x="9078960" y="493080"/>
                <a:ext cx="92520" cy="1580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40F91CA0-D89E-9053-7079-211E3D045492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063840" y="477600"/>
                  <a:ext cx="123120" cy="18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A10289D-4D3F-2741-0E39-1D54C7CB21BA}"/>
                    </a:ext>
                  </a:extLst>
                </p14:cNvPr>
                <p14:cNvContentPartPr/>
                <p14:nvPr/>
              </p14:nvContentPartPr>
              <p14:xfrm>
                <a:off x="9229800" y="511080"/>
                <a:ext cx="151920" cy="1386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0154016F-8487-7AE9-2BDE-248CA963F7C3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9214680" y="495600"/>
                  <a:ext cx="182520" cy="169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F5BFABAC-2353-C5E3-3580-FC5EBB267AF7}"/>
              </a:ext>
            </a:extLst>
          </p:cNvPr>
          <p:cNvGrpSpPr/>
          <p:nvPr/>
        </p:nvGrpSpPr>
        <p:grpSpPr>
          <a:xfrm>
            <a:off x="9701040" y="318840"/>
            <a:ext cx="885960" cy="355680"/>
            <a:chOff x="9701040" y="318840"/>
            <a:chExt cx="885960" cy="355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13B99E6B-E7F9-1B73-9990-89D438494749}"/>
                    </a:ext>
                  </a:extLst>
                </p14:cNvPr>
                <p14:cNvContentPartPr/>
                <p14:nvPr/>
              </p14:nvContentPartPr>
              <p14:xfrm>
                <a:off x="9748560" y="376440"/>
                <a:ext cx="12960" cy="2926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D359527D-F265-55CE-3CFA-B9685AD07C9F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9733440" y="361320"/>
                  <a:ext cx="43200" cy="32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A501E15C-1782-39D8-8866-EBE097544D3C}"/>
                    </a:ext>
                  </a:extLst>
                </p14:cNvPr>
                <p14:cNvContentPartPr/>
                <p14:nvPr/>
              </p14:nvContentPartPr>
              <p14:xfrm>
                <a:off x="9882480" y="357720"/>
                <a:ext cx="58320" cy="30204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8B5A9D65-2740-FDB1-75D1-54B4244CADE0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9867000" y="342600"/>
                  <a:ext cx="88560" cy="33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3040339-B27F-5401-30BA-201364BE56AA}"/>
                    </a:ext>
                  </a:extLst>
                </p14:cNvPr>
                <p14:cNvContentPartPr/>
                <p14:nvPr/>
              </p14:nvContentPartPr>
              <p14:xfrm>
                <a:off x="9701040" y="441240"/>
                <a:ext cx="356040" cy="5724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48A37073-5BDE-D0F1-1A0C-89029D141334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685920" y="426120"/>
                  <a:ext cx="386280" cy="87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55829F8C-B959-89C8-0B09-2D9C7FD65FC4}"/>
                    </a:ext>
                  </a:extLst>
                </p14:cNvPr>
                <p14:cNvContentPartPr/>
                <p14:nvPr/>
              </p14:nvContentPartPr>
              <p14:xfrm>
                <a:off x="9704280" y="581280"/>
                <a:ext cx="320040" cy="198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08B1287-DF2A-5620-28B3-89C8D88125AE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688800" y="566160"/>
                  <a:ext cx="350640" cy="5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6A2B3A2-9128-2730-8C45-438B024DBDB4}"/>
                    </a:ext>
                  </a:extLst>
                </p14:cNvPr>
                <p14:cNvContentPartPr/>
                <p14:nvPr/>
              </p14:nvContentPartPr>
              <p14:xfrm>
                <a:off x="10198920" y="318840"/>
                <a:ext cx="206640" cy="35136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1D06F378-0634-0214-0580-C26D2FC1F4B6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0183800" y="303360"/>
                  <a:ext cx="2372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07389417-EF15-1C01-A96E-A207274A9D19}"/>
                    </a:ext>
                  </a:extLst>
                </p14:cNvPr>
                <p14:cNvContentPartPr/>
                <p14:nvPr/>
              </p14:nvContentPartPr>
              <p14:xfrm>
                <a:off x="10301880" y="531960"/>
                <a:ext cx="129960" cy="176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3626D88-7547-19AF-996E-A58AE74C00C9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0286760" y="516840"/>
                  <a:ext cx="1605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10724A7B-CF40-9658-F865-A62191131123}"/>
                    </a:ext>
                  </a:extLst>
                </p14:cNvPr>
                <p14:cNvContentPartPr/>
                <p14:nvPr/>
              </p14:nvContentPartPr>
              <p14:xfrm>
                <a:off x="10482960" y="528000"/>
                <a:ext cx="104040" cy="14652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55740CBE-CD9A-B4DC-0C6B-795A6E5E1D04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0467480" y="512880"/>
                  <a:ext cx="134640" cy="17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74">
            <p14:nvContentPartPr>
              <p14:cNvPr id="53" name="Ink 52">
                <a:extLst>
                  <a:ext uri="{FF2B5EF4-FFF2-40B4-BE49-F238E27FC236}">
                    <a16:creationId xmlns:a16="http://schemas.microsoft.com/office/drawing/2014/main" id="{D0B3915D-AB80-D21B-2654-4359433A7E03}"/>
                  </a:ext>
                </a:extLst>
              </p14:cNvPr>
              <p14:cNvContentPartPr/>
              <p14:nvPr/>
            </p14:nvContentPartPr>
            <p14:xfrm>
              <a:off x="8788800" y="793680"/>
              <a:ext cx="2118960" cy="58320"/>
            </p14:xfrm>
          </p:contentPart>
        </mc:Choice>
        <mc:Fallback xmlns="">
          <p:pic>
            <p:nvPicPr>
              <p:cNvPr id="53" name="Ink 52">
                <a:extLst>
                  <a:ext uri="{FF2B5EF4-FFF2-40B4-BE49-F238E27FC236}">
                    <a16:creationId xmlns:a16="http://schemas.microsoft.com/office/drawing/2014/main" id="{D0B3915D-AB80-D21B-2654-4359433A7E03}"/>
                  </a:ext>
                </a:extLst>
              </p:cNvPr>
              <p:cNvPicPr/>
              <p:nvPr/>
            </p:nvPicPr>
            <p:blipFill>
              <a:blip r:embed="rId175"/>
              <a:stretch>
                <a:fillRect/>
              </a:stretch>
            </p:blipFill>
            <p:spPr>
              <a:xfrm>
                <a:off x="8773320" y="778200"/>
                <a:ext cx="2149560" cy="88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4" name="Group 53">
            <a:extLst>
              <a:ext uri="{FF2B5EF4-FFF2-40B4-BE49-F238E27FC236}">
                <a16:creationId xmlns:a16="http://schemas.microsoft.com/office/drawing/2014/main" id="{BE7AE3BF-EB5A-5542-6B3F-C16F26D1D5E5}"/>
              </a:ext>
            </a:extLst>
          </p:cNvPr>
          <p:cNvGrpSpPr/>
          <p:nvPr/>
        </p:nvGrpSpPr>
        <p:grpSpPr>
          <a:xfrm>
            <a:off x="7155480" y="1460040"/>
            <a:ext cx="430200" cy="271800"/>
            <a:chOff x="7155480" y="1460040"/>
            <a:chExt cx="430200" cy="271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A717905-4E6E-F5B8-F886-B8E1D4F3D883}"/>
                    </a:ext>
                  </a:extLst>
                </p14:cNvPr>
                <p14:cNvContentPartPr/>
                <p14:nvPr/>
              </p14:nvContentPartPr>
              <p14:xfrm>
                <a:off x="7155480" y="1460040"/>
                <a:ext cx="155160" cy="25164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551FCB6B-7DF8-69C7-3130-7AEB0D8B6B2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140360" y="1444920"/>
                  <a:ext cx="185760" cy="28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C25F88A-1437-F4CB-D548-31D94C92AF7D}"/>
                    </a:ext>
                  </a:extLst>
                </p14:cNvPr>
                <p14:cNvContentPartPr/>
                <p14:nvPr/>
              </p14:nvContentPartPr>
              <p14:xfrm>
                <a:off x="7165560" y="1625280"/>
                <a:ext cx="113040" cy="129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5D9753-D812-B289-2531-78B75098FC54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150440" y="1610160"/>
                  <a:ext cx="14328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482C27A5-48AF-9B9D-4F4F-9F9E147BA33D}"/>
                    </a:ext>
                  </a:extLst>
                </p14:cNvPr>
                <p14:cNvContentPartPr/>
                <p14:nvPr/>
              </p14:nvContentPartPr>
              <p14:xfrm>
                <a:off x="7412520" y="1583880"/>
                <a:ext cx="16920" cy="147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179B8B6D-08CA-41C0-6940-D2A2BB2D543A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397400" y="1568760"/>
                  <a:ext cx="47160" cy="178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0DF5425C-825B-ECC9-D8BD-F74A70C7DAB2}"/>
                    </a:ext>
                  </a:extLst>
                </p14:cNvPr>
                <p14:cNvContentPartPr/>
                <p14:nvPr/>
              </p14:nvContentPartPr>
              <p14:xfrm>
                <a:off x="7493880" y="1615920"/>
                <a:ext cx="91800" cy="1159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CBC9B513-C350-4F07-CA24-2FDB32BE45E4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478760" y="1600800"/>
                  <a:ext cx="122400" cy="146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2C3DA6A-5DE6-0925-749C-BB81500F8D48}"/>
              </a:ext>
            </a:extLst>
          </p:cNvPr>
          <p:cNvGrpSpPr/>
          <p:nvPr/>
        </p:nvGrpSpPr>
        <p:grpSpPr>
          <a:xfrm>
            <a:off x="7794840" y="1506480"/>
            <a:ext cx="677160" cy="258120"/>
            <a:chOff x="7794840" y="1506480"/>
            <a:chExt cx="677160" cy="258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AD03AF54-7FF9-8973-37B8-8D9FC1896BA0}"/>
                    </a:ext>
                  </a:extLst>
                </p14:cNvPr>
                <p14:cNvContentPartPr/>
                <p14:nvPr/>
              </p14:nvContentPartPr>
              <p14:xfrm>
                <a:off x="7794840" y="1649760"/>
                <a:ext cx="145800" cy="122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9CDD0C3-941E-960A-E07F-9F42A01C5D27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7779720" y="1634280"/>
                  <a:ext cx="176400" cy="4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31C4066E-A482-F811-E847-DB193C596BF0}"/>
                    </a:ext>
                  </a:extLst>
                </p14:cNvPr>
                <p14:cNvContentPartPr/>
                <p14:nvPr/>
              </p14:nvContentPartPr>
              <p14:xfrm>
                <a:off x="8065200" y="1506480"/>
                <a:ext cx="183600" cy="234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ECAA79A8-4BD8-1832-1F83-FFC01902C5A6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050080" y="1491360"/>
                  <a:ext cx="21420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6CE82322-149F-8E5D-8C4B-557E0307C4C1}"/>
                    </a:ext>
                  </a:extLst>
                </p14:cNvPr>
                <p14:cNvContentPartPr/>
                <p14:nvPr/>
              </p14:nvContentPartPr>
              <p14:xfrm>
                <a:off x="8122440" y="1676400"/>
                <a:ext cx="87120" cy="720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463827A2-A233-E95A-7D93-DC7279505E3A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106960" y="1660920"/>
                  <a:ext cx="117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49DCE0D-3129-C76E-45F9-3EB6DF273E58}"/>
                    </a:ext>
                  </a:extLst>
                </p14:cNvPr>
                <p14:cNvContentPartPr/>
                <p14:nvPr/>
              </p14:nvContentPartPr>
              <p14:xfrm>
                <a:off x="8330880" y="1677120"/>
                <a:ext cx="23760" cy="72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E0B173B0-9BF7-9515-6ABF-7A6A729FF3BC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315760" y="1661640"/>
                  <a:ext cx="5436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6438066B-F4A7-DBF9-C595-BE65D32FA118}"/>
                    </a:ext>
                  </a:extLst>
                </p14:cNvPr>
                <p14:cNvContentPartPr/>
                <p14:nvPr/>
              </p14:nvContentPartPr>
              <p14:xfrm>
                <a:off x="8436360" y="1649760"/>
                <a:ext cx="35640" cy="1137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EDB59A42-9B85-CBA9-DDD5-5EDB8C8945EE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421240" y="1634280"/>
                  <a:ext cx="658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3125649D-E5C9-6EDF-0087-F1591A49F039}"/>
                    </a:ext>
                  </a:extLst>
                </p14:cNvPr>
                <p14:cNvContentPartPr/>
                <p14:nvPr/>
              </p14:nvContentPartPr>
              <p14:xfrm>
                <a:off x="7962960" y="1561200"/>
                <a:ext cx="51120" cy="2034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7E2FE512-AB06-623C-94DB-0703E90AD531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7947480" y="1546080"/>
                  <a:ext cx="81720" cy="234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0CDFA7E8-9717-506D-0E50-B276BF7E3880}"/>
              </a:ext>
            </a:extLst>
          </p:cNvPr>
          <p:cNvGrpSpPr/>
          <p:nvPr/>
        </p:nvGrpSpPr>
        <p:grpSpPr>
          <a:xfrm>
            <a:off x="7802040" y="1262760"/>
            <a:ext cx="252720" cy="242640"/>
            <a:chOff x="7802040" y="1262760"/>
            <a:chExt cx="252720" cy="242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1D4441FD-8669-A393-A82D-410BF7FDDC06}"/>
                    </a:ext>
                  </a:extLst>
                </p14:cNvPr>
                <p14:cNvContentPartPr/>
                <p14:nvPr/>
              </p14:nvContentPartPr>
              <p14:xfrm>
                <a:off x="7802040" y="1262760"/>
                <a:ext cx="79200" cy="177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634D70-BD4F-3563-3984-71A3EA65A1BD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7786560" y="1247640"/>
                  <a:ext cx="109800" cy="207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693B38E2-280B-C5E3-830F-119877203CF1}"/>
                    </a:ext>
                  </a:extLst>
                </p14:cNvPr>
                <p14:cNvContentPartPr/>
                <p14:nvPr/>
              </p14:nvContentPartPr>
              <p14:xfrm>
                <a:off x="7936320" y="1376880"/>
                <a:ext cx="118440" cy="745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45A5043-127B-61D2-A629-6F5F975427D0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7921200" y="1361760"/>
                  <a:ext cx="14904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BB3460B3-B0D3-B792-D6FE-4DDDE6DB75E3}"/>
                    </a:ext>
                  </a:extLst>
                </p14:cNvPr>
                <p14:cNvContentPartPr/>
                <p14:nvPr/>
              </p14:nvContentPartPr>
              <p14:xfrm>
                <a:off x="8021640" y="1400280"/>
                <a:ext cx="19800" cy="1051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D21186C-85EF-AF2C-EB09-CC67138C75DF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8006160" y="1385160"/>
                  <a:ext cx="504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E1AF4574-61B9-34AC-DD9F-0E8A4327C6AC}"/>
              </a:ext>
            </a:extLst>
          </p:cNvPr>
          <p:cNvGrpSpPr/>
          <p:nvPr/>
        </p:nvGrpSpPr>
        <p:grpSpPr>
          <a:xfrm>
            <a:off x="7194720" y="2193720"/>
            <a:ext cx="362160" cy="225360"/>
            <a:chOff x="7194720" y="2193720"/>
            <a:chExt cx="362160" cy="225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751909D-E800-20B5-4AD0-DC5FDAAE676F}"/>
                    </a:ext>
                  </a:extLst>
                </p14:cNvPr>
                <p14:cNvContentPartPr/>
                <p14:nvPr/>
              </p14:nvContentPartPr>
              <p14:xfrm>
                <a:off x="7194720" y="2193720"/>
                <a:ext cx="147960" cy="1933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F0E642C-1BFB-7687-9EBA-4D6A72FC5C06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7179240" y="2178240"/>
                  <a:ext cx="17856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540ED49-181E-25DE-D91C-A0A56E3DA60A}"/>
                    </a:ext>
                  </a:extLst>
                </p14:cNvPr>
                <p14:cNvContentPartPr/>
                <p14:nvPr/>
              </p14:nvContentPartPr>
              <p14:xfrm>
                <a:off x="7222080" y="2329440"/>
                <a:ext cx="70560" cy="2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E657F290-F115-35DD-58D4-28A4897CEB46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7206600" y="2314320"/>
                  <a:ext cx="101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03746647-028A-20A9-F5BA-55D99CD0183E}"/>
                    </a:ext>
                  </a:extLst>
                </p14:cNvPr>
                <p14:cNvContentPartPr/>
                <p14:nvPr/>
              </p14:nvContentPartPr>
              <p14:xfrm>
                <a:off x="7410360" y="2303880"/>
                <a:ext cx="14400" cy="11376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E407CEC2-A578-CA2B-1FC7-40FC104A0AE5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7395240" y="2288400"/>
                  <a:ext cx="4500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881DBE5-8EF0-AAF9-1EC9-8DBABEBE34CB}"/>
                    </a:ext>
                  </a:extLst>
                </p14:cNvPr>
                <p14:cNvContentPartPr/>
                <p14:nvPr/>
              </p14:nvContentPartPr>
              <p14:xfrm>
                <a:off x="7481640" y="2319360"/>
                <a:ext cx="75240" cy="997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5B0E2D95-CF9C-C6F7-8FBA-53F2349E1E05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7466160" y="2304240"/>
                  <a:ext cx="105840" cy="129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35B85837-7C74-DDB4-414C-69BBA5F94328}"/>
              </a:ext>
            </a:extLst>
          </p:cNvPr>
          <p:cNvGrpSpPr/>
          <p:nvPr/>
        </p:nvGrpSpPr>
        <p:grpSpPr>
          <a:xfrm>
            <a:off x="7762800" y="2007600"/>
            <a:ext cx="945000" cy="420840"/>
            <a:chOff x="7762800" y="2007600"/>
            <a:chExt cx="945000" cy="420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B8E3484E-510B-DD88-C417-5094C9FF2E77}"/>
                    </a:ext>
                  </a:extLst>
                </p14:cNvPr>
                <p14:cNvContentPartPr/>
                <p14:nvPr/>
              </p14:nvContentPartPr>
              <p14:xfrm>
                <a:off x="7762800" y="2316120"/>
                <a:ext cx="259920" cy="2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62B71610-C8C4-72A2-79E6-C60F3E1C415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7747680" y="2301000"/>
                  <a:ext cx="29016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A2597E28-6272-AE23-52D6-04F5FDBEB536}"/>
                    </a:ext>
                  </a:extLst>
                </p14:cNvPr>
                <p14:cNvContentPartPr/>
                <p14:nvPr/>
              </p14:nvContentPartPr>
              <p14:xfrm>
                <a:off x="8076360" y="2238000"/>
                <a:ext cx="87840" cy="123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D19DCA2-C1D8-0F2D-EB6A-C43BB3613D64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8060880" y="2222880"/>
                  <a:ext cx="118440" cy="15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DC6C6E4A-EAD7-D07D-A554-89B7D86C699E}"/>
                    </a:ext>
                  </a:extLst>
                </p14:cNvPr>
                <p14:cNvContentPartPr/>
                <p14:nvPr/>
              </p14:nvContentPartPr>
              <p14:xfrm>
                <a:off x="8264640" y="2185800"/>
                <a:ext cx="173160" cy="23940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5AB17728-4FF4-45EB-DC1F-FEFD1681EEB8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249520" y="2170680"/>
                  <a:ext cx="2034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6E0745E1-F2C8-6A96-8EAD-2017108FA0AB}"/>
                    </a:ext>
                  </a:extLst>
                </p14:cNvPr>
                <p14:cNvContentPartPr/>
                <p14:nvPr/>
              </p14:nvContentPartPr>
              <p14:xfrm>
                <a:off x="8315400" y="2308560"/>
                <a:ext cx="77040" cy="756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B30DA1E-1F06-E77C-54D3-BFCF10327D8B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8300280" y="2293080"/>
                  <a:ext cx="1072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0916685-0421-ADD4-B2B2-A6F29C33D705}"/>
                    </a:ext>
                  </a:extLst>
                </p14:cNvPr>
                <p14:cNvContentPartPr/>
                <p14:nvPr/>
              </p14:nvContentPartPr>
              <p14:xfrm>
                <a:off x="8470920" y="2335200"/>
                <a:ext cx="101880" cy="932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AF9A6874-9B16-684F-6663-2A0A7B15DA1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455800" y="2319720"/>
                  <a:ext cx="1324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815B6236-BEED-1F8D-B026-A633FFA081CE}"/>
                    </a:ext>
                  </a:extLst>
                </p14:cNvPr>
                <p14:cNvContentPartPr/>
                <p14:nvPr/>
              </p14:nvContentPartPr>
              <p14:xfrm>
                <a:off x="8650560" y="2319360"/>
                <a:ext cx="57240" cy="9180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8F1D9B2-5C55-C8BC-29A4-07531C921F19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8635440" y="2304240"/>
                  <a:ext cx="87840" cy="12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83E68F5-A1DD-96C0-49A2-09F2044B42B8}"/>
                    </a:ext>
                  </a:extLst>
                </p14:cNvPr>
                <p14:cNvContentPartPr/>
                <p14:nvPr/>
              </p14:nvContentPartPr>
              <p14:xfrm>
                <a:off x="7810680" y="2007600"/>
                <a:ext cx="74520" cy="189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2624C2C-F6F2-5E61-C95E-6171E0ABA89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7795200" y="1992480"/>
                  <a:ext cx="105120" cy="21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3D8B8428-FE81-99F5-D188-2E7B8B596465}"/>
                    </a:ext>
                  </a:extLst>
                </p14:cNvPr>
                <p14:cNvContentPartPr/>
                <p14:nvPr/>
              </p14:nvContentPartPr>
              <p14:xfrm>
                <a:off x="7934880" y="2166360"/>
                <a:ext cx="91800" cy="810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86B23252-7941-8A5D-814E-EC39EB703226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7919400" y="2150880"/>
                  <a:ext cx="122400" cy="111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BA0540DD-0720-1175-7477-D67CE427272F}"/>
              </a:ext>
            </a:extLst>
          </p:cNvPr>
          <p:cNvGrpSpPr/>
          <p:nvPr/>
        </p:nvGrpSpPr>
        <p:grpSpPr>
          <a:xfrm>
            <a:off x="7232160" y="2875920"/>
            <a:ext cx="359640" cy="214920"/>
            <a:chOff x="7232160" y="2875920"/>
            <a:chExt cx="359640" cy="21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1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36B7549A-B0A0-09FA-7B04-5A28CE235422}"/>
                    </a:ext>
                  </a:extLst>
                </p14:cNvPr>
                <p14:cNvContentPartPr/>
                <p14:nvPr/>
              </p14:nvContentPartPr>
              <p14:xfrm>
                <a:off x="7232160" y="2875920"/>
                <a:ext cx="155160" cy="2044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CF2CDDD4-967A-AE12-09C0-01CB8724CA89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7217040" y="2860440"/>
                  <a:ext cx="185760" cy="23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517C4C9-9CB9-FF5D-38CB-B6ACC4A2AA4D}"/>
                    </a:ext>
                  </a:extLst>
                </p14:cNvPr>
                <p14:cNvContentPartPr/>
                <p14:nvPr/>
              </p14:nvContentPartPr>
              <p14:xfrm>
                <a:off x="7282200" y="3024240"/>
                <a:ext cx="60480" cy="50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A6DB86B3-5AF5-18D5-52F8-DD4E344B7F50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7267080" y="3009120"/>
                  <a:ext cx="91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3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ECA18DCD-AC81-A74B-B04A-84E866D2978D}"/>
                    </a:ext>
                  </a:extLst>
                </p14:cNvPr>
                <p14:cNvContentPartPr/>
                <p14:nvPr/>
              </p14:nvContentPartPr>
              <p14:xfrm>
                <a:off x="7475880" y="2983560"/>
                <a:ext cx="20520" cy="1072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6348B990-D28D-0687-5140-D33121CF1829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7460760" y="2968440"/>
                  <a:ext cx="5112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DABCF98F-CF0A-A158-7163-9E3E89BAAB0E}"/>
                    </a:ext>
                  </a:extLst>
                </p14:cNvPr>
                <p14:cNvContentPartPr/>
                <p14:nvPr/>
              </p14:nvContentPartPr>
              <p14:xfrm>
                <a:off x="7553280" y="2986080"/>
                <a:ext cx="38520" cy="87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45B88B74-3BC2-7F42-38FD-77A1669FACF1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7538160" y="2970960"/>
                  <a:ext cx="691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741E3E-F99B-3E4F-10BB-32EEBDF2A3B3}"/>
              </a:ext>
            </a:extLst>
          </p:cNvPr>
          <p:cNvGrpSpPr/>
          <p:nvPr/>
        </p:nvGrpSpPr>
        <p:grpSpPr>
          <a:xfrm>
            <a:off x="8433480" y="2829840"/>
            <a:ext cx="389520" cy="252720"/>
            <a:chOff x="8433480" y="2829840"/>
            <a:chExt cx="389520" cy="252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AE8FC9EA-1DDE-29AF-4241-1CF3381C6595}"/>
                    </a:ext>
                  </a:extLst>
                </p14:cNvPr>
                <p14:cNvContentPartPr/>
                <p14:nvPr/>
              </p14:nvContentPartPr>
              <p14:xfrm>
                <a:off x="8433480" y="2829840"/>
                <a:ext cx="150480" cy="2106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8F9EBBF0-669B-7821-9865-9823FF46CB69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8418000" y="2814360"/>
                  <a:ext cx="181080" cy="241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F0C4FB8E-206F-CA2F-E6CC-E614B92B0F87}"/>
                    </a:ext>
                  </a:extLst>
                </p14:cNvPr>
                <p14:cNvContentPartPr/>
                <p14:nvPr/>
              </p14:nvContentPartPr>
              <p14:xfrm>
                <a:off x="8482440" y="2972040"/>
                <a:ext cx="67680" cy="576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B91D0AD4-61DB-BBB5-6487-AE5053E00B0F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467320" y="2956560"/>
                  <a:ext cx="9792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7ABB8CAB-E9C3-2140-FA90-37370CCF9C02}"/>
                    </a:ext>
                  </a:extLst>
                </p14:cNvPr>
                <p14:cNvContentPartPr/>
                <p14:nvPr/>
              </p14:nvContentPartPr>
              <p14:xfrm>
                <a:off x="8649120" y="2976000"/>
                <a:ext cx="77760" cy="88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6961303E-5E8B-2587-8FF9-7325757A54A7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634000" y="2960880"/>
                  <a:ext cx="108360" cy="119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75C8A418-6128-6414-CD01-94A1677B05A9}"/>
                    </a:ext>
                  </a:extLst>
                </p14:cNvPr>
                <p14:cNvContentPartPr/>
                <p14:nvPr/>
              </p14:nvContentPartPr>
              <p14:xfrm>
                <a:off x="8796000" y="2987520"/>
                <a:ext cx="27000" cy="950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9AF14F92-A04A-A278-09B1-0152EF9C550B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80880" y="2972400"/>
                  <a:ext cx="57240" cy="125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9EC71A9-349B-02ED-5297-EAE5DECE7961}"/>
              </a:ext>
            </a:extLst>
          </p:cNvPr>
          <p:cNvGrpSpPr/>
          <p:nvPr/>
        </p:nvGrpSpPr>
        <p:grpSpPr>
          <a:xfrm>
            <a:off x="7801680" y="2700960"/>
            <a:ext cx="390600" cy="358200"/>
            <a:chOff x="7801680" y="2700960"/>
            <a:chExt cx="390600" cy="358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8D780985-EEEE-3FFD-2062-43409311F632}"/>
                    </a:ext>
                  </a:extLst>
                </p14:cNvPr>
                <p14:cNvContentPartPr/>
                <p14:nvPr/>
              </p14:nvContentPartPr>
              <p14:xfrm>
                <a:off x="7801680" y="2962680"/>
                <a:ext cx="268920" cy="3312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16289D81-D121-C887-290B-B299BB04E612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7786200" y="2947200"/>
                  <a:ext cx="299160" cy="6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AE8AFFDA-9817-1F6B-8307-DDA94D98925B}"/>
                    </a:ext>
                  </a:extLst>
                </p14:cNvPr>
                <p14:cNvContentPartPr/>
                <p14:nvPr/>
              </p14:nvContentPartPr>
              <p14:xfrm>
                <a:off x="8111280" y="2930640"/>
                <a:ext cx="81000" cy="12852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016542B1-7A6C-CBD6-22FA-1D4F76EC9559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096160" y="2915520"/>
                  <a:ext cx="111240" cy="15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54A7BB10-F742-7890-033E-B0C324ABF4EC}"/>
                    </a:ext>
                  </a:extLst>
                </p14:cNvPr>
                <p14:cNvContentPartPr/>
                <p14:nvPr/>
              </p14:nvContentPartPr>
              <p14:xfrm>
                <a:off x="7821480" y="2700960"/>
                <a:ext cx="94320" cy="1918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7B31514B-0456-41C8-1920-20A3C3F3550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7806360" y="2685480"/>
                  <a:ext cx="1245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CDD4ADAA-9440-E382-1275-B7E13DD66E95}"/>
                    </a:ext>
                  </a:extLst>
                </p14:cNvPr>
                <p14:cNvContentPartPr/>
                <p14:nvPr/>
              </p14:nvContentPartPr>
              <p14:xfrm>
                <a:off x="8007600" y="2809320"/>
                <a:ext cx="96480" cy="11304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00082F21-40F4-F224-84CF-AC7B16C0C433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7992120" y="2794200"/>
                  <a:ext cx="12708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5D2090A3-4F9D-6342-7AAB-12C48B183CD1}"/>
                    </a:ext>
                  </a:extLst>
                </p14:cNvPr>
                <p14:cNvContentPartPr/>
                <p14:nvPr/>
              </p14:nvContentPartPr>
              <p14:xfrm>
                <a:off x="8042520" y="2871240"/>
                <a:ext cx="77760" cy="972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17F46DB5-9F15-EA66-EB6F-4FD0941AFB57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027400" y="2855760"/>
                  <a:ext cx="108360" cy="40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00" name="Picture 99">
            <a:extLst>
              <a:ext uri="{FF2B5EF4-FFF2-40B4-BE49-F238E27FC236}">
                <a16:creationId xmlns:a16="http://schemas.microsoft.com/office/drawing/2014/main" id="{13BACFA7-8D9D-53D2-B927-E351283445BA}"/>
              </a:ext>
            </a:extLst>
          </p:cNvPr>
          <p:cNvPicPr>
            <a:picLocks noChangeAspect="1"/>
          </p:cNvPicPr>
          <p:nvPr/>
        </p:nvPicPr>
        <p:blipFill>
          <a:blip r:embed="rId214"/>
          <a:stretch>
            <a:fillRect/>
          </a:stretch>
        </p:blipFill>
        <p:spPr>
          <a:xfrm>
            <a:off x="1181184" y="1683600"/>
            <a:ext cx="5029200" cy="4076700"/>
          </a:xfrm>
          <a:prstGeom prst="rect">
            <a:avLst/>
          </a:prstGeom>
        </p:spPr>
      </p:pic>
      <p:pic>
        <p:nvPicPr>
          <p:cNvPr id="103" name="Picture 102" descr="Text&#10;&#10;Description automatically generated">
            <a:extLst>
              <a:ext uri="{FF2B5EF4-FFF2-40B4-BE49-F238E27FC236}">
                <a16:creationId xmlns:a16="http://schemas.microsoft.com/office/drawing/2014/main" id="{BA9C5AC1-49ED-3759-CFD5-1C0E5533C88E}"/>
              </a:ext>
            </a:extLst>
          </p:cNvPr>
          <p:cNvPicPr>
            <a:picLocks noChangeAspect="1"/>
          </p:cNvPicPr>
          <p:nvPr/>
        </p:nvPicPr>
        <p:blipFill>
          <a:blip r:embed="rId215"/>
          <a:stretch>
            <a:fillRect/>
          </a:stretch>
        </p:blipFill>
        <p:spPr>
          <a:xfrm>
            <a:off x="6459942" y="4231782"/>
            <a:ext cx="5423076" cy="2111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44250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H-responsive antibodies for therapeutic applications | Journal of ...">
            <a:extLst>
              <a:ext uri="{FF2B5EF4-FFF2-40B4-BE49-F238E27FC236}">
                <a16:creationId xmlns:a16="http://schemas.microsoft.com/office/drawing/2014/main" id="{B477F20A-4CEC-E8E7-DC89-0DC58FFB3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663" y="0"/>
            <a:ext cx="8448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8413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Picture 35" descr="\documentclass{article}&#10;\usepackage{amsmath}&#10;\pagestyle{empty}&#10;\begin{document}&#10;&#10;&#10;$$ \frac{dA_1}{dt} = \frac{2krA_0}{r_{tot}} - k^-A_1 - \frac{\delta krA_1}{r_{tot}} + 2k^-A_2 - k_1^{int}\frac{A_1}{A_1+A_2+r}A_1 + k_1^{rec}A_1^i $$&#10;&#10;\end{document}" title="IguanaTex Bitmap Display">
            <a:extLst>
              <a:ext uri="{FF2B5EF4-FFF2-40B4-BE49-F238E27FC236}">
                <a16:creationId xmlns:a16="http://schemas.microsoft.com/office/drawing/2014/main" id="{114AE5C9-C617-CE1A-C6E2-98B94AE7BC4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15505" y="1418044"/>
            <a:ext cx="8051800" cy="584200"/>
          </a:xfrm>
          <a:prstGeom prst="rect">
            <a:avLst/>
          </a:prstGeom>
        </p:spPr>
      </p:pic>
      <p:pic>
        <p:nvPicPr>
          <p:cNvPr id="38" name="Picture 37" descr="\documentclass{article}&#10;\usepackage{amsmath}&#10;\pagestyle{empty}&#10;\begin{document}&#10;&#10;&#10;$$ \frac{dA_2}{dt} = \frac{\delta krA_1}{r_{tot}} - 2k^-A_2 - k_2^{int}\frac{A_2}{A_1+A_2+r}A_2 + k_2^{rec}A_2^i $$&#10;&#10;\end{document}" title="IguanaTex Bitmap Display">
            <a:extLst>
              <a:ext uri="{FF2B5EF4-FFF2-40B4-BE49-F238E27FC236}">
                <a16:creationId xmlns:a16="http://schemas.microsoft.com/office/drawing/2014/main" id="{DFE16E63-45FF-84A9-6B39-FC1511797C0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9240" y="2244969"/>
            <a:ext cx="6070600" cy="584200"/>
          </a:xfrm>
          <a:prstGeom prst="rect">
            <a:avLst/>
          </a:prstGeom>
        </p:spPr>
      </p:pic>
      <p:pic>
        <p:nvPicPr>
          <p:cNvPr id="40" name="Picture 39" descr="\documentclass{article}&#10;\usepackage{amsmath}&#10;\pagestyle{empty}&#10;\begin{document}&#10;&#10;&#10;$$ \frac{dA_1^i}{dt} =  k_1^{int}\frac{A_1}{A_1+A_2+r}A_1 - k_1^{rec}A_1^i - k_1^{deg}A_1^i$$&#10;&#10;&#10;\end{document}" title="IguanaTex Bitmap Display">
            <a:extLst>
              <a:ext uri="{FF2B5EF4-FFF2-40B4-BE49-F238E27FC236}">
                <a16:creationId xmlns:a16="http://schemas.microsoft.com/office/drawing/2014/main" id="{D972ED46-6E2E-75C5-DA4E-C3328E5C129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59240" y="3009900"/>
            <a:ext cx="5029200" cy="609600"/>
          </a:xfrm>
          <a:prstGeom prst="rect">
            <a:avLst/>
          </a:prstGeom>
        </p:spPr>
      </p:pic>
      <p:pic>
        <p:nvPicPr>
          <p:cNvPr id="42" name="Picture 41" descr="\documentclass{article}&#10;\usepackage{amsmath}&#10;\pagestyle{empty}&#10;\begin{document}&#10;&#10;&#10;$$ \frac{dA_2^i}{dt} =  k_2^{int}\frac{A_2}{A_1+A_2+r}A_2 - k_2^{rec}A_2^i - k_2^{deg}A_2^i $$&#10;&#10;\end{document}" title="IguanaTex Bitmap Display">
            <a:extLst>
              <a:ext uri="{FF2B5EF4-FFF2-40B4-BE49-F238E27FC236}">
                <a16:creationId xmlns:a16="http://schemas.microsoft.com/office/drawing/2014/main" id="{FCB7CD1A-54C9-2A36-C019-521D0ED0E19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15505" y="3824126"/>
            <a:ext cx="5054600" cy="609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frac{dr^i}{dt} = k_1^{deg}A_1^i + 2k_2^{deg}A_2^i - k_r^{rec}r^i + k_r^{int}r $$&#10;&#10;\end{document}" title="IguanaTex Bitmap Display">
            <a:extLst>
              <a:ext uri="{FF2B5EF4-FFF2-40B4-BE49-F238E27FC236}">
                <a16:creationId xmlns:a16="http://schemas.microsoft.com/office/drawing/2014/main" id="{C4EFBC58-456F-1BDE-F2D9-527F821490E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9240" y="4592884"/>
            <a:ext cx="4470400" cy="5588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r_{tot} = r + r^i + A_1 + A_1^i + 2(A_2+A_2^i) $$&#10;&#10;\end{document}" title="IguanaTex Bitmap Display">
            <a:extLst>
              <a:ext uri="{FF2B5EF4-FFF2-40B4-BE49-F238E27FC236}">
                <a16:creationId xmlns:a16="http://schemas.microsoft.com/office/drawing/2014/main" id="{CC77923C-6780-440B-31B5-475BB6ED444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7364090" y="4073610"/>
            <a:ext cx="4114800" cy="279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36B2046-E680-012A-0A22-70CC8DAA8784}"/>
                  </a:ext>
                </a:extLst>
              </p14:cNvPr>
              <p14:cNvContentPartPr/>
              <p14:nvPr/>
            </p14:nvContentPartPr>
            <p14:xfrm>
              <a:off x="5054880" y="442837"/>
              <a:ext cx="1054800" cy="3520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36B2046-E680-012A-0A22-70CC8DAA878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5039400" y="427357"/>
                <a:ext cx="1085400" cy="38268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E5037E85-9CFC-F965-D905-8818901B986D}"/>
              </a:ext>
            </a:extLst>
          </p:cNvPr>
          <p:cNvGrpSpPr/>
          <p:nvPr/>
        </p:nvGrpSpPr>
        <p:grpSpPr>
          <a:xfrm>
            <a:off x="1411320" y="324037"/>
            <a:ext cx="4740480" cy="688680"/>
            <a:chOff x="1411320" y="324037"/>
            <a:chExt cx="4740480" cy="688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1D538928-7B36-D268-96F6-FD7F9555D3C0}"/>
                    </a:ext>
                  </a:extLst>
                </p14:cNvPr>
                <p14:cNvContentPartPr/>
                <p14:nvPr/>
              </p14:nvContentPartPr>
              <p14:xfrm>
                <a:off x="1411320" y="324037"/>
                <a:ext cx="6480" cy="2707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274BC683-EB78-129A-8CBE-E8434F42DE7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1395840" y="308917"/>
                  <a:ext cx="3708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CB3B3C72-70E4-09E4-48DE-1D041C694E15}"/>
                    </a:ext>
                  </a:extLst>
                </p14:cNvPr>
                <p14:cNvContentPartPr/>
                <p14:nvPr/>
              </p14:nvContentPartPr>
              <p14:xfrm>
                <a:off x="1425360" y="350677"/>
                <a:ext cx="218520" cy="104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BA535A7-478D-47B3-001D-685DA868B1D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410240" y="335557"/>
                  <a:ext cx="248760" cy="4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D1184B-AF3A-FE67-7641-EC93249A0EAB}"/>
                    </a:ext>
                  </a:extLst>
                </p14:cNvPr>
                <p14:cNvContentPartPr/>
                <p14:nvPr/>
              </p14:nvContentPartPr>
              <p14:xfrm>
                <a:off x="1443360" y="474877"/>
                <a:ext cx="175320" cy="262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727D799-14AB-30A0-0C87-B3456FF1CCB6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1428240" y="459757"/>
                  <a:ext cx="20592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A647417-1860-8AAB-B22E-7E0454AC41C2}"/>
                    </a:ext>
                  </a:extLst>
                </p14:cNvPr>
                <p14:cNvContentPartPr/>
                <p14:nvPr/>
              </p14:nvContentPartPr>
              <p14:xfrm>
                <a:off x="1458840" y="610237"/>
                <a:ext cx="135720" cy="183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1A57A1AA-B1C5-0789-721B-00F4D7EC3CC1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1443720" y="595117"/>
                  <a:ext cx="165960" cy="48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B489649-7F4A-CD18-E811-3B64D92BF901}"/>
                    </a:ext>
                  </a:extLst>
                </p14:cNvPr>
                <p14:cNvContentPartPr/>
                <p14:nvPr/>
              </p14:nvContentPartPr>
              <p14:xfrm>
                <a:off x="1724520" y="493597"/>
                <a:ext cx="122400" cy="1332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3E3D9212-8E70-0E9A-51E4-484BB6AEC276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709400" y="478477"/>
                  <a:ext cx="15264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5242A2FC-ABAC-DECC-17C8-BBC9F3DFDC0C}"/>
                    </a:ext>
                  </a:extLst>
                </p14:cNvPr>
                <p14:cNvContentPartPr/>
                <p14:nvPr/>
              </p14:nvContentPartPr>
              <p14:xfrm>
                <a:off x="1753680" y="502237"/>
                <a:ext cx="109080" cy="13320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E3D7F1-AC2B-ABE3-8391-14BEC75BD7E1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738200" y="487117"/>
                  <a:ext cx="1393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787E47BD-62DC-1C66-AA51-36C4EA2F1253}"/>
                    </a:ext>
                  </a:extLst>
                </p14:cNvPr>
                <p14:cNvContentPartPr/>
                <p14:nvPr/>
              </p14:nvContentPartPr>
              <p14:xfrm>
                <a:off x="1964640" y="497557"/>
                <a:ext cx="5760" cy="1652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F3F15810-6B8E-DA76-B717-E34013B63CE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949160" y="482437"/>
                  <a:ext cx="3636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DE8AEF6F-7181-DF3C-89A8-8602352FD905}"/>
                    </a:ext>
                  </a:extLst>
                </p14:cNvPr>
                <p14:cNvContentPartPr/>
                <p14:nvPr/>
              </p14:nvContentPartPr>
              <p14:xfrm>
                <a:off x="1947360" y="558757"/>
                <a:ext cx="66600" cy="9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F28DEB28-2C05-633A-E023-0CAA8331649C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932240" y="543277"/>
                  <a:ext cx="97200" cy="4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1B9BD47-668E-C0FD-C223-DDAC8EB71AC8}"/>
                    </a:ext>
                  </a:extLst>
                </p14:cNvPr>
                <p14:cNvContentPartPr/>
                <p14:nvPr/>
              </p14:nvContentPartPr>
              <p14:xfrm>
                <a:off x="2033400" y="550117"/>
                <a:ext cx="109800" cy="11988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2DF7ECB-76AC-8360-7D1B-D37BFA0C49FC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2018280" y="534637"/>
                  <a:ext cx="1404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7F54E680-7549-5EE1-8A89-384816CD3B40}"/>
                    </a:ext>
                  </a:extLst>
                </p14:cNvPr>
                <p14:cNvContentPartPr/>
                <p14:nvPr/>
              </p14:nvContentPartPr>
              <p14:xfrm>
                <a:off x="2192880" y="548317"/>
                <a:ext cx="97920" cy="14184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D37A844-AC69-570E-55CB-F6B49C0B2136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2177400" y="533197"/>
                  <a:ext cx="12852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599CB87-A787-BFDE-57E6-E15424655D09}"/>
                    </a:ext>
                  </a:extLst>
                </p14:cNvPr>
                <p14:cNvContentPartPr/>
                <p14:nvPr/>
              </p14:nvContentPartPr>
              <p14:xfrm>
                <a:off x="2357760" y="438877"/>
                <a:ext cx="147240" cy="247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1BB0D195-6575-A7BC-EF0B-442C7D5C611B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2342640" y="423757"/>
                  <a:ext cx="17784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1B26F5D9-67BD-4796-5849-BF46E7855244}"/>
                    </a:ext>
                  </a:extLst>
                </p14:cNvPr>
                <p14:cNvContentPartPr/>
                <p14:nvPr/>
              </p14:nvContentPartPr>
              <p14:xfrm>
                <a:off x="2533440" y="580357"/>
                <a:ext cx="141840" cy="1224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D8710BFF-E070-41CF-72BC-72D437F30ED5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518320" y="565237"/>
                  <a:ext cx="172440" cy="15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34E50F20-1E02-6D36-7715-4BEF55B1251A}"/>
                    </a:ext>
                  </a:extLst>
                </p14:cNvPr>
                <p14:cNvContentPartPr/>
                <p14:nvPr/>
              </p14:nvContentPartPr>
              <p14:xfrm>
                <a:off x="2729640" y="414397"/>
                <a:ext cx="251280" cy="30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4E97F43-1B53-67C9-500A-775285323178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714520" y="399277"/>
                  <a:ext cx="281880" cy="333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6B876E7B-A37E-C7AE-40BA-EAFA1BB1C69B}"/>
                    </a:ext>
                  </a:extLst>
                </p14:cNvPr>
                <p14:cNvContentPartPr/>
                <p14:nvPr/>
              </p14:nvContentPartPr>
              <p14:xfrm>
                <a:off x="3414360" y="403957"/>
                <a:ext cx="12240" cy="36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2C906C1E-3C67-D43C-3F39-C32975029F50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3399240" y="388477"/>
                  <a:ext cx="42480" cy="39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8F3F5C9-3EE8-8523-F281-39DC4D9D6190}"/>
                    </a:ext>
                  </a:extLst>
                </p14:cNvPr>
                <p14:cNvContentPartPr/>
                <p14:nvPr/>
              </p14:nvContentPartPr>
              <p14:xfrm>
                <a:off x="3436320" y="419437"/>
                <a:ext cx="104760" cy="3092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18B063A5-64CA-9BB4-C87B-5AF09D1DF44D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3421200" y="404317"/>
                  <a:ext cx="135360" cy="33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7531448-45F8-BFFD-7A0B-0279F24CF50B}"/>
                    </a:ext>
                  </a:extLst>
                </p14:cNvPr>
                <p14:cNvContentPartPr/>
                <p14:nvPr/>
              </p14:nvContentPartPr>
              <p14:xfrm>
                <a:off x="3566640" y="611677"/>
                <a:ext cx="101160" cy="1112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4F509D0E-A492-EC96-EFE5-5D1342F51100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3551520" y="596557"/>
                  <a:ext cx="13176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C265C54-EE48-0FB0-24CD-D48718BB35CE}"/>
                    </a:ext>
                  </a:extLst>
                </p14:cNvPr>
                <p14:cNvContentPartPr/>
                <p14:nvPr/>
              </p14:nvContentPartPr>
              <p14:xfrm>
                <a:off x="3698040" y="601237"/>
                <a:ext cx="109800" cy="11952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4AE1AE3B-EDEC-FBB2-62C8-591A65CB26EF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3682920" y="585757"/>
                  <a:ext cx="140400" cy="150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18B388B-E8B8-8D34-B435-125934F62F29}"/>
                    </a:ext>
                  </a:extLst>
                </p14:cNvPr>
                <p14:cNvContentPartPr/>
                <p14:nvPr/>
              </p14:nvContentPartPr>
              <p14:xfrm>
                <a:off x="3824760" y="623557"/>
                <a:ext cx="178560" cy="2473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BEDD646-1A51-04EA-F15B-4CD1B4A9E43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3809280" y="608077"/>
                  <a:ext cx="209160" cy="27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180DFE73-2212-E5D4-18C7-D08233709022}"/>
                    </a:ext>
                  </a:extLst>
                </p14:cNvPr>
                <p14:cNvContentPartPr/>
                <p14:nvPr/>
              </p14:nvContentPartPr>
              <p14:xfrm>
                <a:off x="4087200" y="609157"/>
                <a:ext cx="105120" cy="125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8197B66-7AF8-4DD7-BD87-8231CE3B8767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4072080" y="594037"/>
                  <a:ext cx="1357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CF3FF642-3500-C610-E14C-A0D27999EF1C}"/>
                    </a:ext>
                  </a:extLst>
                </p14:cNvPr>
                <p14:cNvContentPartPr/>
                <p14:nvPr/>
              </p14:nvContentPartPr>
              <p14:xfrm>
                <a:off x="4286640" y="454717"/>
                <a:ext cx="26280" cy="34200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ECC783BF-B052-D1D5-B538-92D5475DBCA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4271160" y="439237"/>
                  <a:ext cx="5652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D3F6B629-398F-3D97-4D11-E355302CCACE}"/>
                    </a:ext>
                  </a:extLst>
                </p14:cNvPr>
                <p14:cNvContentPartPr/>
                <p14:nvPr/>
              </p14:nvContentPartPr>
              <p14:xfrm>
                <a:off x="4401480" y="649117"/>
                <a:ext cx="5040" cy="1105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575E7CAE-3CB9-4ED5-DA99-029CE6AC73E2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4386000" y="633997"/>
                  <a:ext cx="356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91F9ABF-AE79-3035-80A6-6236916C3AB6}"/>
                    </a:ext>
                  </a:extLst>
                </p14:cNvPr>
                <p14:cNvContentPartPr/>
                <p14:nvPr/>
              </p14:nvContentPartPr>
              <p14:xfrm>
                <a:off x="4418760" y="581437"/>
                <a:ext cx="8280" cy="36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CF46624E-66EE-E0C7-E5E2-71389BE4CA1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4403280" y="565957"/>
                  <a:ext cx="3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679620A-FA7E-F634-966C-301749129CAF}"/>
                    </a:ext>
                  </a:extLst>
                </p14:cNvPr>
                <p14:cNvContentPartPr/>
                <p14:nvPr/>
              </p14:nvContentPartPr>
              <p14:xfrm>
                <a:off x="4478160" y="646237"/>
                <a:ext cx="68400" cy="1213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F9785A4-540B-6793-C953-60C833176C4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4462680" y="630757"/>
                  <a:ext cx="986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EDB7E888-B201-5F29-B90A-C2D708E44F51}"/>
                    </a:ext>
                  </a:extLst>
                </p14:cNvPr>
                <p14:cNvContentPartPr/>
                <p14:nvPr/>
              </p14:nvContentPartPr>
              <p14:xfrm>
                <a:off x="4574280" y="689797"/>
                <a:ext cx="168480" cy="24588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D408C89F-F135-EB39-8156-E3128F0C27B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4558800" y="674677"/>
                  <a:ext cx="198720" cy="27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10A64BE-4C5E-28EC-1EE7-32D32C8C2413}"/>
                    </a:ext>
                  </a:extLst>
                </p14:cNvPr>
                <p14:cNvContentPartPr/>
                <p14:nvPr/>
              </p14:nvContentPartPr>
              <p14:xfrm>
                <a:off x="1548120" y="745237"/>
                <a:ext cx="4603680" cy="26748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A695C67-8426-AC19-DDA5-74715CE292D5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532640" y="730117"/>
                  <a:ext cx="4633920" cy="298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14743402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Picture 78" descr="\documentclass{article}&#10;\usepackage{amsmath}&#10;\pagestyle{empty}&#10;\begin{document}&#10;&#10;&#10;$$ \frac{dA_1}{dt} = 2\alpha \beta r -A_1 -\delta \alpha rA_1 + 2A_2 - \nu_1^{int}\frac{A_1}{A_1+A_2+r}A_1 + \nu_1^{rec}A_1^i $$&#10;&#10;\end{document}" title="IguanaTex Bitmap Display">
            <a:extLst>
              <a:ext uri="{FF2B5EF4-FFF2-40B4-BE49-F238E27FC236}">
                <a16:creationId xmlns:a16="http://schemas.microsoft.com/office/drawing/2014/main" id="{7E17CC71-BA58-D19A-85C9-87189430990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05692" y="1262184"/>
            <a:ext cx="7213600" cy="558800"/>
          </a:xfrm>
          <a:prstGeom prst="rect">
            <a:avLst/>
          </a:prstGeom>
        </p:spPr>
      </p:pic>
      <p:pic>
        <p:nvPicPr>
          <p:cNvPr id="81" name="Picture 80" descr="\documentclass{article}&#10;\usepackage{amsmath}&#10;\pagestyle{empty}&#10;\begin{document}&#10;&#10;&#10;$$ \frac{dA_2}{dt} = \delta \alpha rA_1 -2A_2 - \nu_2^{int}\frac{A_2}{A_1+A_2+r}A_2 + \nu_2^{rec}A_2^i $$&#10;&#10;\end{document}" title="IguanaTex Bitmap Display">
            <a:extLst>
              <a:ext uri="{FF2B5EF4-FFF2-40B4-BE49-F238E27FC236}">
                <a16:creationId xmlns:a16="http://schemas.microsoft.com/office/drawing/2014/main" id="{5979CB6D-0587-EAD7-B2DD-C63DCF2C49E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05692" y="2164862"/>
            <a:ext cx="5740400" cy="558800"/>
          </a:xfrm>
          <a:prstGeom prst="rect">
            <a:avLst/>
          </a:prstGeom>
        </p:spPr>
      </p:pic>
      <p:pic>
        <p:nvPicPr>
          <p:cNvPr id="83" name="Picture 82" descr="\documentclass{article}&#10;\usepackage{amsmath}&#10;\pagestyle{empty}&#10;\begin{document}&#10;&#10;&#10;$$ \frac{dA_1^i}{dt} = \nu_1^{int}\frac{A_1}{A_1+A_2+r}A_1 - \nu_1^{rec}A_1^i - \nu_1^{deg}A_1^i $$&#10;&#10;\end{document}" title="IguanaTex Bitmap Display">
            <a:extLst>
              <a:ext uri="{FF2B5EF4-FFF2-40B4-BE49-F238E27FC236}">
                <a16:creationId xmlns:a16="http://schemas.microsoft.com/office/drawing/2014/main" id="{A320F4A2-67B6-0FC1-9200-BF841D81A481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05692" y="3067540"/>
            <a:ext cx="5054600" cy="609600"/>
          </a:xfrm>
          <a:prstGeom prst="rect">
            <a:avLst/>
          </a:prstGeom>
        </p:spPr>
      </p:pic>
      <p:pic>
        <p:nvPicPr>
          <p:cNvPr id="85" name="Picture 84" descr="\documentclass{article}&#10;\usepackage{amsmath}&#10;\pagestyle{empty}&#10;\begin{document}&#10;&#10;&#10;$$ \frac{dA_2^i}{dt} = \nu_2^{int}\frac{A_2}{A_1+A_2+r}A_2 - \nu_2^{rec}A_2^i - \nu_2^{deg}A_2^i $$&#10;&#10;\end{document}" title="IguanaTex Bitmap Display">
            <a:extLst>
              <a:ext uri="{FF2B5EF4-FFF2-40B4-BE49-F238E27FC236}">
                <a16:creationId xmlns:a16="http://schemas.microsoft.com/office/drawing/2014/main" id="{2DD60DF8-A60F-A6B9-5639-433AED8DBBC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5692" y="4038604"/>
            <a:ext cx="5054600" cy="609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frac{dr^i}{dt} = \nu_1^{deg}A_1^i +2\nu_2^{deg}A_2^i - \nu_r^{rec}r^i + \nu_r^{int}r $$&#10;&#10;\end{document}" title="IguanaTex Bitmap Display">
            <a:extLst>
              <a:ext uri="{FF2B5EF4-FFF2-40B4-BE49-F238E27FC236}">
                <a16:creationId xmlns:a16="http://schemas.microsoft.com/office/drawing/2014/main" id="{79AC640A-CFEA-38AB-9A04-5E6498802A59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05692" y="5062417"/>
            <a:ext cx="4470400" cy="558800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649D591-3499-9318-7121-EC398727FD89}"/>
              </a:ext>
            </a:extLst>
          </p:cNvPr>
          <p:cNvGrpSpPr/>
          <p:nvPr/>
        </p:nvGrpSpPr>
        <p:grpSpPr>
          <a:xfrm>
            <a:off x="2700120" y="420157"/>
            <a:ext cx="3117960" cy="591120"/>
            <a:chOff x="2700120" y="420157"/>
            <a:chExt cx="3117960" cy="591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AB87FC2-56EA-56F6-8423-22D32B9B6B21}"/>
                    </a:ext>
                  </a:extLst>
                </p14:cNvPr>
                <p14:cNvContentPartPr/>
                <p14:nvPr/>
              </p14:nvContentPartPr>
              <p14:xfrm>
                <a:off x="2700120" y="420157"/>
                <a:ext cx="249480" cy="2901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7D68EDE0-A2A1-12A3-85C8-6A51785EDAC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2684640" y="405037"/>
                  <a:ext cx="280080" cy="32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8C619342-4419-6993-77BB-EEAC2270132D}"/>
                    </a:ext>
                  </a:extLst>
                </p14:cNvPr>
                <p14:cNvContentPartPr/>
                <p14:nvPr/>
              </p14:nvContentPartPr>
              <p14:xfrm>
                <a:off x="2985240" y="600157"/>
                <a:ext cx="81000" cy="1105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2FE1927-0334-FDE6-A9BF-85206EF96BD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970120" y="584677"/>
                  <a:ext cx="11124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4817074-1819-B7F4-DB2C-90BAEC5BA775}"/>
                    </a:ext>
                  </a:extLst>
                </p14:cNvPr>
                <p14:cNvContentPartPr/>
                <p14:nvPr/>
              </p14:nvContentPartPr>
              <p14:xfrm>
                <a:off x="3062640" y="611317"/>
                <a:ext cx="137880" cy="104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46A57893-DB30-FAC6-E2DF-045BD729571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047520" y="596197"/>
                  <a:ext cx="168480" cy="135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AC14374-EE4B-C489-6965-32BD262A7179}"/>
                    </a:ext>
                  </a:extLst>
                </p14:cNvPr>
                <p14:cNvContentPartPr/>
                <p14:nvPr/>
              </p14:nvContentPartPr>
              <p14:xfrm>
                <a:off x="3237600" y="488197"/>
                <a:ext cx="176040" cy="21780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FA446C15-E60F-A1BC-DA60-4CC519BC5FD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222480" y="473077"/>
                  <a:ext cx="206640" cy="248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349D7A3-907B-D415-C89F-66D36CC09769}"/>
                    </a:ext>
                  </a:extLst>
                </p14:cNvPr>
                <p14:cNvContentPartPr/>
                <p14:nvPr/>
              </p14:nvContentPartPr>
              <p14:xfrm>
                <a:off x="3488520" y="631117"/>
                <a:ext cx="9720" cy="1004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19FD07F7-AE31-5656-E0DF-77AFDE9F7758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473400" y="615997"/>
                  <a:ext cx="40320" cy="131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A40C3B0B-62D5-B7F6-1498-160081F467A4}"/>
                    </a:ext>
                  </a:extLst>
                </p14:cNvPr>
                <p14:cNvContentPartPr/>
                <p14:nvPr/>
              </p14:nvContentPartPr>
              <p14:xfrm>
                <a:off x="3519120" y="557317"/>
                <a:ext cx="9000" cy="5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9D9E2603-15A8-6B5A-A388-565572EACE0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3504000" y="542197"/>
                  <a:ext cx="3960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843C2EC-CA1A-A367-86C9-B4529A23F088}"/>
                    </a:ext>
                  </a:extLst>
                </p14:cNvPr>
                <p14:cNvContentPartPr/>
                <p14:nvPr/>
              </p14:nvContentPartPr>
              <p14:xfrm>
                <a:off x="3613800" y="610957"/>
                <a:ext cx="176040" cy="1310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491FFB0B-A31F-A332-562C-7D3E1D54C825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3598320" y="595837"/>
                  <a:ext cx="20664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A07353C-339A-7964-7189-1005A0755C5B}"/>
                    </a:ext>
                  </a:extLst>
                </p14:cNvPr>
                <p14:cNvContentPartPr/>
                <p14:nvPr/>
              </p14:nvContentPartPr>
              <p14:xfrm>
                <a:off x="3834120" y="628957"/>
                <a:ext cx="145080" cy="1245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E17C2758-6794-AB9D-312C-CC2111D82958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3818640" y="613837"/>
                  <a:ext cx="17532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DA348D4-C8AA-5737-2D02-367B850A3319}"/>
                    </a:ext>
                  </a:extLst>
                </p14:cNvPr>
                <p14:cNvContentPartPr/>
                <p14:nvPr/>
              </p14:nvContentPartPr>
              <p14:xfrm>
                <a:off x="4045080" y="624997"/>
                <a:ext cx="101880" cy="1638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30455970-7B7C-F9EC-72AC-95932B6ADC5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4029960" y="609877"/>
                  <a:ext cx="132480" cy="19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46E4A92B-30E9-2F2E-108E-6D91CDF9BD43}"/>
                    </a:ext>
                  </a:extLst>
                </p14:cNvPr>
                <p14:cNvContentPartPr/>
                <p14:nvPr/>
              </p14:nvContentPartPr>
              <p14:xfrm>
                <a:off x="4214640" y="689077"/>
                <a:ext cx="113760" cy="997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372C3BAE-8D87-7C91-B04E-F2E80AA3B24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199520" y="673957"/>
                  <a:ext cx="144360" cy="130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573620E2-DE95-4CF0-3DFB-F71989157CE5}"/>
                    </a:ext>
                  </a:extLst>
                </p14:cNvPr>
                <p14:cNvContentPartPr/>
                <p14:nvPr/>
              </p14:nvContentPartPr>
              <p14:xfrm>
                <a:off x="4424160" y="703837"/>
                <a:ext cx="2520" cy="11052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BC25C991-85C0-EC8E-D608-9DA053182FF9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4408680" y="688717"/>
                  <a:ext cx="33120" cy="141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9BBCB96A-786B-C8FE-C63A-F7A30737BDE7}"/>
                    </a:ext>
                  </a:extLst>
                </p14:cNvPr>
                <p14:cNvContentPartPr/>
                <p14:nvPr/>
              </p14:nvContentPartPr>
              <p14:xfrm>
                <a:off x="4432800" y="600157"/>
                <a:ext cx="1800" cy="82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853B84CF-3223-B0A0-038C-3E73B774CBF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4417320" y="58467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B345108-6C7C-C905-C628-BE3C4058620C}"/>
                    </a:ext>
                  </a:extLst>
                </p14:cNvPr>
                <p14:cNvContentPartPr/>
                <p14:nvPr/>
              </p14:nvContentPartPr>
              <p14:xfrm>
                <a:off x="4473840" y="698437"/>
                <a:ext cx="95040" cy="1447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7CB13E7D-2E4A-2264-58DF-B29C9A3F1554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4458720" y="683317"/>
                  <a:ext cx="125640" cy="17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F5E4B6B5-6AFD-AAC7-4A75-6ABC017DA815}"/>
                    </a:ext>
                  </a:extLst>
                </p14:cNvPr>
                <p14:cNvContentPartPr/>
                <p14:nvPr/>
              </p14:nvContentPartPr>
              <p14:xfrm>
                <a:off x="4630440" y="671797"/>
                <a:ext cx="114480" cy="1551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BB7620F-994A-CCAA-A3DD-E0667F10CE1F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4615320" y="656677"/>
                  <a:ext cx="145080" cy="18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0FF46C97-7614-8FA2-D6AD-0AB1C7A1C46C}"/>
                    </a:ext>
                  </a:extLst>
                </p14:cNvPr>
                <p14:cNvContentPartPr/>
                <p14:nvPr/>
              </p14:nvContentPartPr>
              <p14:xfrm>
                <a:off x="4766520" y="700957"/>
                <a:ext cx="177840" cy="120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E486E6A5-8243-E014-BD23-3CEC0823ED4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4751040" y="685477"/>
                  <a:ext cx="208440" cy="15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7FF075D6-5448-0FCD-A2C2-6661FF6B811E}"/>
                    </a:ext>
                  </a:extLst>
                </p14:cNvPr>
                <p14:cNvContentPartPr/>
                <p14:nvPr/>
              </p14:nvContentPartPr>
              <p14:xfrm>
                <a:off x="4992240" y="586837"/>
                <a:ext cx="42480" cy="2347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E44D94C-8E38-841B-A147-603E20FC5CF7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4977120" y="571357"/>
                  <a:ext cx="73080" cy="26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B0965BA3-5AF9-FD78-DF2B-83502B9D3C66}"/>
                    </a:ext>
                  </a:extLst>
                </p14:cNvPr>
                <p14:cNvContentPartPr/>
                <p14:nvPr/>
              </p14:nvContentPartPr>
              <p14:xfrm>
                <a:off x="5135160" y="693757"/>
                <a:ext cx="5760" cy="1238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4032032C-98BB-9DCA-93BD-6C6D1AA36C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5120040" y="678637"/>
                  <a:ext cx="363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1F89EF9F-C9CC-5E19-A5C1-8CDF46EFDA1A}"/>
                    </a:ext>
                  </a:extLst>
                </p14:cNvPr>
                <p14:cNvContentPartPr/>
                <p14:nvPr/>
              </p14:nvContentPartPr>
              <p14:xfrm>
                <a:off x="5178360" y="602317"/>
                <a:ext cx="1800" cy="1692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3B59893-A5D8-6C05-2DCA-C9DD2C2F9AD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5162880" y="587197"/>
                  <a:ext cx="32400" cy="4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F5C21557-8493-6113-D588-48470B447F41}"/>
                    </a:ext>
                  </a:extLst>
                </p14:cNvPr>
                <p14:cNvContentPartPr/>
                <p14:nvPr/>
              </p14:nvContentPartPr>
              <p14:xfrm>
                <a:off x="5291760" y="684397"/>
                <a:ext cx="141120" cy="135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27B4F959-66AE-2F0F-F004-DE458462ACD4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5276280" y="669277"/>
                  <a:ext cx="171360" cy="165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70D1DDE-BB01-0B12-927F-536D5681CB58}"/>
                    </a:ext>
                  </a:extLst>
                </p14:cNvPr>
                <p14:cNvContentPartPr/>
                <p14:nvPr/>
              </p14:nvContentPartPr>
              <p14:xfrm>
                <a:off x="5414160" y="736597"/>
                <a:ext cx="147240" cy="104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5815FAF-23F0-89CA-3AB5-C8FEA0CE94D2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5399040" y="721477"/>
                  <a:ext cx="177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1AF082E-DB34-573F-B0B2-BE1D24262676}"/>
                    </a:ext>
                  </a:extLst>
                </p14:cNvPr>
                <p14:cNvContentPartPr/>
                <p14:nvPr/>
              </p14:nvContentPartPr>
              <p14:xfrm>
                <a:off x="5592360" y="527437"/>
                <a:ext cx="193320" cy="33084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46D77304-7E99-07E6-0A7F-4F1BDA5C1239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577240" y="511957"/>
                  <a:ext cx="223920" cy="36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16C1676-BC27-5C3F-BCFA-44F82E7348E6}"/>
                    </a:ext>
                  </a:extLst>
                </p14:cNvPr>
                <p14:cNvContentPartPr/>
                <p14:nvPr/>
              </p14:nvContentPartPr>
              <p14:xfrm>
                <a:off x="2798040" y="790597"/>
                <a:ext cx="3020040" cy="2206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EE74614-724F-FF63-97B2-B062E3C50BBC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2782920" y="775477"/>
                  <a:ext cx="3050280" cy="251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6FD1D5B-AABF-91C4-114F-BB4BB8A72C92}"/>
              </a:ext>
            </a:extLst>
          </p:cNvPr>
          <p:cNvGrpSpPr/>
          <p:nvPr/>
        </p:nvGrpSpPr>
        <p:grpSpPr>
          <a:xfrm>
            <a:off x="7660920" y="2406277"/>
            <a:ext cx="576000" cy="301320"/>
            <a:chOff x="7660920" y="2406277"/>
            <a:chExt cx="576000" cy="301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61358109-23B4-ABE2-32DF-0DC1787BC9AB}"/>
                    </a:ext>
                  </a:extLst>
                </p14:cNvPr>
                <p14:cNvContentPartPr/>
                <p14:nvPr/>
              </p14:nvContentPartPr>
              <p14:xfrm>
                <a:off x="7660920" y="2406277"/>
                <a:ext cx="221760" cy="27864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09D93152-C876-9922-D826-DF777F92EEA9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7645800" y="2390797"/>
                  <a:ext cx="252360" cy="30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18EC6B1A-B0DC-5E69-74B8-BD80BCFD2BA8}"/>
                    </a:ext>
                  </a:extLst>
                </p14:cNvPr>
                <p14:cNvContentPartPr/>
                <p14:nvPr/>
              </p14:nvContentPartPr>
              <p14:xfrm>
                <a:off x="7945680" y="2480437"/>
                <a:ext cx="84960" cy="1886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3A87F20-B4F4-7C70-654D-C5306D4FA821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930560" y="2465317"/>
                  <a:ext cx="115200" cy="219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0B702C5-E2B0-9C30-12C1-01D27DFC0306}"/>
                    </a:ext>
                  </a:extLst>
                </p14:cNvPr>
                <p14:cNvContentPartPr/>
                <p14:nvPr/>
              </p14:nvContentPartPr>
              <p14:xfrm>
                <a:off x="7923720" y="2565397"/>
                <a:ext cx="109800" cy="43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B40651B-0306-D1B9-3B2C-30B62FF5C81F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7908600" y="2550277"/>
                  <a:ext cx="140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3C0A0A4B-C3B0-A1E7-96F0-6FE9EBD5B1DD}"/>
                    </a:ext>
                  </a:extLst>
                </p14:cNvPr>
                <p14:cNvContentPartPr/>
                <p14:nvPr/>
              </p14:nvContentPartPr>
              <p14:xfrm>
                <a:off x="8091120" y="2439037"/>
                <a:ext cx="145800" cy="2685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E0B165E9-7B41-69D8-B5CF-D1B69E46B55C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8076000" y="2423917"/>
                  <a:ext cx="176040" cy="29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410E3C08-8C9B-21F0-05E5-0D2D537D8EBC}"/>
              </a:ext>
            </a:extLst>
          </p:cNvPr>
          <p:cNvGrpSpPr/>
          <p:nvPr/>
        </p:nvGrpSpPr>
        <p:grpSpPr>
          <a:xfrm>
            <a:off x="8459040" y="2339677"/>
            <a:ext cx="817200" cy="512280"/>
            <a:chOff x="8459040" y="2339677"/>
            <a:chExt cx="817200" cy="51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C05AC2FB-3A73-1DF2-7406-0BCAC61A9766}"/>
                    </a:ext>
                  </a:extLst>
                </p14:cNvPr>
                <p14:cNvContentPartPr/>
                <p14:nvPr/>
              </p14:nvContentPartPr>
              <p14:xfrm>
                <a:off x="8478120" y="2549197"/>
                <a:ext cx="82440" cy="1512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9206A93E-8B4B-4819-47A6-0BA15A2D057F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8462640" y="2534077"/>
                  <a:ext cx="11304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CCBB0D7F-969C-B478-246D-133EA0021F57}"/>
                    </a:ext>
                  </a:extLst>
                </p14:cNvPr>
                <p14:cNvContentPartPr/>
                <p14:nvPr/>
              </p14:nvContentPartPr>
              <p14:xfrm>
                <a:off x="8459040" y="2656117"/>
                <a:ext cx="107280" cy="3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8ADB3E57-ABD4-3A48-C53C-59240ACE4121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8443920" y="2640997"/>
                  <a:ext cx="137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D867879A-4F3E-667D-D2BF-63D2D92B6C80}"/>
                    </a:ext>
                  </a:extLst>
                </p14:cNvPr>
                <p14:cNvContentPartPr/>
                <p14:nvPr/>
              </p14:nvContentPartPr>
              <p14:xfrm>
                <a:off x="8801400" y="2339677"/>
                <a:ext cx="5040" cy="235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EF7709DC-FAA6-1F15-6F8C-5A136487AC08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8786280" y="2324557"/>
                  <a:ext cx="3564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B60C31B1-76D4-18EC-BD76-10EAAF5266B5}"/>
                    </a:ext>
                  </a:extLst>
                </p14:cNvPr>
                <p14:cNvContentPartPr/>
                <p14:nvPr/>
              </p14:nvContentPartPr>
              <p14:xfrm>
                <a:off x="8708520" y="2513917"/>
                <a:ext cx="247320" cy="3301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78E6309-1491-40B2-FC4B-A42C24B2086F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8693040" y="2498797"/>
                  <a:ext cx="277920" cy="360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7804DC6-3885-9CA2-BEF5-3EE6D6688256}"/>
                    </a:ext>
                  </a:extLst>
                </p14:cNvPr>
                <p14:cNvContentPartPr/>
                <p14:nvPr/>
              </p14:nvContentPartPr>
              <p14:xfrm>
                <a:off x="8973480" y="2619397"/>
                <a:ext cx="129960" cy="232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F4AE9E98-A0EA-45F4-629B-3366DB7D34BF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958000" y="2604277"/>
                  <a:ext cx="160560" cy="26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E32FEF2-020D-97D0-143B-0A2B961FB8C0}"/>
                    </a:ext>
                  </a:extLst>
                </p14:cNvPr>
                <p14:cNvContentPartPr/>
                <p14:nvPr/>
              </p14:nvContentPartPr>
              <p14:xfrm>
                <a:off x="9175800" y="2635237"/>
                <a:ext cx="100440" cy="288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9279E956-E9AC-CE1B-6EFE-B44C836DE201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9160680" y="2619757"/>
                  <a:ext cx="131040" cy="33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EE244A5-2E83-DF4F-4E8C-9C6CB517307A}"/>
              </a:ext>
            </a:extLst>
          </p:cNvPr>
          <p:cNvGrpSpPr/>
          <p:nvPr/>
        </p:nvGrpSpPr>
        <p:grpSpPr>
          <a:xfrm>
            <a:off x="7753440" y="3475477"/>
            <a:ext cx="479160" cy="290160"/>
            <a:chOff x="7753440" y="3475477"/>
            <a:chExt cx="479160" cy="290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01BADB9-5BE0-2582-7D99-F1E5A0F668C6}"/>
                    </a:ext>
                  </a:extLst>
                </p14:cNvPr>
                <p14:cNvContentPartPr/>
                <p14:nvPr/>
              </p14:nvContentPartPr>
              <p14:xfrm>
                <a:off x="7901040" y="3500317"/>
                <a:ext cx="8280" cy="252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B8738986-4137-08DE-9001-02FBEE92E8C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7885920" y="3485197"/>
                  <a:ext cx="38520" cy="3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316B3C45-D967-61D7-953B-8112392C3246}"/>
                    </a:ext>
                  </a:extLst>
                </p14:cNvPr>
                <p14:cNvContentPartPr/>
                <p14:nvPr/>
              </p14:nvContentPartPr>
              <p14:xfrm>
                <a:off x="7753440" y="3475477"/>
                <a:ext cx="155880" cy="2862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4A1B06FB-E4E1-AAAB-F597-A2BAC72F6977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7738320" y="3460357"/>
                  <a:ext cx="186480" cy="31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84628949-D70F-A3D8-A4E1-6AE665FFD2DD}"/>
                    </a:ext>
                  </a:extLst>
                </p14:cNvPr>
                <p14:cNvContentPartPr/>
                <p14:nvPr/>
              </p14:nvContentPartPr>
              <p14:xfrm>
                <a:off x="7989600" y="3584557"/>
                <a:ext cx="100440" cy="1684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73E9043B-4C9D-5247-2BD3-F64088673DD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7974120" y="3569437"/>
                  <a:ext cx="13104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767B925-B711-0878-2254-44F3DF6047E6}"/>
                    </a:ext>
                  </a:extLst>
                </p14:cNvPr>
                <p14:cNvContentPartPr/>
                <p14:nvPr/>
              </p14:nvContentPartPr>
              <p14:xfrm>
                <a:off x="8088600" y="3528397"/>
                <a:ext cx="144000" cy="2372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D7706383-2064-1B17-7A17-9FD869EA87B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073480" y="3513277"/>
                  <a:ext cx="174600" cy="267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D631404E-A261-0578-B4BC-E01F1E48D1C2}"/>
              </a:ext>
            </a:extLst>
          </p:cNvPr>
          <p:cNvGrpSpPr/>
          <p:nvPr/>
        </p:nvGrpSpPr>
        <p:grpSpPr>
          <a:xfrm>
            <a:off x="8408280" y="3593197"/>
            <a:ext cx="112320" cy="96480"/>
            <a:chOff x="8408280" y="3593197"/>
            <a:chExt cx="112320" cy="9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27F58518-127C-5D35-F43E-663D563083AF}"/>
                    </a:ext>
                  </a:extLst>
                </p14:cNvPr>
                <p14:cNvContentPartPr/>
                <p14:nvPr/>
              </p14:nvContentPartPr>
              <p14:xfrm>
                <a:off x="8420880" y="3593197"/>
                <a:ext cx="9972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F10A695E-D5B2-2986-49FB-35E026D4F20A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8405760" y="3578077"/>
                  <a:ext cx="129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78949935-EA63-C814-F28C-F882220015B5}"/>
                    </a:ext>
                  </a:extLst>
                </p14:cNvPr>
                <p14:cNvContentPartPr/>
                <p14:nvPr/>
              </p14:nvContentPartPr>
              <p14:xfrm>
                <a:off x="8408280" y="3682477"/>
                <a:ext cx="85680" cy="720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763EE6DE-20FA-A9AE-1F78-0B373EA81D6B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8393160" y="3666997"/>
                  <a:ext cx="115920" cy="37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D04EA72-7CB4-61C1-D9D6-7F571AC991F0}"/>
              </a:ext>
            </a:extLst>
          </p:cNvPr>
          <p:cNvGrpSpPr/>
          <p:nvPr/>
        </p:nvGrpSpPr>
        <p:grpSpPr>
          <a:xfrm>
            <a:off x="8727240" y="3439477"/>
            <a:ext cx="957960" cy="398880"/>
            <a:chOff x="8727240" y="3439477"/>
            <a:chExt cx="957960" cy="398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EC7D23B9-DCA7-2561-ABC8-992717CB2D06}"/>
                    </a:ext>
                  </a:extLst>
                </p14:cNvPr>
                <p14:cNvContentPartPr/>
                <p14:nvPr/>
              </p14:nvContentPartPr>
              <p14:xfrm>
                <a:off x="8727240" y="3486997"/>
                <a:ext cx="158040" cy="2919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A3970323-A6C8-F25D-B547-ED6FBB4F3F5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8712120" y="3471877"/>
                  <a:ext cx="188640" cy="322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4554991-623E-573E-6DDD-69ED39CE07E4}"/>
                    </a:ext>
                  </a:extLst>
                </p14:cNvPr>
                <p14:cNvContentPartPr/>
                <p14:nvPr/>
              </p14:nvContentPartPr>
              <p14:xfrm>
                <a:off x="8922720" y="3573037"/>
                <a:ext cx="143280" cy="21384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FC14A1A7-8441-F4FE-CC53-01D06F5EB826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8907240" y="3557557"/>
                  <a:ext cx="173880" cy="24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77802E9B-C41D-D518-7024-74415811F150}"/>
                    </a:ext>
                  </a:extLst>
                </p14:cNvPr>
                <p14:cNvContentPartPr/>
                <p14:nvPr/>
              </p14:nvContentPartPr>
              <p14:xfrm>
                <a:off x="8989680" y="3699757"/>
                <a:ext cx="55800" cy="432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CF9AD99-76E9-A4A1-20C1-9434C6C3B2CC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8974560" y="3684277"/>
                  <a:ext cx="8640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98F8009A-6AB5-48D9-638B-A83CCDE0C9BE}"/>
                    </a:ext>
                  </a:extLst>
                </p14:cNvPr>
                <p14:cNvContentPartPr/>
                <p14:nvPr/>
              </p14:nvContentPartPr>
              <p14:xfrm>
                <a:off x="9137640" y="3777157"/>
                <a:ext cx="4320" cy="6120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4A9C338F-EF78-04D4-B9AB-C0A2B0A1C032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9122160" y="3761677"/>
                  <a:ext cx="34920" cy="9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658EE652-985B-2A90-F881-2AF03A93E9A8}"/>
                    </a:ext>
                  </a:extLst>
                </p14:cNvPr>
                <p14:cNvContentPartPr/>
                <p14:nvPr/>
              </p14:nvContentPartPr>
              <p14:xfrm>
                <a:off x="9160320" y="3695077"/>
                <a:ext cx="1080" cy="90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A6B373D-361D-5046-6043-798EBDA4A468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9144840" y="3679597"/>
                  <a:ext cx="31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310BC04-672C-9F8E-D21A-E6C1B5A78F31}"/>
                    </a:ext>
                  </a:extLst>
                </p14:cNvPr>
                <p14:cNvContentPartPr/>
                <p14:nvPr/>
              </p14:nvContentPartPr>
              <p14:xfrm>
                <a:off x="9183720" y="3529117"/>
                <a:ext cx="6480" cy="745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BFE7DFD-71BF-26D5-EEEC-F824A299AEE2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9168240" y="3513997"/>
                  <a:ext cx="370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EF24DD0A-6B38-D39E-ED90-A13DE2EB1D67}"/>
                    </a:ext>
                  </a:extLst>
                </p14:cNvPr>
                <p14:cNvContentPartPr/>
                <p14:nvPr/>
              </p14:nvContentPartPr>
              <p14:xfrm>
                <a:off x="9202440" y="3443077"/>
                <a:ext cx="3600" cy="129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7BAB07F-C687-6F11-1974-0CA0BF2979EC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9187320" y="3427957"/>
                  <a:ext cx="338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66EA9C6-E74A-BB0B-E0E5-BCCEBBDFFC42}"/>
                    </a:ext>
                  </a:extLst>
                </p14:cNvPr>
                <p14:cNvContentPartPr/>
                <p14:nvPr/>
              </p14:nvContentPartPr>
              <p14:xfrm>
                <a:off x="9354000" y="3439477"/>
                <a:ext cx="107640" cy="3675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F5753A0-0012-E579-3447-6B7FD01B6669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9338880" y="3423997"/>
                  <a:ext cx="137880" cy="398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837F35C6-4888-EC1E-DDDB-A2230943062B}"/>
                    </a:ext>
                  </a:extLst>
                </p14:cNvPr>
                <p14:cNvContentPartPr/>
                <p14:nvPr/>
              </p14:nvContentPartPr>
              <p14:xfrm>
                <a:off x="9603480" y="3660517"/>
                <a:ext cx="81720" cy="223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27D80EB3-1155-0213-6EFB-E9B648CA2273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9588000" y="3645397"/>
                  <a:ext cx="111960" cy="52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FE73D2B2-6A29-9EB1-6AF4-8F329866CDBF}"/>
                    </a:ext>
                  </a:extLst>
                </p14:cNvPr>
                <p14:cNvContentPartPr/>
                <p14:nvPr/>
              </p14:nvContentPartPr>
              <p14:xfrm>
                <a:off x="9573600" y="3741157"/>
                <a:ext cx="109080" cy="504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DD239424-0F69-850F-E9D6-4BECD43D51AF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9558480" y="3725677"/>
                  <a:ext cx="139320" cy="3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5C7F8E65-64BB-849A-8001-A5B60CC65742}"/>
              </a:ext>
            </a:extLst>
          </p:cNvPr>
          <p:cNvGrpSpPr/>
          <p:nvPr/>
        </p:nvGrpSpPr>
        <p:grpSpPr>
          <a:xfrm>
            <a:off x="9890040" y="3525157"/>
            <a:ext cx="695880" cy="349560"/>
            <a:chOff x="9890040" y="3525157"/>
            <a:chExt cx="695880" cy="349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91CF9E6A-0C18-4667-7F3F-FF2B4E5B0B44}"/>
                    </a:ext>
                  </a:extLst>
                </p14:cNvPr>
                <p14:cNvContentPartPr/>
                <p14:nvPr/>
              </p14:nvContentPartPr>
              <p14:xfrm>
                <a:off x="9890040" y="3533797"/>
                <a:ext cx="155160" cy="27072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A9D61520-0C89-B63A-3C62-FBCB5BAD6E8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9874920" y="3518677"/>
                  <a:ext cx="185760" cy="30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E66A4ECC-8122-BBBA-5E64-C2C926BDD6FB}"/>
                    </a:ext>
                  </a:extLst>
                </p14:cNvPr>
                <p14:cNvContentPartPr/>
                <p14:nvPr/>
              </p14:nvContentPartPr>
              <p14:xfrm>
                <a:off x="10107480" y="3598957"/>
                <a:ext cx="138600" cy="2394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AAD3CB9-3211-6780-7F99-0D72C67BCBBE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0092360" y="3583477"/>
                  <a:ext cx="16920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FB6CF964-1CDA-5226-DED4-3C5EF719C691}"/>
                    </a:ext>
                  </a:extLst>
                </p14:cNvPr>
                <p14:cNvContentPartPr/>
                <p14:nvPr/>
              </p14:nvContentPartPr>
              <p14:xfrm>
                <a:off x="10148160" y="3744037"/>
                <a:ext cx="83880" cy="648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3D46D1D-3FE4-9E18-1900-5E18767EA521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0132680" y="3728917"/>
                  <a:ext cx="11448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956D4E29-3D5F-AA3E-7F00-13931BE32158}"/>
                    </a:ext>
                  </a:extLst>
                </p14:cNvPr>
                <p14:cNvContentPartPr/>
                <p14:nvPr/>
              </p14:nvContentPartPr>
              <p14:xfrm>
                <a:off x="10344360" y="3783277"/>
                <a:ext cx="6480" cy="7524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7F3BEA05-E202-C18B-66C0-9D8A0A472A51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10328880" y="3767797"/>
                  <a:ext cx="37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C434C400-AA33-0B8C-AAD3-3D5F32DCB463}"/>
                    </a:ext>
                  </a:extLst>
                </p14:cNvPr>
                <p14:cNvContentPartPr/>
                <p14:nvPr/>
              </p14:nvContentPartPr>
              <p14:xfrm>
                <a:off x="10369920" y="3705157"/>
                <a:ext cx="3600" cy="18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269F4C7F-EEA2-14C8-9DDC-4CF9465587D9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0354800" y="3689677"/>
                  <a:ext cx="33840" cy="32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6E968ED3-D7FE-48C2-8394-DAC63824E928}"/>
                    </a:ext>
                  </a:extLst>
                </p14:cNvPr>
                <p14:cNvContentPartPr/>
                <p14:nvPr/>
              </p14:nvContentPartPr>
              <p14:xfrm>
                <a:off x="10405920" y="3525157"/>
                <a:ext cx="180000" cy="34956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0EED1058-5627-F9DE-6015-B1203CF8BB0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0390800" y="3510037"/>
                  <a:ext cx="210600" cy="380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1CA8494F-4169-F282-8A90-588478A90485}"/>
              </a:ext>
            </a:extLst>
          </p:cNvPr>
          <p:cNvGrpSpPr/>
          <p:nvPr/>
        </p:nvGrpSpPr>
        <p:grpSpPr>
          <a:xfrm>
            <a:off x="10803720" y="3687157"/>
            <a:ext cx="125280" cy="108000"/>
            <a:chOff x="10803720" y="3687157"/>
            <a:chExt cx="125280" cy="108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E3B1194E-BCA4-7AA6-A154-31B2DE0D2D98}"/>
                    </a:ext>
                  </a:extLst>
                </p14:cNvPr>
                <p14:cNvContentPartPr/>
                <p14:nvPr/>
              </p14:nvContentPartPr>
              <p14:xfrm>
                <a:off x="10803720" y="3687157"/>
                <a:ext cx="125280" cy="50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83D5B6FF-DB29-051C-FA3D-21C687E461E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0788600" y="3671677"/>
                  <a:ext cx="1558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15C8E1D1-A3F1-6486-566B-F057BE7DAA50}"/>
                    </a:ext>
                  </a:extLst>
                </p14:cNvPr>
                <p14:cNvContentPartPr/>
                <p14:nvPr/>
              </p14:nvContentPartPr>
              <p14:xfrm>
                <a:off x="10807680" y="3766717"/>
                <a:ext cx="115200" cy="284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15FD82B4-EEB4-CB61-0E98-E1A5269A0DD2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0792560" y="3751597"/>
                  <a:ext cx="145800" cy="59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0D38435F-6353-20DD-05BF-CA244A33CC0D}"/>
              </a:ext>
            </a:extLst>
          </p:cNvPr>
          <p:cNvGrpSpPr/>
          <p:nvPr/>
        </p:nvGrpSpPr>
        <p:grpSpPr>
          <a:xfrm>
            <a:off x="11115480" y="3651157"/>
            <a:ext cx="425520" cy="218520"/>
            <a:chOff x="11115480" y="3651157"/>
            <a:chExt cx="425520" cy="21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B0E80CD8-1BCC-E993-5BDE-E485EFDC91F0}"/>
                    </a:ext>
                  </a:extLst>
                </p14:cNvPr>
                <p14:cNvContentPartPr/>
                <p14:nvPr/>
              </p14:nvContentPartPr>
              <p14:xfrm>
                <a:off x="11115480" y="3651157"/>
                <a:ext cx="111240" cy="11880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BAC7EC31-52DB-4B14-9F75-542C8273B6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1100360" y="3636037"/>
                  <a:ext cx="1418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C9E0D9DF-819D-39BB-D78C-46A5D0B2040A}"/>
                    </a:ext>
                  </a:extLst>
                </p14:cNvPr>
                <p14:cNvContentPartPr/>
                <p14:nvPr/>
              </p14:nvContentPartPr>
              <p14:xfrm>
                <a:off x="11274960" y="3766717"/>
                <a:ext cx="6480" cy="892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3CB3CE0E-8650-66CE-BCDE-C6458701DE9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11259840" y="3751597"/>
                  <a:ext cx="37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74D05E4F-0A79-A18A-E0F3-9D8225A97DDE}"/>
                    </a:ext>
                  </a:extLst>
                </p14:cNvPr>
                <p14:cNvContentPartPr/>
                <p14:nvPr/>
              </p14:nvContentPartPr>
              <p14:xfrm>
                <a:off x="11218080" y="3780037"/>
                <a:ext cx="81000" cy="360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CA2443E4-3842-B4DC-54AA-C5405D1A8DE5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11202600" y="3764917"/>
                  <a:ext cx="1112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E6C9465B-50DA-135F-C42B-AEAC5B73299D}"/>
                    </a:ext>
                  </a:extLst>
                </p14:cNvPr>
                <p14:cNvContentPartPr/>
                <p14:nvPr/>
              </p14:nvContentPartPr>
              <p14:xfrm>
                <a:off x="11329680" y="3788677"/>
                <a:ext cx="59040" cy="6660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CDE1B36C-BD06-46FF-0F7D-58B5BF4A570E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1314560" y="3773557"/>
                  <a:ext cx="8964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661463E5-3014-70EB-EB1F-ADFA792B8525}"/>
                    </a:ext>
                  </a:extLst>
                </p14:cNvPr>
                <p14:cNvContentPartPr/>
                <p14:nvPr/>
              </p14:nvContentPartPr>
              <p14:xfrm>
                <a:off x="11479800" y="3755197"/>
                <a:ext cx="15840" cy="1144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606C2463-FE8F-EEDA-CAB4-87F2DD714B79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1464680" y="3739717"/>
                  <a:ext cx="46440" cy="14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D3A7CF75-F783-A1D7-3F71-893673442DB1}"/>
                    </a:ext>
                  </a:extLst>
                </p14:cNvPr>
                <p14:cNvContentPartPr/>
                <p14:nvPr/>
              </p14:nvContentPartPr>
              <p14:xfrm>
                <a:off x="11456400" y="3804157"/>
                <a:ext cx="84600" cy="432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D4AE7868-977A-A54C-66C6-3E01E05AE185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1441280" y="3789037"/>
                  <a:ext cx="115200" cy="349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285907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\documentclass{article}&#10;\usepackage{amsmath}&#10;\pagestyle{empty}&#10;\begin{document}&#10;&#10;&#10;$$ \delta = 4 $$&#10;&#10;\end{document}" title="IguanaTex Bitmap Display">
            <a:extLst>
              <a:ext uri="{FF2B5EF4-FFF2-40B4-BE49-F238E27FC236}">
                <a16:creationId xmlns:a16="http://schemas.microsoft.com/office/drawing/2014/main" id="{0957F932-446C-D8F1-7F16-C2A82654F98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995365" y="5881077"/>
            <a:ext cx="584200" cy="177800"/>
          </a:xfrm>
          <a:prstGeom prst="rect">
            <a:avLst/>
          </a:prstGeom>
        </p:spPr>
      </p:pic>
      <p:pic>
        <p:nvPicPr>
          <p:cNvPr id="4" name="Picture 3" descr="\documentclass{article}&#10;\usepackage{amsmath}&#10;\pagestyle{empty}&#10;\begin{document}&#10;&#10;&#10;$$ \nu^{deg} = 2 $$&#10;&#10;\end{document}" title="IguanaTex Bitmap Display">
            <a:extLst>
              <a:ext uri="{FF2B5EF4-FFF2-40B4-BE49-F238E27FC236}">
                <a16:creationId xmlns:a16="http://schemas.microsoft.com/office/drawing/2014/main" id="{AC273B40-5C95-0424-AF34-3C1951FB01C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32100" y="5855677"/>
            <a:ext cx="914400" cy="228600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&#10;$$ \nu^{int} = 5 $$&#10;&#10;\end{document}" title="IguanaTex Bitmap Display">
            <a:extLst>
              <a:ext uri="{FF2B5EF4-FFF2-40B4-BE49-F238E27FC236}">
                <a16:creationId xmlns:a16="http://schemas.microsoft.com/office/drawing/2014/main" id="{26A37BF7-D472-3738-7C6F-2DE3F42D916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3999035" y="5874239"/>
            <a:ext cx="863600" cy="228600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nu^{rec} = 10$$&#10;&#10;\end{document}" title="IguanaTex Bitmap Display">
            <a:extLst>
              <a:ext uri="{FF2B5EF4-FFF2-40B4-BE49-F238E27FC236}">
                <a16:creationId xmlns:a16="http://schemas.microsoft.com/office/drawing/2014/main" id="{FDFD9C47-DDAF-67A2-4FC1-917960BA3A43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080000" y="5905501"/>
            <a:ext cx="1016000" cy="211015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A_{init} = 1e^{-5} $$&#10;&#10;\end{document}" title="IguanaTex Bitmap Display">
            <a:extLst>
              <a:ext uri="{FF2B5EF4-FFF2-40B4-BE49-F238E27FC236}">
                <a16:creationId xmlns:a16="http://schemas.microsoft.com/office/drawing/2014/main" id="{ECC61CCD-3B9A-A886-7AE7-E3D5DDE60674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56865" y="5866167"/>
            <a:ext cx="1371600" cy="2794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8908A605-5A74-0E77-00C4-AD3CBBA2DC79}"/>
              </a:ext>
            </a:extLst>
          </p:cNvPr>
          <p:cNvGrpSpPr/>
          <p:nvPr/>
        </p:nvGrpSpPr>
        <p:grpSpPr>
          <a:xfrm>
            <a:off x="529680" y="317197"/>
            <a:ext cx="1002960" cy="570960"/>
            <a:chOff x="529680" y="317197"/>
            <a:chExt cx="1002960" cy="57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5D2A97C7-D9F0-AD0B-60A5-4D83FB07E8A6}"/>
                    </a:ext>
                  </a:extLst>
                </p14:cNvPr>
                <p14:cNvContentPartPr/>
                <p14:nvPr/>
              </p14:nvContentPartPr>
              <p14:xfrm>
                <a:off x="529680" y="317197"/>
                <a:ext cx="134640" cy="34200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1FA5E8B9-421A-285C-ABCE-5BC0666CA8AE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514560" y="301717"/>
                  <a:ext cx="16524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88217484-2C75-51F0-3C26-DBACF2362185}"/>
                    </a:ext>
                  </a:extLst>
                </p14:cNvPr>
                <p14:cNvContentPartPr/>
                <p14:nvPr/>
              </p14:nvContentPartPr>
              <p14:xfrm>
                <a:off x="750000" y="551557"/>
                <a:ext cx="4320" cy="676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328C811-263D-D8C1-02CF-D8E57E84933B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734880" y="536437"/>
                  <a:ext cx="34920" cy="9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B2F15790-9D9F-C078-404A-7FA9ACC0D986}"/>
                    </a:ext>
                  </a:extLst>
                </p14:cNvPr>
                <p14:cNvContentPartPr/>
                <p14:nvPr/>
              </p14:nvContentPartPr>
              <p14:xfrm>
                <a:off x="758640" y="464077"/>
                <a:ext cx="10440" cy="126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36685C3-ADC0-8108-2D70-9D007C1A1646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743520" y="448957"/>
                  <a:ext cx="41040" cy="4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F214FDFB-E6A0-2964-D003-3AB567DC41D1}"/>
                    </a:ext>
                  </a:extLst>
                </p14:cNvPr>
                <p14:cNvContentPartPr/>
                <p14:nvPr/>
              </p14:nvContentPartPr>
              <p14:xfrm>
                <a:off x="844680" y="520957"/>
                <a:ext cx="78480" cy="1036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84C41027-793A-6290-C184-30033E1309F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829560" y="505837"/>
                  <a:ext cx="1090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034D61E-3ADF-559F-DCD2-BB4A9EF31432}"/>
                    </a:ext>
                  </a:extLst>
                </p14:cNvPr>
                <p14:cNvContentPartPr/>
                <p14:nvPr/>
              </p14:nvContentPartPr>
              <p14:xfrm>
                <a:off x="944760" y="396757"/>
                <a:ext cx="113040" cy="2685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AF974C2E-CEEC-311B-07AC-260973114BE7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929280" y="381637"/>
                  <a:ext cx="14328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DA7595ED-0B0B-0A39-7C65-96C641E62A7B}"/>
                    </a:ext>
                  </a:extLst>
                </p14:cNvPr>
                <p14:cNvContentPartPr/>
                <p14:nvPr/>
              </p14:nvContentPartPr>
              <p14:xfrm>
                <a:off x="1157880" y="610237"/>
                <a:ext cx="6480" cy="1090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949D2DA5-A079-2D60-40ED-98CAFC421447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1142760" y="595117"/>
                  <a:ext cx="3708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D1DE8024-5977-9832-E713-DEF3002D5560}"/>
                    </a:ext>
                  </a:extLst>
                </p14:cNvPr>
                <p14:cNvContentPartPr/>
                <p14:nvPr/>
              </p14:nvContentPartPr>
              <p14:xfrm>
                <a:off x="1155720" y="515557"/>
                <a:ext cx="16920" cy="90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410B5F15-9389-9E1F-5029-F36E86BC7AD0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1140600" y="500437"/>
                  <a:ext cx="471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AB3859E0-BCBA-B8EF-6936-EE93BA9E4CC3}"/>
                    </a:ext>
                  </a:extLst>
                </p14:cNvPr>
                <p14:cNvContentPartPr/>
                <p14:nvPr/>
              </p14:nvContentPartPr>
              <p14:xfrm>
                <a:off x="1250400" y="628237"/>
                <a:ext cx="1800" cy="6876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33EC4FB-20C7-12DD-1A59-295554E4AB0F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1234920" y="612757"/>
                  <a:ext cx="32400" cy="9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DEF4ED9E-586E-DE4A-290A-B25D20CC2EA3}"/>
                    </a:ext>
                  </a:extLst>
                </p14:cNvPr>
                <p14:cNvContentPartPr/>
                <p14:nvPr/>
              </p14:nvContentPartPr>
              <p14:xfrm>
                <a:off x="1250400" y="600517"/>
                <a:ext cx="84600" cy="982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8614A47-CA1E-14AF-8AF6-4AF06DED9D7F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1234920" y="585397"/>
                  <a:ext cx="115200" cy="12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80718345-284F-FEAB-A679-C259A735A014}"/>
                    </a:ext>
                  </a:extLst>
                </p14:cNvPr>
                <p14:cNvContentPartPr/>
                <p14:nvPr/>
              </p14:nvContentPartPr>
              <p14:xfrm>
                <a:off x="1334640" y="590797"/>
                <a:ext cx="198000" cy="2973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D7C08B30-A629-2E16-6760-294794F98E58}"/>
                    </a:ext>
                  </a:extLst>
                </p:cNvPr>
                <p:cNvPicPr/>
                <p:nvPr/>
              </p:nvPicPr>
              <p:blipFill>
                <a:blip r:embed="rId34"/>
                <a:stretch>
                  <a:fillRect/>
                </a:stretch>
              </p:blipFill>
              <p:spPr>
                <a:xfrm>
                  <a:off x="1319520" y="575317"/>
                  <a:ext cx="228600" cy="327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5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028FDF9B-BC8F-3ACC-65E7-2C3C758A766C}"/>
                  </a:ext>
                </a:extLst>
              </p14:cNvPr>
              <p14:cNvContentPartPr/>
              <p14:nvPr/>
            </p14:nvContentPartPr>
            <p14:xfrm>
              <a:off x="1678440" y="518437"/>
              <a:ext cx="125280" cy="14292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028FDF9B-BC8F-3ACC-65E7-2C3C758A766C}"/>
                  </a:ext>
                </a:extLst>
              </p:cNvPr>
              <p:cNvPicPr/>
              <p:nvPr/>
            </p:nvPicPr>
            <p:blipFill>
              <a:blip r:embed="rId36"/>
              <a:stretch>
                <a:fillRect/>
              </a:stretch>
            </p:blipFill>
            <p:spPr>
              <a:xfrm>
                <a:off x="1662960" y="502957"/>
                <a:ext cx="155880" cy="17352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AA8F910D-2452-6320-B17C-36ECD0323A23}"/>
              </a:ext>
            </a:extLst>
          </p:cNvPr>
          <p:cNvGrpSpPr/>
          <p:nvPr/>
        </p:nvGrpSpPr>
        <p:grpSpPr>
          <a:xfrm>
            <a:off x="1945200" y="409357"/>
            <a:ext cx="2111040" cy="365400"/>
            <a:chOff x="1945200" y="409357"/>
            <a:chExt cx="2111040" cy="36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A576BE87-06D0-3296-1C1A-EE37E426A5C7}"/>
                    </a:ext>
                  </a:extLst>
                </p14:cNvPr>
                <p14:cNvContentPartPr/>
                <p14:nvPr/>
              </p14:nvContentPartPr>
              <p14:xfrm>
                <a:off x="1945200" y="534997"/>
                <a:ext cx="16200" cy="1036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03672F6D-1CA4-E98D-0A49-96D233114FEE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1929720" y="519877"/>
                  <a:ext cx="4644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8926EFD1-0ECC-13DD-FEAD-FC5A41CF8E26}"/>
                    </a:ext>
                  </a:extLst>
                </p14:cNvPr>
                <p14:cNvContentPartPr/>
                <p14:nvPr/>
              </p14:nvContentPartPr>
              <p14:xfrm>
                <a:off x="1957440" y="410797"/>
                <a:ext cx="1800" cy="828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B2571074-14C1-7ACC-ABEA-C437FA5B69A8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942320" y="39567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C85E27F0-FCAB-D80F-A58F-8F75D6C9565A}"/>
                    </a:ext>
                  </a:extLst>
                </p14:cNvPr>
                <p14:cNvContentPartPr/>
                <p14:nvPr/>
              </p14:nvContentPartPr>
              <p14:xfrm>
                <a:off x="2051400" y="498277"/>
                <a:ext cx="25200" cy="137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DC285FFF-3D30-B4DD-0E55-4FD4DAAE3422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036280" y="483157"/>
                  <a:ext cx="5580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A7C21E-DE97-EE64-A876-F3D460EE80AB}"/>
                    </a:ext>
                  </a:extLst>
                </p14:cNvPr>
                <p14:cNvContentPartPr/>
                <p14:nvPr/>
              </p14:nvContentPartPr>
              <p14:xfrm>
                <a:off x="2051400" y="498277"/>
                <a:ext cx="91080" cy="13572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7740052F-B16E-F447-1DF6-936032C9D588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2036280" y="483157"/>
                  <a:ext cx="12132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EBD8795E-B3CF-2BD4-E93D-722020B618F6}"/>
                    </a:ext>
                  </a:extLst>
                </p14:cNvPr>
                <p14:cNvContentPartPr/>
                <p14:nvPr/>
              </p14:nvContentPartPr>
              <p14:xfrm>
                <a:off x="2242920" y="495397"/>
                <a:ext cx="26280" cy="1371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D2B75EB1-7220-D2CC-6026-6E4CB623D3EA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2227440" y="479917"/>
                  <a:ext cx="56520" cy="16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10A45A67-B373-7B6D-68E5-3A80E9546091}"/>
                    </a:ext>
                  </a:extLst>
                </p14:cNvPr>
                <p14:cNvContentPartPr/>
                <p14:nvPr/>
              </p14:nvContentPartPr>
              <p14:xfrm>
                <a:off x="2240400" y="522037"/>
                <a:ext cx="58320" cy="158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5E36ABDA-2BED-6E21-7BE3-BA1F728064A3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2225280" y="506557"/>
                  <a:ext cx="88560" cy="4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0C95101-7064-069F-1530-1AE077DF2E60}"/>
                    </a:ext>
                  </a:extLst>
                </p14:cNvPr>
                <p14:cNvContentPartPr/>
                <p14:nvPr/>
              </p14:nvContentPartPr>
              <p14:xfrm>
                <a:off x="2344440" y="492157"/>
                <a:ext cx="140040" cy="14184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456C0549-CBB0-26C6-F64B-E00CC635D077}"/>
                    </a:ext>
                  </a:extLst>
                </p:cNvPr>
                <p:cNvPicPr/>
                <p:nvPr/>
              </p:nvPicPr>
              <p:blipFill>
                <a:blip r:embed="rId50"/>
                <a:stretch>
                  <a:fillRect/>
                </a:stretch>
              </p:blipFill>
              <p:spPr>
                <a:xfrm>
                  <a:off x="2329320" y="477037"/>
                  <a:ext cx="170640" cy="17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FEE7A6D9-9B75-E171-A7CD-829705A50ABC}"/>
                    </a:ext>
                  </a:extLst>
                </p14:cNvPr>
                <p14:cNvContentPartPr/>
                <p14:nvPr/>
              </p14:nvContentPartPr>
              <p14:xfrm>
                <a:off x="2556120" y="518077"/>
                <a:ext cx="66600" cy="1130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4AE5332-1234-EF8B-6512-331BE3B0E787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541000" y="502597"/>
                  <a:ext cx="9720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C7453A20-CBA0-4126-A3D2-0C0B03941C42}"/>
                    </a:ext>
                  </a:extLst>
                </p14:cNvPr>
                <p14:cNvContentPartPr/>
                <p14:nvPr/>
              </p14:nvContentPartPr>
              <p14:xfrm>
                <a:off x="2678160" y="532117"/>
                <a:ext cx="77760" cy="1389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F726C512-192F-AD96-F488-99C1FEFBD6EC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63040" y="516637"/>
                  <a:ext cx="108360" cy="169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A71EC71D-AAC7-D3C1-1C6E-F141397F496C}"/>
                    </a:ext>
                  </a:extLst>
                </p14:cNvPr>
                <p14:cNvContentPartPr/>
                <p14:nvPr/>
              </p14:nvContentPartPr>
              <p14:xfrm>
                <a:off x="2791560" y="559477"/>
                <a:ext cx="87840" cy="111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D95433A-2860-CF21-986C-BEADF3A9E978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76080" y="543997"/>
                  <a:ext cx="118440" cy="141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48F758FB-7B7C-DF82-ACD7-457DD8761C5C}"/>
                    </a:ext>
                  </a:extLst>
                </p14:cNvPr>
                <p14:cNvContentPartPr/>
                <p14:nvPr/>
              </p14:nvContentPartPr>
              <p14:xfrm>
                <a:off x="2972640" y="409357"/>
                <a:ext cx="1080" cy="2559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44362F6B-9B43-97F0-D6BC-39AE4F631DC8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957520" y="393877"/>
                  <a:ext cx="31680" cy="28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30A06D5B-B57D-1B20-29D7-467D0153FFD7}"/>
                    </a:ext>
                  </a:extLst>
                </p14:cNvPr>
                <p14:cNvContentPartPr/>
                <p14:nvPr/>
              </p14:nvContentPartPr>
              <p14:xfrm>
                <a:off x="3050040" y="588277"/>
                <a:ext cx="10440" cy="1137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40C565B2-D592-02B1-0A17-9FA9E026FDA1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3034920" y="573157"/>
                  <a:ext cx="4104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8BF4019D-228D-F703-2D9E-A03CB30C6F03}"/>
                    </a:ext>
                  </a:extLst>
                </p14:cNvPr>
                <p14:cNvContentPartPr/>
                <p14:nvPr/>
              </p14:nvContentPartPr>
              <p14:xfrm>
                <a:off x="3076680" y="549037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CF633B11-A248-1837-D1F8-0E413DC8A175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3061560" y="533917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6D26D0-4A7F-C2A1-5B9A-AA570914421C}"/>
                    </a:ext>
                  </a:extLst>
                </p14:cNvPr>
                <p14:cNvContentPartPr/>
                <p14:nvPr/>
              </p14:nvContentPartPr>
              <p14:xfrm>
                <a:off x="3158040" y="569557"/>
                <a:ext cx="104400" cy="16200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8BC54275-3594-6636-3498-E9E343E6E5A6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3142920" y="554437"/>
                  <a:ext cx="134640" cy="19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5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79BB52F-26C5-32F0-27B0-739BD987BFE2}"/>
                    </a:ext>
                  </a:extLst>
                </p14:cNvPr>
                <p14:cNvContentPartPr/>
                <p14:nvPr/>
              </p14:nvContentPartPr>
              <p14:xfrm>
                <a:off x="3196920" y="602317"/>
                <a:ext cx="61200" cy="1764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D8292850-6175-BDBA-D7D3-552E26FA3C36}"/>
                    </a:ext>
                  </a:extLst>
                </p:cNvPr>
                <p:cNvPicPr/>
                <p:nvPr/>
              </p:nvPicPr>
              <p:blipFill>
                <a:blip r:embed="rId66"/>
                <a:stretch>
                  <a:fillRect/>
                </a:stretch>
              </p:blipFill>
              <p:spPr>
                <a:xfrm>
                  <a:off x="3181800" y="587197"/>
                  <a:ext cx="9180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7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B8093B26-AF1E-1AA7-3DDE-1BCFAB224847}"/>
                    </a:ext>
                  </a:extLst>
                </p14:cNvPr>
                <p14:cNvContentPartPr/>
                <p14:nvPr/>
              </p14:nvContentPartPr>
              <p14:xfrm>
                <a:off x="3335520" y="621037"/>
                <a:ext cx="106560" cy="1083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D5611412-32C8-D51F-91FE-B5E0DE91CD03}"/>
                    </a:ext>
                  </a:extLst>
                </p:cNvPr>
                <p:cNvPicPr/>
                <p:nvPr/>
              </p:nvPicPr>
              <p:blipFill>
                <a:blip r:embed="rId68"/>
                <a:stretch>
                  <a:fillRect/>
                </a:stretch>
              </p:blipFill>
              <p:spPr>
                <a:xfrm>
                  <a:off x="3320040" y="605917"/>
                  <a:ext cx="13716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CBC3B88-B62D-936F-3019-C19CC3ACCD90}"/>
                    </a:ext>
                  </a:extLst>
                </p14:cNvPr>
                <p14:cNvContentPartPr/>
                <p14:nvPr/>
              </p14:nvContentPartPr>
              <p14:xfrm>
                <a:off x="3536400" y="600157"/>
                <a:ext cx="20520" cy="1332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2538FB15-440C-90E4-A091-3FBB3138625C}"/>
                    </a:ext>
                  </a:extLst>
                </p:cNvPr>
                <p:cNvPicPr/>
                <p:nvPr/>
              </p:nvPicPr>
              <p:blipFill>
                <a:blip r:embed="rId70"/>
                <a:stretch>
                  <a:fillRect/>
                </a:stretch>
              </p:blipFill>
              <p:spPr>
                <a:xfrm>
                  <a:off x="3520920" y="584677"/>
                  <a:ext cx="51120" cy="163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1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0D2FCE0E-A853-6F12-6D54-7041A6286D74}"/>
                    </a:ext>
                  </a:extLst>
                </p14:cNvPr>
                <p14:cNvContentPartPr/>
                <p14:nvPr/>
              </p14:nvContentPartPr>
              <p14:xfrm>
                <a:off x="3520560" y="645517"/>
                <a:ext cx="40320" cy="900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61DE0906-65A6-D2F2-379E-21980A8D7BC2}"/>
                    </a:ext>
                  </a:extLst>
                </p:cNvPr>
                <p:cNvPicPr/>
                <p:nvPr/>
              </p:nvPicPr>
              <p:blipFill>
                <a:blip r:embed="rId72"/>
                <a:stretch>
                  <a:fillRect/>
                </a:stretch>
              </p:blipFill>
              <p:spPr>
                <a:xfrm>
                  <a:off x="3505440" y="630037"/>
                  <a:ext cx="7056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3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25912C57-756C-8F7E-641A-86453C864B55}"/>
                    </a:ext>
                  </a:extLst>
                </p14:cNvPr>
                <p14:cNvContentPartPr/>
                <p14:nvPr/>
              </p14:nvContentPartPr>
              <p14:xfrm>
                <a:off x="3675360" y="640477"/>
                <a:ext cx="360" cy="705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84F4CBFA-CDEE-3D32-68C2-F1F4BE0102E7}"/>
                    </a:ext>
                  </a:extLst>
                </p:cNvPr>
                <p:cNvPicPr/>
                <p:nvPr/>
              </p:nvPicPr>
              <p:blipFill>
                <a:blip r:embed="rId74"/>
                <a:stretch>
                  <a:fillRect/>
                </a:stretch>
              </p:blipFill>
              <p:spPr>
                <a:xfrm>
                  <a:off x="3660240" y="625357"/>
                  <a:ext cx="309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2572A773-6630-0C18-CF74-EAA3DD65F76F}"/>
                    </a:ext>
                  </a:extLst>
                </p14:cNvPr>
                <p14:cNvContentPartPr/>
                <p14:nvPr/>
              </p14:nvContentPartPr>
              <p14:xfrm>
                <a:off x="3662040" y="566317"/>
                <a:ext cx="6480" cy="504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8981F61D-F942-7DAF-AA64-78E85C7D4E3D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3646920" y="551197"/>
                  <a:ext cx="370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C7267905-A90B-DCCD-0BD5-4A0E1C8E50AA}"/>
                    </a:ext>
                  </a:extLst>
                </p14:cNvPr>
                <p14:cNvContentPartPr/>
                <p14:nvPr/>
              </p14:nvContentPartPr>
              <p14:xfrm>
                <a:off x="3754200" y="643717"/>
                <a:ext cx="69840" cy="8964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452B35AC-0F70-56A8-7E41-DAE2CCC064E2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3739080" y="628597"/>
                  <a:ext cx="1004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D6C8B34-AA48-CB3E-5C4B-6E1584900384}"/>
                    </a:ext>
                  </a:extLst>
                </p14:cNvPr>
                <p14:cNvContentPartPr/>
                <p14:nvPr/>
              </p14:nvContentPartPr>
              <p14:xfrm>
                <a:off x="3858240" y="639037"/>
                <a:ext cx="198000" cy="13572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B3A2B472-9761-B42C-20D0-DAD39B8D9491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3843120" y="623917"/>
                  <a:ext cx="228600" cy="165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81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65CACDCE-452D-FBC3-D55C-C4DF266A9EE9}"/>
                  </a:ext>
                </a:extLst>
              </p14:cNvPr>
              <p14:cNvContentPartPr/>
              <p14:nvPr/>
            </p14:nvContentPartPr>
            <p14:xfrm>
              <a:off x="4258560" y="660997"/>
              <a:ext cx="116640" cy="149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65CACDCE-452D-FBC3-D55C-C4DF266A9EE9}"/>
                  </a:ext>
                </a:extLst>
              </p:cNvPr>
              <p:cNvPicPr/>
              <p:nvPr/>
            </p:nvPicPr>
            <p:blipFill>
              <a:blip r:embed="rId82"/>
              <a:stretch>
                <a:fillRect/>
              </a:stretch>
            </p:blipFill>
            <p:spPr>
              <a:xfrm>
                <a:off x="4243128" y="645517"/>
                <a:ext cx="147146" cy="179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28813C50-932F-5B38-745F-36426A4A99EC}"/>
              </a:ext>
            </a:extLst>
          </p:cNvPr>
          <p:cNvGrpSpPr/>
          <p:nvPr/>
        </p:nvGrpSpPr>
        <p:grpSpPr>
          <a:xfrm>
            <a:off x="4496160" y="510517"/>
            <a:ext cx="770040" cy="272160"/>
            <a:chOff x="4496160" y="510517"/>
            <a:chExt cx="770040" cy="272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0F3AD49-BC7F-12A3-5E04-44F2C83B0DF9}"/>
                    </a:ext>
                  </a:extLst>
                </p14:cNvPr>
                <p14:cNvContentPartPr/>
                <p14:nvPr/>
              </p14:nvContentPartPr>
              <p14:xfrm>
                <a:off x="4496160" y="510517"/>
                <a:ext cx="183960" cy="27216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337ED75B-1610-8C7A-E2D5-FDE7F0FA17DD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4480680" y="495397"/>
                  <a:ext cx="214560" cy="30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60F06964-43CE-FFEE-E742-9C2486AC8731}"/>
                    </a:ext>
                  </a:extLst>
                </p14:cNvPr>
                <p14:cNvContentPartPr/>
                <p14:nvPr/>
              </p14:nvContentPartPr>
              <p14:xfrm>
                <a:off x="4795320" y="663157"/>
                <a:ext cx="12960" cy="896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D10F4AE0-EF46-C18D-841E-A2FED9183303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4780200" y="648037"/>
                  <a:ext cx="43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C6ECA8CE-2709-E0D5-307B-8A3411AE9A9E}"/>
                    </a:ext>
                  </a:extLst>
                </p14:cNvPr>
                <p14:cNvContentPartPr/>
                <p14:nvPr/>
              </p14:nvContentPartPr>
              <p14:xfrm>
                <a:off x="4801440" y="574957"/>
                <a:ext cx="1800" cy="82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A4E8524C-DC6A-92FB-9069-FEADDD55DE9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4786320" y="559837"/>
                  <a:ext cx="324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E662CAB-A857-B8B3-515B-B2245FA65D87}"/>
                    </a:ext>
                  </a:extLst>
                </p14:cNvPr>
                <p14:cNvContentPartPr/>
                <p14:nvPr/>
              </p14:nvContentPartPr>
              <p14:xfrm>
                <a:off x="4856160" y="646957"/>
                <a:ext cx="86400" cy="117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3F62173B-F8DC-FF62-2400-E6D2BE18B30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4841040" y="631837"/>
                  <a:ext cx="1166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9BA3924-FC1A-7FC3-2A57-7A801960F8C7}"/>
                    </a:ext>
                  </a:extLst>
                </p14:cNvPr>
                <p14:cNvContentPartPr/>
                <p14:nvPr/>
              </p14:nvContentPartPr>
              <p14:xfrm>
                <a:off x="4982880" y="648757"/>
                <a:ext cx="100440" cy="11304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FDB0E0CD-A4BF-A6E2-7995-BC2D85EE60A6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4967760" y="633637"/>
                  <a:ext cx="13104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25CE67BE-7492-0BD1-14A2-8DCCF8200980}"/>
                    </a:ext>
                  </a:extLst>
                </p14:cNvPr>
                <p14:cNvContentPartPr/>
                <p14:nvPr/>
              </p14:nvContentPartPr>
              <p14:xfrm>
                <a:off x="5156400" y="672877"/>
                <a:ext cx="109800" cy="105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70FE777-E2CD-3FFA-A184-0718EBE0058F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5141280" y="657397"/>
                  <a:ext cx="14040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44A08CA-C9ED-44AA-5625-06B33BB3A211}"/>
              </a:ext>
            </a:extLst>
          </p:cNvPr>
          <p:cNvGrpSpPr/>
          <p:nvPr/>
        </p:nvGrpSpPr>
        <p:grpSpPr>
          <a:xfrm>
            <a:off x="5293920" y="586837"/>
            <a:ext cx="1030320" cy="201960"/>
            <a:chOff x="5293920" y="586837"/>
            <a:chExt cx="1030320" cy="20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890525F4-4833-F3EA-FBEE-75331F8CF894}"/>
                    </a:ext>
                  </a:extLst>
                </p14:cNvPr>
                <p14:cNvContentPartPr/>
                <p14:nvPr/>
              </p14:nvContentPartPr>
              <p14:xfrm>
                <a:off x="5293920" y="675757"/>
                <a:ext cx="69840" cy="10512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4712DD3-6737-4CA2-7D50-9950160CFF28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5278800" y="660637"/>
                  <a:ext cx="1004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53972B3-BDAE-FA9F-597F-BB84B3DAE400}"/>
                    </a:ext>
                  </a:extLst>
                </p14:cNvPr>
                <p14:cNvContentPartPr/>
                <p14:nvPr/>
              </p14:nvContentPartPr>
              <p14:xfrm>
                <a:off x="5452680" y="675757"/>
                <a:ext cx="11160" cy="1090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C27FF0E0-AC6A-0317-23EE-808D45714322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437200" y="660637"/>
                  <a:ext cx="41760" cy="139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F502DD9A-21B3-0A5C-F727-84E21135C9C5}"/>
                    </a:ext>
                  </a:extLst>
                </p14:cNvPr>
                <p14:cNvContentPartPr/>
                <p14:nvPr/>
              </p14:nvContentPartPr>
              <p14:xfrm>
                <a:off x="5464200" y="606997"/>
                <a:ext cx="17640" cy="1116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A24A2027-2154-6C30-BF7B-54C84CC408D9}"/>
                    </a:ext>
                  </a:extLst>
                </p:cNvPr>
                <p:cNvPicPr/>
                <p:nvPr/>
              </p:nvPicPr>
              <p:blipFill>
                <a:blip r:embed="rId100"/>
                <a:stretch>
                  <a:fillRect/>
                </a:stretch>
              </p:blipFill>
              <p:spPr>
                <a:xfrm>
                  <a:off x="5449080" y="591877"/>
                  <a:ext cx="478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49685A62-8E5E-0D53-12A9-FB420EDCF42B}"/>
                    </a:ext>
                  </a:extLst>
                </p14:cNvPr>
                <p14:cNvContentPartPr/>
                <p14:nvPr/>
              </p14:nvContentPartPr>
              <p14:xfrm>
                <a:off x="5550240" y="702397"/>
                <a:ext cx="159120" cy="864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FD396629-37ED-E53B-DBDF-0B7BB09D33DF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5535120" y="686917"/>
                  <a:ext cx="18936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B064F138-6E9A-369A-C50E-86D500881621}"/>
                    </a:ext>
                  </a:extLst>
                </p14:cNvPr>
                <p14:cNvContentPartPr/>
                <p14:nvPr/>
              </p14:nvContentPartPr>
              <p14:xfrm>
                <a:off x="5802240" y="653077"/>
                <a:ext cx="7920" cy="12456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D9EFBC07-0DEA-9B89-3CF7-B7E46AF02344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5787120" y="637957"/>
                  <a:ext cx="38160" cy="15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C2A038CC-6447-273F-9AAD-F07102D7E721}"/>
                    </a:ext>
                  </a:extLst>
                </p14:cNvPr>
                <p14:cNvContentPartPr/>
                <p14:nvPr/>
              </p14:nvContentPartPr>
              <p14:xfrm>
                <a:off x="5772360" y="692317"/>
                <a:ext cx="70560" cy="1764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00724AD-6874-37F9-8ACF-AA32471E942D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5756880" y="676837"/>
                  <a:ext cx="101160" cy="4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DF7A56FF-7D3B-2EA8-6F68-3A4BE2091685}"/>
                    </a:ext>
                  </a:extLst>
                </p14:cNvPr>
                <p14:cNvContentPartPr/>
                <p14:nvPr/>
              </p14:nvContentPartPr>
              <p14:xfrm>
                <a:off x="5955240" y="671797"/>
                <a:ext cx="11160" cy="6840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7CB47E3A-BD13-B54D-5B52-B9183442D4F7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5939760" y="656677"/>
                  <a:ext cx="4176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81077B07-62EE-5F62-B006-EAFD6D90E1BD}"/>
                    </a:ext>
                  </a:extLst>
                </p14:cNvPr>
                <p14:cNvContentPartPr/>
                <p14:nvPr/>
              </p14:nvContentPartPr>
              <p14:xfrm>
                <a:off x="5968560" y="586837"/>
                <a:ext cx="7200" cy="828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997E1B87-C3BA-381C-A2DB-3A03A5BB39C5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5953080" y="571357"/>
                  <a:ext cx="3780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F77863-A4A2-26BE-AC7A-7F6368F6FF1E}"/>
                    </a:ext>
                  </a:extLst>
                </p14:cNvPr>
                <p14:cNvContentPartPr/>
                <p14:nvPr/>
              </p14:nvContentPartPr>
              <p14:xfrm>
                <a:off x="6027240" y="634357"/>
                <a:ext cx="88920" cy="10656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E0EE9EDA-36A4-BA9D-5E2F-582FA1A669A4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6012120" y="619237"/>
                  <a:ext cx="119520" cy="13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9332D83-6AE7-A901-964B-8887D20CCF4D}"/>
                    </a:ext>
                  </a:extLst>
                </p14:cNvPr>
                <p14:cNvContentPartPr/>
                <p14:nvPr/>
              </p14:nvContentPartPr>
              <p14:xfrm>
                <a:off x="6170880" y="626437"/>
                <a:ext cx="153360" cy="11844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6CA6B920-DD1F-29A1-11FE-1642AB5E0290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6155760" y="611317"/>
                  <a:ext cx="183960" cy="149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5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71757517-1631-373C-3863-B7369A7F8441}"/>
                  </a:ext>
                </a:extLst>
              </p14:cNvPr>
              <p14:cNvContentPartPr/>
              <p14:nvPr/>
            </p14:nvContentPartPr>
            <p14:xfrm>
              <a:off x="6619440" y="772597"/>
              <a:ext cx="77760" cy="16128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71757517-1631-373C-3863-B7369A7F8441}"/>
                  </a:ext>
                </a:extLst>
              </p:cNvPr>
              <p:cNvPicPr/>
              <p:nvPr/>
            </p:nvPicPr>
            <p:blipFill>
              <a:blip r:embed="rId116"/>
              <a:stretch>
                <a:fillRect/>
              </a:stretch>
            </p:blipFill>
            <p:spPr>
              <a:xfrm>
                <a:off x="6603960" y="757117"/>
                <a:ext cx="108360" cy="191880"/>
              </a:xfrm>
              <a:prstGeom prst="rect">
                <a:avLst/>
              </a:prstGeom>
            </p:spPr>
          </p:pic>
        </mc:Fallback>
      </mc:AlternateContent>
      <p:grpSp>
        <p:nvGrpSpPr>
          <p:cNvPr id="64" name="Group 63">
            <a:extLst>
              <a:ext uri="{FF2B5EF4-FFF2-40B4-BE49-F238E27FC236}">
                <a16:creationId xmlns:a16="http://schemas.microsoft.com/office/drawing/2014/main" id="{902F2D6E-4C75-8724-A5CB-3BFE9CABF9B6}"/>
              </a:ext>
            </a:extLst>
          </p:cNvPr>
          <p:cNvGrpSpPr/>
          <p:nvPr/>
        </p:nvGrpSpPr>
        <p:grpSpPr>
          <a:xfrm>
            <a:off x="7237560" y="587557"/>
            <a:ext cx="1089000" cy="460440"/>
            <a:chOff x="7237560" y="587557"/>
            <a:chExt cx="1089000" cy="46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20B7B92A-51D9-0AB7-6F12-67BB63C21E2E}"/>
                    </a:ext>
                  </a:extLst>
                </p14:cNvPr>
                <p14:cNvContentPartPr/>
                <p14:nvPr/>
              </p14:nvContentPartPr>
              <p14:xfrm>
                <a:off x="7237560" y="622837"/>
                <a:ext cx="73080" cy="1357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AE73512-B013-F4C7-5403-FB9289030B77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7222440" y="607357"/>
                  <a:ext cx="103680" cy="165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F725F3AE-D092-EF59-0FE8-A6587C289F82}"/>
                    </a:ext>
                  </a:extLst>
                </p14:cNvPr>
                <p14:cNvContentPartPr/>
                <p14:nvPr/>
              </p14:nvContentPartPr>
              <p14:xfrm>
                <a:off x="7294080" y="647677"/>
                <a:ext cx="145800" cy="12132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1840050E-04AC-C458-45C8-0EC2825BC28A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7278600" y="632557"/>
                  <a:ext cx="176040" cy="151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C1B02FC7-A4CD-5A9F-E6BF-0F8E1A93578E}"/>
                    </a:ext>
                  </a:extLst>
                </p14:cNvPr>
                <p14:cNvContentPartPr/>
                <p14:nvPr/>
              </p14:nvContentPartPr>
              <p14:xfrm>
                <a:off x="7437000" y="674317"/>
                <a:ext cx="70560" cy="1072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70946817-16AB-EECD-306D-342EB35B9F4C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7421520" y="658837"/>
                  <a:ext cx="101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729D5CCE-9DC8-45E1-06B0-FD253998713F}"/>
                    </a:ext>
                  </a:extLst>
                </p14:cNvPr>
                <p14:cNvContentPartPr/>
                <p14:nvPr/>
              </p14:nvContentPartPr>
              <p14:xfrm>
                <a:off x="7555800" y="704917"/>
                <a:ext cx="95040" cy="23364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17BCD5B6-A04F-DF77-E016-C6A6C6392114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540320" y="689437"/>
                  <a:ext cx="12528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4452EA34-8289-0F0D-FCA3-286C31B28C04}"/>
                    </a:ext>
                  </a:extLst>
                </p14:cNvPr>
                <p14:cNvContentPartPr/>
                <p14:nvPr/>
              </p14:nvContentPartPr>
              <p14:xfrm>
                <a:off x="7722120" y="684037"/>
                <a:ext cx="87120" cy="117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2783B23-1E99-E7E0-1824-079294977170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7707000" y="668917"/>
                  <a:ext cx="1177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DA1F58F9-3563-B8AF-55AE-08531296DE58}"/>
                    </a:ext>
                  </a:extLst>
                </p14:cNvPr>
                <p14:cNvContentPartPr/>
                <p14:nvPr/>
              </p14:nvContentPartPr>
              <p14:xfrm>
                <a:off x="7894920" y="587557"/>
                <a:ext cx="15120" cy="2602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AD1C94C3-E485-F011-60DE-F68B4CD95A62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7879800" y="572437"/>
                  <a:ext cx="4572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4066F960-3FB7-A043-5C6E-028F50EFDAA8}"/>
                    </a:ext>
                  </a:extLst>
                </p14:cNvPr>
                <p14:cNvContentPartPr/>
                <p14:nvPr/>
              </p14:nvContentPartPr>
              <p14:xfrm>
                <a:off x="7999680" y="729757"/>
                <a:ext cx="7560" cy="91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1E86D74-9F8D-B125-2E89-1ED983182139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7984560" y="714637"/>
                  <a:ext cx="3780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D3864DB-B879-38CC-EFDF-029D1408BE78}"/>
                    </a:ext>
                  </a:extLst>
                </p14:cNvPr>
                <p14:cNvContentPartPr/>
                <p14:nvPr/>
              </p14:nvContentPartPr>
              <p14:xfrm>
                <a:off x="8018400" y="664237"/>
                <a:ext cx="3600" cy="360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EF7E75E-AEB4-3CBA-D371-D944BB7346D1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8003280" y="648757"/>
                  <a:ext cx="3384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7394E093-0E6A-667B-D048-BDB8C06EAA9F}"/>
                    </a:ext>
                  </a:extLst>
                </p14:cNvPr>
                <p14:cNvContentPartPr/>
                <p14:nvPr/>
              </p14:nvContentPartPr>
              <p14:xfrm>
                <a:off x="8088600" y="710317"/>
                <a:ext cx="75240" cy="10584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BA8F7122-57A9-552B-F312-0684AF545306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8073480" y="694837"/>
                  <a:ext cx="10584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4AC0A141-3133-D148-BFBF-2252BBCBA8CE}"/>
                    </a:ext>
                  </a:extLst>
                </p14:cNvPr>
                <p14:cNvContentPartPr/>
                <p14:nvPr/>
              </p14:nvContentPartPr>
              <p14:xfrm>
                <a:off x="8133960" y="722557"/>
                <a:ext cx="192600" cy="3254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67FB5A6C-334F-543C-FF43-42C6D6E1F523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8118840" y="707437"/>
                  <a:ext cx="223200" cy="3560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37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2E0796F9-8817-BCED-00BA-46D611B4C991}"/>
                  </a:ext>
                </a:extLst>
              </p14:cNvPr>
              <p14:cNvContentPartPr/>
              <p14:nvPr/>
            </p14:nvContentPartPr>
            <p14:xfrm>
              <a:off x="8464800" y="655597"/>
              <a:ext cx="90360" cy="11916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2E0796F9-8817-BCED-00BA-46D611B4C991}"/>
                  </a:ext>
                </a:extLst>
              </p:cNvPr>
              <p:cNvPicPr/>
              <p:nvPr/>
            </p:nvPicPr>
            <p:blipFill>
              <a:blip r:embed="rId138"/>
              <a:stretch>
                <a:fillRect/>
              </a:stretch>
            </p:blipFill>
            <p:spPr>
              <a:xfrm>
                <a:off x="8449320" y="640117"/>
                <a:ext cx="120960" cy="149760"/>
              </a:xfrm>
              <a:prstGeom prst="rect">
                <a:avLst/>
              </a:prstGeom>
            </p:spPr>
          </p:pic>
        </mc:Fallback>
      </mc:AlternateContent>
      <p:grpSp>
        <p:nvGrpSpPr>
          <p:cNvPr id="76" name="Group 75">
            <a:extLst>
              <a:ext uri="{FF2B5EF4-FFF2-40B4-BE49-F238E27FC236}">
                <a16:creationId xmlns:a16="http://schemas.microsoft.com/office/drawing/2014/main" id="{34F8BF19-86C2-F986-CB6D-A35EE3A7CAE4}"/>
              </a:ext>
            </a:extLst>
          </p:cNvPr>
          <p:cNvGrpSpPr/>
          <p:nvPr/>
        </p:nvGrpSpPr>
        <p:grpSpPr>
          <a:xfrm>
            <a:off x="8731920" y="599077"/>
            <a:ext cx="208800" cy="187920"/>
            <a:chOff x="8731920" y="599077"/>
            <a:chExt cx="208800" cy="18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B7FF3F50-6E35-43D8-0ECE-89AD4D9F2379}"/>
                    </a:ext>
                  </a:extLst>
                </p14:cNvPr>
                <p14:cNvContentPartPr/>
                <p14:nvPr/>
              </p14:nvContentPartPr>
              <p14:xfrm>
                <a:off x="8731920" y="666397"/>
                <a:ext cx="3600" cy="1044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B18BCBB8-B422-B40A-A213-B2B51D2CA4D8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8716800" y="651277"/>
                  <a:ext cx="3384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F80B654A-AC5E-F1EA-06B9-D088F8531C17}"/>
                    </a:ext>
                  </a:extLst>
                </p14:cNvPr>
                <p14:cNvContentPartPr/>
                <p14:nvPr/>
              </p14:nvContentPartPr>
              <p14:xfrm>
                <a:off x="8742720" y="599077"/>
                <a:ext cx="12240" cy="828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2AF86182-DC7E-C447-3EAB-DDEEB2B2BAF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8727600" y="583957"/>
                  <a:ext cx="4248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E66BB52A-BFB5-97C8-F1B9-9D0E83758BF3}"/>
                    </a:ext>
                  </a:extLst>
                </p14:cNvPr>
                <p14:cNvContentPartPr/>
                <p14:nvPr/>
              </p14:nvContentPartPr>
              <p14:xfrm>
                <a:off x="8856120" y="662437"/>
                <a:ext cx="84600" cy="124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D08DFF47-CAC5-8199-CC0B-3BE10603CA11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8841000" y="647317"/>
                  <a:ext cx="115200" cy="155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D0447AE6-0088-50B5-6C5D-A918EFD30F67}"/>
              </a:ext>
            </a:extLst>
          </p:cNvPr>
          <p:cNvGrpSpPr/>
          <p:nvPr/>
        </p:nvGrpSpPr>
        <p:grpSpPr>
          <a:xfrm>
            <a:off x="9074280" y="551557"/>
            <a:ext cx="1951200" cy="324000"/>
            <a:chOff x="9074280" y="551557"/>
            <a:chExt cx="1951200" cy="324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6409E555-4E3B-9F85-B5D7-F0D64B15B704}"/>
                    </a:ext>
                  </a:extLst>
                </p14:cNvPr>
                <p14:cNvContentPartPr/>
                <p14:nvPr/>
              </p14:nvContentPartPr>
              <p14:xfrm>
                <a:off x="9090480" y="642277"/>
                <a:ext cx="7560" cy="15336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18271537-B9A8-5257-C635-2A238E58A086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9075360" y="626797"/>
                  <a:ext cx="3780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E7C16A1E-A1A2-9003-D21E-C179CC8BC89E}"/>
                    </a:ext>
                  </a:extLst>
                </p14:cNvPr>
                <p14:cNvContentPartPr/>
                <p14:nvPr/>
              </p14:nvContentPartPr>
              <p14:xfrm>
                <a:off x="9074280" y="669637"/>
                <a:ext cx="86400" cy="57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469F992A-1B7D-B237-5C65-8E0DB74A11D4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9059160" y="654517"/>
                  <a:ext cx="116640" cy="36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25A84E97-B8BF-A4BF-83DC-2E844641FDFD}"/>
                    </a:ext>
                  </a:extLst>
                </p14:cNvPr>
                <p14:cNvContentPartPr/>
                <p14:nvPr/>
              </p14:nvContentPartPr>
              <p14:xfrm>
                <a:off x="9167880" y="687637"/>
                <a:ext cx="146520" cy="1018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0489955-7B7C-01A6-97A8-1BCBFD856097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9152760" y="672157"/>
                  <a:ext cx="1771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D28A92E5-EBFE-CF67-815B-BDC7339426F8}"/>
                    </a:ext>
                  </a:extLst>
                </p14:cNvPr>
                <p14:cNvContentPartPr/>
                <p14:nvPr/>
              </p14:nvContentPartPr>
              <p14:xfrm>
                <a:off x="9368760" y="707077"/>
                <a:ext cx="70560" cy="10728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4FFA3B54-70F4-5487-3C52-0A64BDAF2692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9353640" y="691957"/>
                  <a:ext cx="1011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5660F52E-C1E6-9D6A-EE61-C2AA27CC4051}"/>
                    </a:ext>
                  </a:extLst>
                </p14:cNvPr>
                <p14:cNvContentPartPr/>
                <p14:nvPr/>
              </p14:nvContentPartPr>
              <p14:xfrm>
                <a:off x="9496200" y="682957"/>
                <a:ext cx="71640" cy="1137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34E41FBA-D0BB-BA2F-648A-4F4AB407C891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9481080" y="667477"/>
                  <a:ext cx="101880" cy="144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71B31FAE-485F-14A2-AE47-955F011B8215}"/>
                    </a:ext>
                  </a:extLst>
                </p14:cNvPr>
                <p14:cNvContentPartPr/>
                <p14:nvPr/>
              </p14:nvContentPartPr>
              <p14:xfrm>
                <a:off x="9619680" y="701677"/>
                <a:ext cx="147240" cy="910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919F1F19-67AA-7BCF-7F3D-9CC464D312F2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9604560" y="686197"/>
                  <a:ext cx="1778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BA1160B0-BCC8-23EA-34EB-4B33A6DF70F4}"/>
                    </a:ext>
                  </a:extLst>
                </p14:cNvPr>
                <p14:cNvContentPartPr/>
                <p14:nvPr/>
              </p14:nvContentPartPr>
              <p14:xfrm>
                <a:off x="9859800" y="551557"/>
                <a:ext cx="7200" cy="26928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E766250B-6500-CEAF-16F2-0203C8B43214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9844320" y="536437"/>
                  <a:ext cx="3780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02E66976-4DD3-1A45-D628-2309142F32F7}"/>
                    </a:ext>
                  </a:extLst>
                </p14:cNvPr>
                <p14:cNvContentPartPr/>
                <p14:nvPr/>
              </p14:nvContentPartPr>
              <p14:xfrm>
                <a:off x="9987960" y="674317"/>
                <a:ext cx="5760" cy="11664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8FFA6D6F-34EC-F066-8E78-25694EF220D5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9972480" y="658837"/>
                  <a:ext cx="36360" cy="14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0C51408-65E8-F556-B971-0A27D2867941}"/>
                    </a:ext>
                  </a:extLst>
                </p14:cNvPr>
                <p14:cNvContentPartPr/>
                <p14:nvPr/>
              </p14:nvContentPartPr>
              <p14:xfrm>
                <a:off x="10019280" y="607717"/>
                <a:ext cx="23040" cy="8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2B9A87-8567-49C6-81C3-A65F4568BA30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10003800" y="592597"/>
                  <a:ext cx="53640" cy="3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B34EFFA-B5A9-8C15-A42A-204382630497}"/>
                    </a:ext>
                  </a:extLst>
                </p14:cNvPr>
                <p14:cNvContentPartPr/>
                <p14:nvPr/>
              </p14:nvContentPartPr>
              <p14:xfrm>
                <a:off x="10112880" y="650197"/>
                <a:ext cx="135720" cy="144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8AE98B00-FD7B-7716-195D-1E80921F3EB7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10097760" y="634717"/>
                  <a:ext cx="1659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3F874C2B-B864-7190-0D98-238BE0D396AD}"/>
                    </a:ext>
                  </a:extLst>
                </p14:cNvPr>
                <p14:cNvContentPartPr/>
                <p14:nvPr/>
              </p14:nvContentPartPr>
              <p14:xfrm>
                <a:off x="10145640" y="707797"/>
                <a:ext cx="98640" cy="64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07DE06A-0A2B-485C-0647-B0AC3C355ADC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10130520" y="692677"/>
                  <a:ext cx="129240" cy="37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DAB41F4A-AB1D-463B-C914-52CBCFB203B6}"/>
                    </a:ext>
                  </a:extLst>
                </p14:cNvPr>
                <p14:cNvContentPartPr/>
                <p14:nvPr/>
              </p14:nvContentPartPr>
              <p14:xfrm>
                <a:off x="10276320" y="700957"/>
                <a:ext cx="99000" cy="8964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88E07DEF-D795-6F97-260C-742E57677CA1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10260840" y="685477"/>
                  <a:ext cx="1292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60FAFF33-724D-0EBC-33BF-9C341BE7D04D}"/>
                    </a:ext>
                  </a:extLst>
                </p14:cNvPr>
                <p14:cNvContentPartPr/>
                <p14:nvPr/>
              </p14:nvContentPartPr>
              <p14:xfrm>
                <a:off x="10497360" y="691597"/>
                <a:ext cx="5760" cy="1098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7AFB68B-7262-F20F-4E61-4A6FA68429E4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10482240" y="676117"/>
                  <a:ext cx="3636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CFA2F691-181A-C190-86D3-A53219FB4D26}"/>
                    </a:ext>
                  </a:extLst>
                </p14:cNvPr>
                <p14:cNvContentPartPr/>
                <p14:nvPr/>
              </p14:nvContentPartPr>
              <p14:xfrm>
                <a:off x="10479360" y="697717"/>
                <a:ext cx="65160" cy="1368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5B4A6E0-B5B6-9515-AFDF-FC4C90DA5A9E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10464240" y="682597"/>
                  <a:ext cx="95760" cy="44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156EA125-80A7-92CE-D9B9-B8F207AA88F2}"/>
                    </a:ext>
                  </a:extLst>
                </p14:cNvPr>
                <p14:cNvContentPartPr/>
                <p14:nvPr/>
              </p14:nvContentPartPr>
              <p14:xfrm>
                <a:off x="10582680" y="703117"/>
                <a:ext cx="9720" cy="864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EA6E38DA-FFB0-B676-B7BD-7D8C00134F62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10567200" y="687997"/>
                  <a:ext cx="40320" cy="11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E87567D0-3C03-BDA3-B03C-7E345C4C7BAD}"/>
                    </a:ext>
                  </a:extLst>
                </p14:cNvPr>
                <p14:cNvContentPartPr/>
                <p14:nvPr/>
              </p14:nvContentPartPr>
              <p14:xfrm>
                <a:off x="10620120" y="629317"/>
                <a:ext cx="7560" cy="7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A588D8D1-73B5-7696-7D62-6C719CC71CC1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10605000" y="614197"/>
                  <a:ext cx="37800" cy="31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85080D18-D7BB-580E-9D52-41439E34C094}"/>
                    </a:ext>
                  </a:extLst>
                </p14:cNvPr>
                <p14:cNvContentPartPr/>
                <p14:nvPr/>
              </p14:nvContentPartPr>
              <p14:xfrm>
                <a:off x="10677000" y="672877"/>
                <a:ext cx="91800" cy="1465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15FF5B6D-BBD0-904D-BFD9-91580C84AF53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10661880" y="657397"/>
                  <a:ext cx="122400" cy="17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211E77E4-EDFF-8737-089F-B62D2152D6EE}"/>
                    </a:ext>
                  </a:extLst>
                </p14:cNvPr>
                <p14:cNvContentPartPr/>
                <p14:nvPr/>
              </p14:nvContentPartPr>
              <p14:xfrm>
                <a:off x="10830360" y="689797"/>
                <a:ext cx="195120" cy="1857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433FA136-2FEE-BFE3-4A2B-00E978FB4B5C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10815240" y="674677"/>
                  <a:ext cx="225360" cy="216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F6864C58-048E-F29C-CD3F-074D5E0A84F4}"/>
              </a:ext>
            </a:extLst>
          </p:cNvPr>
          <p:cNvGrpSpPr/>
          <p:nvPr/>
        </p:nvGrpSpPr>
        <p:grpSpPr>
          <a:xfrm>
            <a:off x="1948800" y="1133677"/>
            <a:ext cx="1205640" cy="416880"/>
            <a:chOff x="1948800" y="1133677"/>
            <a:chExt cx="1205640" cy="41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A1D3A624-187E-DADA-B6BA-D774ACDDACEE}"/>
                    </a:ext>
                  </a:extLst>
                </p14:cNvPr>
                <p14:cNvContentPartPr/>
                <p14:nvPr/>
              </p14:nvContentPartPr>
              <p14:xfrm>
                <a:off x="1948800" y="1212157"/>
                <a:ext cx="65880" cy="1382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4ABE3424-36A2-93BC-5DAD-F920784E65BA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933680" y="1197037"/>
                  <a:ext cx="96480" cy="168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276F212-C02D-CB1F-7A59-1378DCE9D97C}"/>
                    </a:ext>
                  </a:extLst>
                </p14:cNvPr>
                <p14:cNvContentPartPr/>
                <p14:nvPr/>
              </p14:nvContentPartPr>
              <p14:xfrm>
                <a:off x="2038800" y="1249597"/>
                <a:ext cx="109080" cy="950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CEAFC63B-8720-1F72-BD1C-946196B350EF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2023680" y="1234117"/>
                  <a:ext cx="13968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498CEAC8-4E67-FCFE-B777-218A451D7449}"/>
                    </a:ext>
                  </a:extLst>
                </p14:cNvPr>
                <p14:cNvContentPartPr/>
                <p14:nvPr/>
              </p14:nvContentPartPr>
              <p14:xfrm>
                <a:off x="2214480" y="1248517"/>
                <a:ext cx="43200" cy="1177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EA145C0-70B5-2EDB-0A0D-4DDA9F0B7B8B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2199360" y="1233397"/>
                  <a:ext cx="73800" cy="147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A0B3144A-FF06-BC77-6133-E55319DF11AE}"/>
                    </a:ext>
                  </a:extLst>
                </p14:cNvPr>
                <p14:cNvContentPartPr/>
                <p14:nvPr/>
              </p14:nvContentPartPr>
              <p14:xfrm>
                <a:off x="2343000" y="1268317"/>
                <a:ext cx="144000" cy="19296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19BC8755-0531-B885-F1EF-10B10537714D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2327520" y="1252837"/>
                  <a:ext cx="174240" cy="22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1AD00E96-3976-6B89-D575-7FB91C46A1D4}"/>
                    </a:ext>
                  </a:extLst>
                </p14:cNvPr>
                <p14:cNvContentPartPr/>
                <p14:nvPr/>
              </p14:nvContentPartPr>
              <p14:xfrm>
                <a:off x="2541360" y="1279117"/>
                <a:ext cx="53640" cy="1033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99E3B126-FAE9-DD54-46CF-D7B64893CA21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526240" y="1263997"/>
                  <a:ext cx="83880" cy="13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DC340F47-B0D9-7C9A-2AD5-7CD4C6208B66}"/>
                    </a:ext>
                  </a:extLst>
                </p14:cNvPr>
                <p14:cNvContentPartPr/>
                <p14:nvPr/>
              </p14:nvContentPartPr>
              <p14:xfrm>
                <a:off x="2685360" y="1133677"/>
                <a:ext cx="33840" cy="19332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CB90117E-E586-7365-7E49-51A5DCA946F3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669880" y="1118557"/>
                  <a:ext cx="64440" cy="22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0EA5EAAE-FC6B-F9F4-8ED9-65AA55BC97C7}"/>
                    </a:ext>
                  </a:extLst>
                </p14:cNvPr>
                <p14:cNvContentPartPr/>
                <p14:nvPr/>
              </p14:nvContentPartPr>
              <p14:xfrm>
                <a:off x="2803080" y="1292437"/>
                <a:ext cx="9720" cy="64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385D49D0-29E6-6581-F5B9-B070698A2D46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787960" y="1277317"/>
                  <a:ext cx="40320" cy="9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ADA6DFC-7C2C-AB78-CB9E-EC1B2D87FB71}"/>
                    </a:ext>
                  </a:extLst>
                </p14:cNvPr>
                <p14:cNvContentPartPr/>
                <p14:nvPr/>
              </p14:nvContentPartPr>
              <p14:xfrm>
                <a:off x="2818200" y="1222237"/>
                <a:ext cx="8280" cy="2448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DDD7F584-140D-3A8E-916C-3DA70899A1FF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802720" y="1206757"/>
                  <a:ext cx="38520" cy="55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C57BA36-9D45-B2DD-4119-690CC4E8B06B}"/>
                    </a:ext>
                  </a:extLst>
                </p14:cNvPr>
                <p14:cNvContentPartPr/>
                <p14:nvPr/>
              </p14:nvContentPartPr>
              <p14:xfrm>
                <a:off x="2881200" y="1289197"/>
                <a:ext cx="78480" cy="8388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D4EDFFF4-1BB4-10FC-A37E-F0F62B3D4368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866080" y="1274077"/>
                  <a:ext cx="109080" cy="11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5223E2B-FF79-81D1-16BB-75FCA43BEC45}"/>
                    </a:ext>
                  </a:extLst>
                </p14:cNvPr>
                <p14:cNvContentPartPr/>
                <p14:nvPr/>
              </p14:nvContentPartPr>
              <p14:xfrm>
                <a:off x="3010080" y="1293877"/>
                <a:ext cx="144360" cy="25668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B0C4D095-FABE-D22F-8B3E-50E9C0335F46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994960" y="1278757"/>
                  <a:ext cx="174960" cy="287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5212BF9-D17B-A044-3E74-CFBD4EF6668A}"/>
              </a:ext>
            </a:extLst>
          </p:cNvPr>
          <p:cNvGrpSpPr/>
          <p:nvPr/>
        </p:nvGrpSpPr>
        <p:grpSpPr>
          <a:xfrm>
            <a:off x="3433080" y="1143037"/>
            <a:ext cx="733680" cy="270000"/>
            <a:chOff x="3433080" y="1143037"/>
            <a:chExt cx="733680" cy="27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9E634A94-F560-EDCB-51DE-64EDFBB70184}"/>
                    </a:ext>
                  </a:extLst>
                </p14:cNvPr>
                <p14:cNvContentPartPr/>
                <p14:nvPr/>
              </p14:nvContentPartPr>
              <p14:xfrm>
                <a:off x="3433080" y="1298917"/>
                <a:ext cx="158400" cy="1141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0147C320-FCB2-6B75-AF0A-B014A3FD9ECC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3417960" y="1283797"/>
                  <a:ext cx="18864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DFAE1191-3D10-CA67-A45D-5437C15A33F0}"/>
                    </a:ext>
                  </a:extLst>
                </p14:cNvPr>
                <p14:cNvContentPartPr/>
                <p14:nvPr/>
              </p14:nvContentPartPr>
              <p14:xfrm>
                <a:off x="3658440" y="1311877"/>
                <a:ext cx="54000" cy="7200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27CB1009-1FDC-42FE-3CAA-B390E25026AD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3643320" y="1296757"/>
                  <a:ext cx="84600" cy="10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F2848E5C-249E-69FB-BED1-0576F9AA7534}"/>
                    </a:ext>
                  </a:extLst>
                </p14:cNvPr>
                <p14:cNvContentPartPr/>
                <p14:nvPr/>
              </p14:nvContentPartPr>
              <p14:xfrm>
                <a:off x="3751320" y="1229797"/>
                <a:ext cx="114480" cy="15840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314C081F-659D-56F8-7B29-E10AA6716A2F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3735840" y="1214677"/>
                  <a:ext cx="145080" cy="18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C7421D99-186B-FBF0-9A2C-2A72EA2C9D5A}"/>
                    </a:ext>
                  </a:extLst>
                </p14:cNvPr>
                <p14:cNvContentPartPr/>
                <p14:nvPr/>
              </p14:nvContentPartPr>
              <p14:xfrm>
                <a:off x="3938880" y="1289557"/>
                <a:ext cx="106560" cy="8280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3A2EB24A-8DD7-4CF3-38E9-ABFCF97DC075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3923400" y="1274437"/>
                  <a:ext cx="137160" cy="113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E906E791-87DC-ECB5-9806-5F9CDDE62B84}"/>
                    </a:ext>
                  </a:extLst>
                </p14:cNvPr>
                <p14:cNvContentPartPr/>
                <p14:nvPr/>
              </p14:nvContentPartPr>
              <p14:xfrm>
                <a:off x="4122480" y="1143037"/>
                <a:ext cx="44280" cy="24948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3A2BB2A-0BDE-6975-F4C9-DC4C5AD4574E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4107000" y="1127917"/>
                  <a:ext cx="74520" cy="28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3DCEDBAA-47CB-F4DB-7FA0-804A2B817D6B}"/>
              </a:ext>
            </a:extLst>
          </p:cNvPr>
          <p:cNvGrpSpPr/>
          <p:nvPr/>
        </p:nvGrpSpPr>
        <p:grpSpPr>
          <a:xfrm>
            <a:off x="6904560" y="1332397"/>
            <a:ext cx="183600" cy="159840"/>
            <a:chOff x="6904560" y="1332397"/>
            <a:chExt cx="183600" cy="159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32522BE-4F28-E066-B1F7-214F66201498}"/>
                    </a:ext>
                  </a:extLst>
                </p14:cNvPr>
                <p14:cNvContentPartPr/>
                <p14:nvPr/>
              </p14:nvContentPartPr>
              <p14:xfrm>
                <a:off x="6904560" y="1332397"/>
                <a:ext cx="64440" cy="1512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9161CDF4-779E-FC0A-0C78-F571385CF9C0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889440" y="1316917"/>
                  <a:ext cx="95040" cy="18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8556E70-D9BF-0755-7B74-BF61760DF56A}"/>
                    </a:ext>
                  </a:extLst>
                </p14:cNvPr>
                <p14:cNvContentPartPr/>
                <p14:nvPr/>
              </p14:nvContentPartPr>
              <p14:xfrm>
                <a:off x="7007160" y="1391797"/>
                <a:ext cx="81000" cy="10044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0E3A9D83-AE07-9F8C-BB00-BE1F5F8E74F2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991680" y="1376317"/>
                  <a:ext cx="111240" cy="131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08EA43A5-693D-C42F-290C-63E149A7CFD0}"/>
              </a:ext>
            </a:extLst>
          </p:cNvPr>
          <p:cNvGrpSpPr/>
          <p:nvPr/>
        </p:nvGrpSpPr>
        <p:grpSpPr>
          <a:xfrm>
            <a:off x="7299480" y="1267597"/>
            <a:ext cx="1298880" cy="311400"/>
            <a:chOff x="7299480" y="1267597"/>
            <a:chExt cx="1298880" cy="311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2A3C2136-15E8-E7E9-4E34-DCBA138BB490}"/>
                    </a:ext>
                  </a:extLst>
                </p14:cNvPr>
                <p14:cNvContentPartPr/>
                <p14:nvPr/>
              </p14:nvContentPartPr>
              <p14:xfrm>
                <a:off x="7299480" y="1354357"/>
                <a:ext cx="115200" cy="148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1836EC6E-B519-7B94-F803-8753A97527B0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7284000" y="1338877"/>
                  <a:ext cx="145800" cy="178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AE373F85-F8FF-03A1-5A3D-6D8339265E00}"/>
                    </a:ext>
                  </a:extLst>
                </p14:cNvPr>
                <p14:cNvContentPartPr/>
                <p14:nvPr/>
              </p14:nvContentPartPr>
              <p14:xfrm>
                <a:off x="7437720" y="1389277"/>
                <a:ext cx="110520" cy="87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7268E940-675C-7BF8-8705-16CAE61A0C76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7422600" y="1374157"/>
                  <a:ext cx="141120" cy="118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26CD97B-BC4A-ABF8-242A-C3978B1F679F}"/>
                    </a:ext>
                  </a:extLst>
                </p14:cNvPr>
                <p14:cNvContentPartPr/>
                <p14:nvPr/>
              </p14:nvContentPartPr>
              <p14:xfrm>
                <a:off x="7655880" y="1366597"/>
                <a:ext cx="78480" cy="932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09746878-0AB6-8263-6C42-D402362E9432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7640400" y="1351477"/>
                  <a:ext cx="1090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0068B73D-BF47-4083-A737-045CA061BE26}"/>
                    </a:ext>
                  </a:extLst>
                </p14:cNvPr>
                <p14:cNvContentPartPr/>
                <p14:nvPr/>
              </p14:nvContentPartPr>
              <p14:xfrm>
                <a:off x="7814280" y="1362637"/>
                <a:ext cx="137160" cy="1537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01F5327-BD9A-28DA-2D37-244804C1C1CC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7799160" y="1347517"/>
                  <a:ext cx="16776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78921F5A-4D99-398D-245D-E88F1C483EE6}"/>
                    </a:ext>
                  </a:extLst>
                </p14:cNvPr>
                <p14:cNvContentPartPr/>
                <p14:nvPr/>
              </p14:nvContentPartPr>
              <p14:xfrm>
                <a:off x="7994280" y="1352557"/>
                <a:ext cx="51120" cy="1130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E6B5A727-DB07-A580-AC10-3A8E30F9F7E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7978800" y="1337437"/>
                  <a:ext cx="81720" cy="14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2570AA0B-0B22-AD95-D39B-B27399532AB6}"/>
                    </a:ext>
                  </a:extLst>
                </p14:cNvPr>
                <p14:cNvContentPartPr/>
                <p14:nvPr/>
              </p14:nvContentPartPr>
              <p14:xfrm>
                <a:off x="8155200" y="1267597"/>
                <a:ext cx="12240" cy="22464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B3F37E04-3FB2-8DA3-2053-B6473090821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8139720" y="1252117"/>
                  <a:ext cx="42480" cy="25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47F72CA7-2CBC-6E7B-6AAA-478A9A52AADB}"/>
                    </a:ext>
                  </a:extLst>
                </p14:cNvPr>
                <p14:cNvContentPartPr/>
                <p14:nvPr/>
              </p14:nvContentPartPr>
              <p14:xfrm>
                <a:off x="8246640" y="1440037"/>
                <a:ext cx="5760" cy="3492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2664673A-465C-032A-83A0-586AE8BC287B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8231520" y="1424917"/>
                  <a:ext cx="36360" cy="65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6A38EEDF-B830-5CD2-1FD1-236AFB0BB7A0}"/>
                    </a:ext>
                  </a:extLst>
                </p14:cNvPr>
                <p14:cNvContentPartPr/>
                <p14:nvPr/>
              </p14:nvContentPartPr>
              <p14:xfrm>
                <a:off x="8276160" y="1354357"/>
                <a:ext cx="6480" cy="36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55635B89-E7AE-74E4-ACFE-F690DE1FCA6D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8261040" y="1338877"/>
                  <a:ext cx="370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0DCBDA9E-7325-2D2B-08FB-2B5123470D78}"/>
                    </a:ext>
                  </a:extLst>
                </p14:cNvPr>
                <p14:cNvContentPartPr/>
                <p14:nvPr/>
              </p14:nvContentPartPr>
              <p14:xfrm>
                <a:off x="8336640" y="1392517"/>
                <a:ext cx="77040" cy="7704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F7BE8BCE-F3BC-B933-6FDD-59BF136BA7AC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8321160" y="1377397"/>
                  <a:ext cx="107280" cy="10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7F85E20A-7589-B2DA-D2CE-DE5FF310DA99}"/>
                    </a:ext>
                  </a:extLst>
                </p14:cNvPr>
                <p14:cNvContentPartPr/>
                <p14:nvPr/>
              </p14:nvContentPartPr>
              <p14:xfrm>
                <a:off x="8500440" y="1400437"/>
                <a:ext cx="97920" cy="1785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12F171DA-95F2-B8A0-31E8-0DAF83708986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8485320" y="1384957"/>
                  <a:ext cx="128520" cy="209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C71334F5-B9DC-BC54-B838-E93AF55FDE10}"/>
              </a:ext>
            </a:extLst>
          </p:cNvPr>
          <p:cNvGrpSpPr/>
          <p:nvPr/>
        </p:nvGrpSpPr>
        <p:grpSpPr>
          <a:xfrm>
            <a:off x="9014880" y="1220437"/>
            <a:ext cx="767880" cy="298080"/>
            <a:chOff x="9014880" y="1220437"/>
            <a:chExt cx="76788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9093D49-9EAB-3D06-5598-588B2EDB5430}"/>
                    </a:ext>
                  </a:extLst>
                </p14:cNvPr>
                <p14:cNvContentPartPr/>
                <p14:nvPr/>
              </p14:nvContentPartPr>
              <p14:xfrm>
                <a:off x="9014880" y="1351477"/>
                <a:ext cx="188640" cy="11700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8024E5F6-E458-305B-441F-3132FF44C1A0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8999760" y="1336357"/>
                  <a:ext cx="2192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C16AB952-600F-E4D3-FE29-FE8036AA915F}"/>
                    </a:ext>
                  </a:extLst>
                </p14:cNvPr>
                <p14:cNvContentPartPr/>
                <p14:nvPr/>
              </p14:nvContentPartPr>
              <p14:xfrm>
                <a:off x="9266520" y="1381717"/>
                <a:ext cx="60480" cy="799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2349E703-1130-7832-8813-5942DC89C856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9251400" y="1366237"/>
                  <a:ext cx="91080" cy="11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FFC2C348-947D-A954-F531-2624E807312A}"/>
                    </a:ext>
                  </a:extLst>
                </p14:cNvPr>
                <p14:cNvContentPartPr/>
                <p14:nvPr/>
              </p14:nvContentPartPr>
              <p14:xfrm>
                <a:off x="9380640" y="1290997"/>
                <a:ext cx="129240" cy="18828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7B4FD087-0FF1-16D9-49A0-D598388158D7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9365520" y="1275517"/>
                  <a:ext cx="15984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830D918-1D22-7F99-DEF5-2AA2C88E452F}"/>
                    </a:ext>
                  </a:extLst>
                </p14:cNvPr>
                <p14:cNvContentPartPr/>
                <p14:nvPr/>
              </p14:nvContentPartPr>
              <p14:xfrm>
                <a:off x="9577560" y="1397197"/>
                <a:ext cx="69840" cy="9252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955A1161-0472-8216-BC04-31254C217FEA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9562440" y="1382077"/>
                  <a:ext cx="100440" cy="123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8999C0-FD78-C3BE-17AE-99391394599B}"/>
                    </a:ext>
                  </a:extLst>
                </p14:cNvPr>
                <p14:cNvContentPartPr/>
                <p14:nvPr/>
              </p14:nvContentPartPr>
              <p14:xfrm>
                <a:off x="9765840" y="1220437"/>
                <a:ext cx="16920" cy="29808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CF668412-6DE7-AA5E-FBB6-613D5EBC7ED3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9750720" y="1205317"/>
                  <a:ext cx="47160" cy="3286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38" name="Picture 137">
            <a:extLst>
              <a:ext uri="{FF2B5EF4-FFF2-40B4-BE49-F238E27FC236}">
                <a16:creationId xmlns:a16="http://schemas.microsoft.com/office/drawing/2014/main" id="{BE87A43E-A3A7-BA62-A9FB-B2C678631019}"/>
              </a:ext>
            </a:extLst>
          </p:cNvPr>
          <p:cNvPicPr>
            <a:picLocks noChangeAspect="1"/>
          </p:cNvPicPr>
          <p:nvPr/>
        </p:nvPicPr>
        <p:blipFill>
          <a:blip r:embed="rId246"/>
          <a:stretch>
            <a:fillRect/>
          </a:stretch>
        </p:blipFill>
        <p:spPr>
          <a:xfrm>
            <a:off x="5842921" y="1608359"/>
            <a:ext cx="4840823" cy="3924000"/>
          </a:xfrm>
          <a:prstGeom prst="rect">
            <a:avLst/>
          </a:prstGeom>
        </p:spPr>
      </p:pic>
      <p:pic>
        <p:nvPicPr>
          <p:cNvPr id="139" name="Picture 138">
            <a:extLst>
              <a:ext uri="{FF2B5EF4-FFF2-40B4-BE49-F238E27FC236}">
                <a16:creationId xmlns:a16="http://schemas.microsoft.com/office/drawing/2014/main" id="{D85C3844-789F-B3ED-A577-4C54B1026BE0}"/>
              </a:ext>
            </a:extLst>
          </p:cNvPr>
          <p:cNvPicPr>
            <a:picLocks noChangeAspect="1"/>
          </p:cNvPicPr>
          <p:nvPr/>
        </p:nvPicPr>
        <p:blipFill>
          <a:blip r:embed="rId247"/>
          <a:stretch>
            <a:fillRect/>
          </a:stretch>
        </p:blipFill>
        <p:spPr>
          <a:xfrm>
            <a:off x="844680" y="1644641"/>
            <a:ext cx="4656240" cy="377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587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3A21B1E5-EB4D-96A5-14E3-17B729206002}"/>
              </a:ext>
            </a:extLst>
          </p:cNvPr>
          <p:cNvGrpSpPr/>
          <p:nvPr/>
        </p:nvGrpSpPr>
        <p:grpSpPr>
          <a:xfrm>
            <a:off x="3273928" y="225701"/>
            <a:ext cx="4656240" cy="515160"/>
            <a:chOff x="3273928" y="225701"/>
            <a:chExt cx="4656240" cy="515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D768561-7C0C-EB39-6B64-0B0230F5147C}"/>
                    </a:ext>
                  </a:extLst>
                </p14:cNvPr>
                <p14:cNvContentPartPr/>
                <p14:nvPr/>
              </p14:nvContentPartPr>
              <p14:xfrm>
                <a:off x="3273928" y="266381"/>
                <a:ext cx="192600" cy="19620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D768561-7C0C-EB39-6B64-0B0230F5147C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3258808" y="250901"/>
                  <a:ext cx="223200" cy="22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99C41BEF-5CC4-EB08-3504-53A4F3EC92FD}"/>
                    </a:ext>
                  </a:extLst>
                </p14:cNvPr>
                <p14:cNvContentPartPr/>
                <p14:nvPr/>
              </p14:nvContentPartPr>
              <p14:xfrm>
                <a:off x="3533488" y="357101"/>
                <a:ext cx="113760" cy="9432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99C41BEF-5CC4-EB08-3504-53A4F3EC92FD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18368" y="341981"/>
                  <a:ext cx="1443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526A9D27-8AE0-845E-F1FC-2AF80AA9DA4D}"/>
                    </a:ext>
                  </a:extLst>
                </p14:cNvPr>
                <p14:cNvContentPartPr/>
                <p14:nvPr/>
              </p14:nvContentPartPr>
              <p14:xfrm>
                <a:off x="3658408" y="366821"/>
                <a:ext cx="127080" cy="99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526A9D27-8AE0-845E-F1FC-2AF80AA9DA4D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643288" y="351701"/>
                  <a:ext cx="157680" cy="12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F4576B51-95B0-3F5B-0DCB-6E24AABC3D88}"/>
                    </a:ext>
                  </a:extLst>
                </p14:cNvPr>
                <p14:cNvContentPartPr/>
                <p14:nvPr/>
              </p14:nvContentPartPr>
              <p14:xfrm>
                <a:off x="3867928" y="380861"/>
                <a:ext cx="123480" cy="6372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F4576B51-95B0-3F5B-0DCB-6E24AABC3D8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852808" y="365741"/>
                  <a:ext cx="153720" cy="9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A1D85F3-F0F1-20A2-6BBB-EC7B2E75AB6C}"/>
                    </a:ext>
                  </a:extLst>
                </p14:cNvPr>
                <p14:cNvContentPartPr/>
                <p14:nvPr/>
              </p14:nvContentPartPr>
              <p14:xfrm>
                <a:off x="4052608" y="367181"/>
                <a:ext cx="71640" cy="673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A1D85F3-F0F1-20A2-6BBB-EC7B2E75AB6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037128" y="351701"/>
                  <a:ext cx="10188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C1401BA4-44F0-9925-3F2E-F09492501DC5}"/>
                    </a:ext>
                  </a:extLst>
                </p14:cNvPr>
                <p14:cNvContentPartPr/>
                <p14:nvPr/>
              </p14:nvContentPartPr>
              <p14:xfrm>
                <a:off x="4162048" y="225701"/>
                <a:ext cx="4320" cy="2059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C1401BA4-44F0-9925-3F2E-F09492501DC5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146928" y="210581"/>
                  <a:ext cx="3456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FF34C6C-4127-42F1-66D8-C8AA85E3A274}"/>
                    </a:ext>
                  </a:extLst>
                </p14:cNvPr>
                <p14:cNvContentPartPr/>
                <p14:nvPr/>
              </p14:nvContentPartPr>
              <p14:xfrm>
                <a:off x="4302448" y="388781"/>
                <a:ext cx="7920" cy="626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FF34C6C-4127-42F1-66D8-C8AA85E3A2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87328" y="373661"/>
                  <a:ext cx="3852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C1C595E6-E855-0880-2349-409277006E2F}"/>
                    </a:ext>
                  </a:extLst>
                </p14:cNvPr>
                <p14:cNvContentPartPr/>
                <p14:nvPr/>
              </p14:nvContentPartPr>
              <p14:xfrm>
                <a:off x="4325488" y="311741"/>
                <a:ext cx="360" cy="3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C1C595E6-E855-0880-2349-409277006E2F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310368" y="296261"/>
                  <a:ext cx="309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8CF336BF-5589-9348-BAD8-1DB6F7B882CF}"/>
                    </a:ext>
                  </a:extLst>
                </p14:cNvPr>
                <p14:cNvContentPartPr/>
                <p14:nvPr/>
              </p14:nvContentPartPr>
              <p14:xfrm>
                <a:off x="4396768" y="379061"/>
                <a:ext cx="113760" cy="1148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8CF336BF-5589-9348-BAD8-1DB6F7B882CF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381288" y="363581"/>
                  <a:ext cx="14436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6D6800BF-6133-63BE-BA41-9AD998BF6F05}"/>
                    </a:ext>
                  </a:extLst>
                </p14:cNvPr>
                <p14:cNvContentPartPr/>
                <p14:nvPr/>
              </p14:nvContentPartPr>
              <p14:xfrm>
                <a:off x="4650208" y="249461"/>
                <a:ext cx="115560" cy="2682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6D6800BF-6133-63BE-BA41-9AD998BF6F05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635088" y="234341"/>
                  <a:ext cx="14616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4BAB8499-5914-6293-F5CE-8136B2FD551A}"/>
                    </a:ext>
                  </a:extLst>
                </p14:cNvPr>
                <p14:cNvContentPartPr/>
                <p14:nvPr/>
              </p14:nvContentPartPr>
              <p14:xfrm>
                <a:off x="4871248" y="468701"/>
                <a:ext cx="4320" cy="50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4BAB8499-5914-6293-F5CE-8136B2FD551A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856128" y="453581"/>
                  <a:ext cx="345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85C0E5EE-F549-0898-F9CF-7F40CEFE3A29}"/>
                    </a:ext>
                  </a:extLst>
                </p14:cNvPr>
                <p14:cNvContentPartPr/>
                <p14:nvPr/>
              </p14:nvContentPartPr>
              <p14:xfrm>
                <a:off x="4871248" y="467981"/>
                <a:ext cx="360" cy="36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85C0E5EE-F549-0898-F9CF-7F40CEFE3A2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4856128" y="45250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1C443FB8-0500-6109-796F-E34BE37090F3}"/>
                    </a:ext>
                  </a:extLst>
                </p14:cNvPr>
                <p14:cNvContentPartPr/>
                <p14:nvPr/>
              </p14:nvContentPartPr>
              <p14:xfrm>
                <a:off x="5017408" y="424421"/>
                <a:ext cx="159840" cy="972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1C443FB8-0500-6109-796F-E34BE37090F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002288" y="409301"/>
                  <a:ext cx="1904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E5551E5-BAD7-FBC5-1F70-07DBF51AE435}"/>
                    </a:ext>
                  </a:extLst>
                </p14:cNvPr>
                <p14:cNvContentPartPr/>
                <p14:nvPr/>
              </p14:nvContentPartPr>
              <p14:xfrm>
                <a:off x="5215408" y="435221"/>
                <a:ext cx="252000" cy="30564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E5551E5-BAD7-FBC5-1F70-07DBF51AE435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200288" y="420101"/>
                  <a:ext cx="282600" cy="33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46E81A85-190B-6FA8-AD4B-7B744BD8234F}"/>
                    </a:ext>
                  </a:extLst>
                </p14:cNvPr>
                <p14:cNvContentPartPr/>
                <p14:nvPr/>
              </p14:nvContentPartPr>
              <p14:xfrm>
                <a:off x="4888528" y="380861"/>
                <a:ext cx="4320" cy="43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46E81A85-190B-6FA8-AD4B-7B744BD8234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4873408" y="365741"/>
                  <a:ext cx="345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E8EFCC1-466F-D762-4731-5781E141D7F2}"/>
                    </a:ext>
                  </a:extLst>
                </p14:cNvPr>
                <p14:cNvContentPartPr/>
                <p14:nvPr/>
              </p14:nvContentPartPr>
              <p14:xfrm>
                <a:off x="5819128" y="289061"/>
                <a:ext cx="323280" cy="2394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E8EFCC1-466F-D762-4731-5781E141D7F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5803648" y="273581"/>
                  <a:ext cx="353880" cy="27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58D9FEF2-C083-79D1-D819-294D744DCB6F}"/>
                    </a:ext>
                  </a:extLst>
                </p14:cNvPr>
                <p14:cNvContentPartPr/>
                <p14:nvPr/>
              </p14:nvContentPartPr>
              <p14:xfrm>
                <a:off x="6180208" y="427301"/>
                <a:ext cx="121320" cy="86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58D9FEF2-C083-79D1-D819-294D744DCB6F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165088" y="412181"/>
                  <a:ext cx="151920" cy="117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99024DE-7792-3193-2364-C5C91EE99445}"/>
                    </a:ext>
                  </a:extLst>
                </p14:cNvPr>
                <p14:cNvContentPartPr/>
                <p14:nvPr/>
              </p14:nvContentPartPr>
              <p14:xfrm>
                <a:off x="6293968" y="289061"/>
                <a:ext cx="346320" cy="250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99024DE-7792-3193-2364-C5C91EE99445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278488" y="273581"/>
                  <a:ext cx="376920" cy="28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AFF8052-61E4-41E3-F8D4-4C6187B55610}"/>
                    </a:ext>
                  </a:extLst>
                </p14:cNvPr>
                <p14:cNvContentPartPr/>
                <p14:nvPr/>
              </p14:nvContentPartPr>
              <p14:xfrm>
                <a:off x="6364888" y="440261"/>
                <a:ext cx="211680" cy="608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AFF8052-61E4-41E3-F8D4-4C6187B55610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349768" y="424781"/>
                  <a:ext cx="242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7FC2DDBC-DF80-425D-D9F3-561C79088784}"/>
                    </a:ext>
                  </a:extLst>
                </p14:cNvPr>
                <p14:cNvContentPartPr/>
                <p14:nvPr/>
              </p14:nvContentPartPr>
              <p14:xfrm>
                <a:off x="6691768" y="264221"/>
                <a:ext cx="273240" cy="2466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7FC2DDBC-DF80-425D-D9F3-561C7908878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676288" y="249101"/>
                  <a:ext cx="303840" cy="276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6E83CAC-388F-6CF3-71AE-BB3B6C4747EF}"/>
                    </a:ext>
                  </a:extLst>
                </p14:cNvPr>
                <p14:cNvContentPartPr/>
                <p14:nvPr/>
              </p14:nvContentPartPr>
              <p14:xfrm>
                <a:off x="6961768" y="417581"/>
                <a:ext cx="141840" cy="11196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6E83CAC-388F-6CF3-71AE-BB3B6C4747EF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946288" y="402101"/>
                  <a:ext cx="17208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6E3D122-1640-6209-3B70-CACCAEE8878E}"/>
                    </a:ext>
                  </a:extLst>
                </p14:cNvPr>
                <p14:cNvContentPartPr/>
                <p14:nvPr/>
              </p14:nvContentPartPr>
              <p14:xfrm>
                <a:off x="7172368" y="263141"/>
                <a:ext cx="60120" cy="2800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6E3D122-1640-6209-3B70-CACCAEE8878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56888" y="248021"/>
                  <a:ext cx="90360" cy="31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4886CD2-C595-165B-6E33-87F4D868C854}"/>
                    </a:ext>
                  </a:extLst>
                </p14:cNvPr>
                <p14:cNvContentPartPr/>
                <p14:nvPr/>
              </p14:nvContentPartPr>
              <p14:xfrm>
                <a:off x="7346968" y="461861"/>
                <a:ext cx="13680" cy="6048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4886CD2-C595-165B-6E33-87F4D868C854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331848" y="446741"/>
                  <a:ext cx="4428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817B32FE-B566-1F57-4FA9-1988987D201E}"/>
                    </a:ext>
                  </a:extLst>
                </p14:cNvPr>
                <p14:cNvContentPartPr/>
                <p14:nvPr/>
              </p14:nvContentPartPr>
              <p14:xfrm>
                <a:off x="7360648" y="370061"/>
                <a:ext cx="4320" cy="111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817B32FE-B566-1F57-4FA9-1988987D201E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7345168" y="354581"/>
                  <a:ext cx="3456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943B26C4-C421-2BA1-7165-F56568BC2B2A}"/>
                    </a:ext>
                  </a:extLst>
                </p14:cNvPr>
                <p14:cNvContentPartPr/>
                <p14:nvPr/>
              </p14:nvContentPartPr>
              <p14:xfrm>
                <a:off x="7479808" y="420461"/>
                <a:ext cx="142560" cy="1051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943B26C4-C421-2BA1-7165-F56568BC2B2A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7464688" y="405341"/>
                  <a:ext cx="17316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860FDF49-36A0-1D70-4F86-E7BB858F7A00}"/>
                    </a:ext>
                  </a:extLst>
                </p14:cNvPr>
                <p14:cNvContentPartPr/>
                <p14:nvPr/>
              </p14:nvContentPartPr>
              <p14:xfrm>
                <a:off x="7693288" y="448181"/>
                <a:ext cx="236880" cy="1753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860FDF49-36A0-1D70-4F86-E7BB858F7A0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7677808" y="432701"/>
                  <a:ext cx="267120" cy="20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66222FEB-2EDD-FC8C-1331-8D8ACCB63B94}"/>
                    </a:ext>
                  </a:extLst>
                </p14:cNvPr>
                <p14:cNvContentPartPr/>
                <p14:nvPr/>
              </p14:nvContentPartPr>
              <p14:xfrm>
                <a:off x="3454648" y="600461"/>
                <a:ext cx="4284720" cy="10728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66222FEB-2EDD-FC8C-1331-8D8ACCB63B94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3439528" y="584981"/>
                  <a:ext cx="431532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0748ED0-0CD1-523F-7BBE-A8043E8EE94F}"/>
              </a:ext>
            </a:extLst>
          </p:cNvPr>
          <p:cNvGrpSpPr/>
          <p:nvPr/>
        </p:nvGrpSpPr>
        <p:grpSpPr>
          <a:xfrm>
            <a:off x="383128" y="1764701"/>
            <a:ext cx="1785960" cy="523440"/>
            <a:chOff x="383128" y="1764701"/>
            <a:chExt cx="1785960" cy="52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C23B1618-F2C3-3053-23B5-2E18D05B8A9B}"/>
                    </a:ext>
                  </a:extLst>
                </p14:cNvPr>
                <p14:cNvContentPartPr/>
                <p14:nvPr/>
              </p14:nvContentPartPr>
              <p14:xfrm>
                <a:off x="383128" y="1764701"/>
                <a:ext cx="200160" cy="21600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C23B1618-F2C3-3053-23B5-2E18D05B8A9B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368008" y="1749581"/>
                  <a:ext cx="230760" cy="24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0C10DA0-FB5A-DE50-34E2-5261BFE1FBD5}"/>
                    </a:ext>
                  </a:extLst>
                </p14:cNvPr>
                <p14:cNvContentPartPr/>
                <p14:nvPr/>
              </p14:nvContentPartPr>
              <p14:xfrm>
                <a:off x="605968" y="1857941"/>
                <a:ext cx="182880" cy="11088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0C10DA0-FB5A-DE50-34E2-5261BFE1FBD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590848" y="1842461"/>
                  <a:ext cx="21348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B05E77E1-73C8-5FB1-5D39-D9A261CCBAA6}"/>
                    </a:ext>
                  </a:extLst>
                </p14:cNvPr>
                <p14:cNvContentPartPr/>
                <p14:nvPr/>
              </p14:nvContentPartPr>
              <p14:xfrm>
                <a:off x="819448" y="1870541"/>
                <a:ext cx="173520" cy="111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B05E77E1-73C8-5FB1-5D39-D9A261CCBAA6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804328" y="1855421"/>
                  <a:ext cx="2037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B8B75F7E-B8D8-AB72-C045-6BA4020A92A9}"/>
                    </a:ext>
                  </a:extLst>
                </p14:cNvPr>
                <p14:cNvContentPartPr/>
                <p14:nvPr/>
              </p14:nvContentPartPr>
              <p14:xfrm>
                <a:off x="1013488" y="1894301"/>
                <a:ext cx="198360" cy="28512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B8B75F7E-B8D8-AB72-C045-6BA4020A92A9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998368" y="1879181"/>
                  <a:ext cx="228960" cy="31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DCF16AC-B8FA-CF16-5F23-CED451623E2E}"/>
                    </a:ext>
                  </a:extLst>
                </p14:cNvPr>
                <p14:cNvContentPartPr/>
                <p14:nvPr/>
              </p14:nvContentPartPr>
              <p14:xfrm>
                <a:off x="1267288" y="1866581"/>
                <a:ext cx="205920" cy="14184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DCF16AC-B8FA-CF16-5F23-CED451623E2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1252168" y="1851461"/>
                  <a:ext cx="23652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6A540B1-400A-63AA-8219-85DBB142699E}"/>
                    </a:ext>
                  </a:extLst>
                </p14:cNvPr>
                <p14:cNvContentPartPr/>
                <p14:nvPr/>
              </p14:nvContentPartPr>
              <p14:xfrm>
                <a:off x="1480768" y="1897181"/>
                <a:ext cx="152280" cy="10512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6A540B1-400A-63AA-8219-85DBB142699E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1465288" y="1882061"/>
                  <a:ext cx="18288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47B8DD2D-66CE-7F08-B0C4-CE9A76AE6229}"/>
                    </a:ext>
                  </a:extLst>
                </p14:cNvPr>
                <p14:cNvContentPartPr/>
                <p14:nvPr/>
              </p14:nvContentPartPr>
              <p14:xfrm>
                <a:off x="1649968" y="1778741"/>
                <a:ext cx="65880" cy="2088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47B8DD2D-66CE-7F08-B0C4-CE9A76AE6229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1634488" y="1763261"/>
                  <a:ext cx="9612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BB506E4D-60E0-195E-A163-9BE28B333131}"/>
                    </a:ext>
                  </a:extLst>
                </p14:cNvPr>
                <p14:cNvContentPartPr/>
                <p14:nvPr/>
              </p14:nvContentPartPr>
              <p14:xfrm>
                <a:off x="1820968" y="1897181"/>
                <a:ext cx="11880" cy="745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BB506E4D-60E0-195E-A163-9BE28B33313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1805488" y="1882061"/>
                  <a:ext cx="4248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6440891-04B4-246A-B9B5-828B5A875737}"/>
                    </a:ext>
                  </a:extLst>
                </p14:cNvPr>
                <p14:cNvContentPartPr/>
                <p14:nvPr/>
              </p14:nvContentPartPr>
              <p14:xfrm>
                <a:off x="1809448" y="1812221"/>
                <a:ext cx="4320" cy="21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6440891-04B4-246A-B9B5-828B5A87573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1793968" y="1797101"/>
                  <a:ext cx="345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92DCA5B4-5BCB-9DA0-369F-57E67D143760}"/>
                    </a:ext>
                  </a:extLst>
                </p14:cNvPr>
                <p14:cNvContentPartPr/>
                <p14:nvPr/>
              </p14:nvContentPartPr>
              <p14:xfrm>
                <a:off x="1940128" y="1874501"/>
                <a:ext cx="186840" cy="107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92DCA5B4-5BCB-9DA0-369F-57E67D14376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1924648" y="1859381"/>
                  <a:ext cx="2174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ECB1BA5-7A39-972B-88D8-4DE04406609A}"/>
                    </a:ext>
                  </a:extLst>
                </p14:cNvPr>
                <p14:cNvContentPartPr/>
                <p14:nvPr/>
              </p14:nvContentPartPr>
              <p14:xfrm>
                <a:off x="479248" y="2237381"/>
                <a:ext cx="1689840" cy="50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ECB1BA5-7A39-972B-88D8-4DE04406609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464128" y="2222261"/>
                  <a:ext cx="1720440" cy="8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C86F115E-6635-D654-7913-B8EA0D418855}"/>
                  </a:ext>
                </a:extLst>
              </p14:cNvPr>
              <p14:cNvContentPartPr/>
              <p14:nvPr/>
            </p14:nvContentPartPr>
            <p14:xfrm>
              <a:off x="1226608" y="-354619"/>
              <a:ext cx="16200" cy="432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C86F115E-6635-D654-7913-B8EA0D418855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1211128" y="-369739"/>
                <a:ext cx="46800" cy="3492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F0494301-192D-7021-16D6-9A0902214E14}"/>
              </a:ext>
            </a:extLst>
          </p:cNvPr>
          <p:cNvGrpSpPr/>
          <p:nvPr/>
        </p:nvGrpSpPr>
        <p:grpSpPr>
          <a:xfrm>
            <a:off x="404368" y="2783141"/>
            <a:ext cx="426960" cy="362880"/>
            <a:chOff x="404368" y="2783141"/>
            <a:chExt cx="42696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C3A93939-3A1E-269D-3BDF-CD75A328B583}"/>
                    </a:ext>
                  </a:extLst>
                </p14:cNvPr>
                <p14:cNvContentPartPr/>
                <p14:nvPr/>
              </p14:nvContentPartPr>
              <p14:xfrm>
                <a:off x="404368" y="2783141"/>
                <a:ext cx="182880" cy="3175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C3A93939-3A1E-269D-3BDF-CD75A328B583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388888" y="2767661"/>
                  <a:ext cx="21348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96C3A051-1AE5-ED21-942F-A51097FA6691}"/>
                    </a:ext>
                  </a:extLst>
                </p14:cNvPr>
                <p14:cNvContentPartPr/>
                <p14:nvPr/>
              </p14:nvContentPartPr>
              <p14:xfrm>
                <a:off x="638728" y="3073661"/>
                <a:ext cx="192600" cy="723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96C3A051-1AE5-ED21-942F-A51097FA6691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23608" y="3058541"/>
                  <a:ext cx="223200" cy="102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E0FA619A-84D6-AC92-147E-FE7A1C425960}"/>
              </a:ext>
            </a:extLst>
          </p:cNvPr>
          <p:cNvGrpSpPr/>
          <p:nvPr/>
        </p:nvGrpSpPr>
        <p:grpSpPr>
          <a:xfrm>
            <a:off x="429208" y="3281381"/>
            <a:ext cx="542520" cy="323640"/>
            <a:chOff x="429208" y="3281381"/>
            <a:chExt cx="542520" cy="323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323EE246-AC2B-4917-AB21-DD7E6A1375CE}"/>
                    </a:ext>
                  </a:extLst>
                </p14:cNvPr>
                <p14:cNvContentPartPr/>
                <p14:nvPr/>
              </p14:nvContentPartPr>
              <p14:xfrm>
                <a:off x="429208" y="3281381"/>
                <a:ext cx="542520" cy="1512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323EE246-AC2B-4917-AB21-DD7E6A1375CE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414088" y="3265901"/>
                  <a:ext cx="572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D49C57F0-3E2B-00AA-DA7D-B5F3F8169D45}"/>
                    </a:ext>
                  </a:extLst>
                </p14:cNvPr>
                <p14:cNvContentPartPr/>
                <p14:nvPr/>
              </p14:nvContentPartPr>
              <p14:xfrm>
                <a:off x="582928" y="3371381"/>
                <a:ext cx="140760" cy="23364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D49C57F0-3E2B-00AA-DA7D-B5F3F8169D45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567808" y="3355901"/>
                  <a:ext cx="1710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D8C94086-791A-5CA1-42D9-E22E5E9E480D}"/>
                    </a:ext>
                  </a:extLst>
                </p14:cNvPr>
                <p14:cNvContentPartPr/>
                <p14:nvPr/>
              </p14:nvContentPartPr>
              <p14:xfrm>
                <a:off x="536848" y="3507821"/>
                <a:ext cx="240480" cy="2412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D8C94086-791A-5CA1-42D9-E22E5E9E480D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521728" y="3492341"/>
                  <a:ext cx="271080" cy="54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F1237490-6864-C93F-7C23-EBB52DEC1A1A}"/>
                  </a:ext>
                </a:extLst>
              </p14:cNvPr>
              <p14:cNvContentPartPr/>
              <p14:nvPr/>
            </p14:nvContentPartPr>
            <p14:xfrm>
              <a:off x="1042288" y="2992661"/>
              <a:ext cx="30960" cy="2592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F1237490-6864-C93F-7C23-EBB52DEC1A1A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27168" y="2977541"/>
                <a:ext cx="61560" cy="56520"/>
              </a:xfrm>
              <a:prstGeom prst="rect">
                <a:avLst/>
              </a:prstGeom>
            </p:spPr>
          </p:pic>
        </mc:Fallback>
      </mc:AlternateContent>
      <p:grpSp>
        <p:nvGrpSpPr>
          <p:cNvPr id="57" name="Group 56">
            <a:extLst>
              <a:ext uri="{FF2B5EF4-FFF2-40B4-BE49-F238E27FC236}">
                <a16:creationId xmlns:a16="http://schemas.microsoft.com/office/drawing/2014/main" id="{27DE60CA-C0AA-82A7-21B8-E93069B9465E}"/>
              </a:ext>
            </a:extLst>
          </p:cNvPr>
          <p:cNvGrpSpPr/>
          <p:nvPr/>
        </p:nvGrpSpPr>
        <p:grpSpPr>
          <a:xfrm>
            <a:off x="1305808" y="2829581"/>
            <a:ext cx="688320" cy="331560"/>
            <a:chOff x="1305808" y="2829581"/>
            <a:chExt cx="688320" cy="33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D606B37-DFD3-5B93-D7AA-1CE358FFA3F8}"/>
                    </a:ext>
                  </a:extLst>
                </p14:cNvPr>
                <p14:cNvContentPartPr/>
                <p14:nvPr/>
              </p14:nvContentPartPr>
              <p14:xfrm>
                <a:off x="1305808" y="2829581"/>
                <a:ext cx="181080" cy="33156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D606B37-DFD3-5B93-D7AA-1CE358FFA3F8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1290688" y="2814101"/>
                  <a:ext cx="211680" cy="361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EEF1CB46-8EC8-02E0-5F55-279EC0A741BB}"/>
                    </a:ext>
                  </a:extLst>
                </p14:cNvPr>
                <p14:cNvContentPartPr/>
                <p14:nvPr/>
              </p14:nvContentPartPr>
              <p14:xfrm>
                <a:off x="1582648" y="2917421"/>
                <a:ext cx="167760" cy="17028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EEF1CB46-8EC8-02E0-5F55-279EC0A741BB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1567168" y="2902301"/>
                  <a:ext cx="198000" cy="20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6FF45CA4-B66A-CDA9-7DE1-384EA8C6E0E1}"/>
                    </a:ext>
                  </a:extLst>
                </p14:cNvPr>
                <p14:cNvContentPartPr/>
                <p14:nvPr/>
              </p14:nvContentPartPr>
              <p14:xfrm>
                <a:off x="1761208" y="2856221"/>
                <a:ext cx="232920" cy="29088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6FF45CA4-B66A-CDA9-7DE1-384EA8C6E0E1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1746088" y="2840741"/>
                  <a:ext cx="263520" cy="32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9DC7EA7-CB73-B4C1-16E8-3519B3F25F68}"/>
              </a:ext>
            </a:extLst>
          </p:cNvPr>
          <p:cNvGrpSpPr/>
          <p:nvPr/>
        </p:nvGrpSpPr>
        <p:grpSpPr>
          <a:xfrm>
            <a:off x="2095605" y="2840552"/>
            <a:ext cx="849600" cy="299880"/>
            <a:chOff x="2368888" y="2864141"/>
            <a:chExt cx="849600" cy="299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12C0A5DC-3CEF-26F8-72AD-A821D77663FE}"/>
                    </a:ext>
                  </a:extLst>
                </p14:cNvPr>
                <p14:cNvContentPartPr/>
                <p14:nvPr/>
              </p14:nvContentPartPr>
              <p14:xfrm>
                <a:off x="2368888" y="2864141"/>
                <a:ext cx="132840" cy="29988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12C0A5DC-3CEF-26F8-72AD-A821D77663FE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353408" y="2848661"/>
                  <a:ext cx="163440" cy="33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116BD782-8B0D-FF88-DFEC-8F5F13067AAB}"/>
                    </a:ext>
                  </a:extLst>
                </p14:cNvPr>
                <p14:cNvContentPartPr/>
                <p14:nvPr/>
              </p14:nvContentPartPr>
              <p14:xfrm>
                <a:off x="2501368" y="3040901"/>
                <a:ext cx="142560" cy="8028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116BD782-8B0D-FF88-DFEC-8F5F13067AAB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2486248" y="3025781"/>
                  <a:ext cx="17316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6DE7605-E85F-B9BC-B8E9-C6CC0E34A694}"/>
                    </a:ext>
                  </a:extLst>
                </p14:cNvPr>
                <p14:cNvContentPartPr/>
                <p14:nvPr/>
              </p14:nvContentPartPr>
              <p14:xfrm>
                <a:off x="2720608" y="2935421"/>
                <a:ext cx="200160" cy="19224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6DE7605-E85F-B9BC-B8E9-C6CC0E34A694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2705128" y="2919941"/>
                  <a:ext cx="230760" cy="22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824F41AA-43E1-264C-6E9E-46CC94DD0351}"/>
                    </a:ext>
                  </a:extLst>
                </p14:cNvPr>
                <p14:cNvContentPartPr/>
                <p14:nvPr/>
              </p14:nvContentPartPr>
              <p14:xfrm>
                <a:off x="2735728" y="3052781"/>
                <a:ext cx="146520" cy="720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824F41AA-43E1-264C-6E9E-46CC94DD0351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2720608" y="3037661"/>
                  <a:ext cx="1767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1E8F4AE-1F34-D946-C892-D67A6B807979}"/>
                    </a:ext>
                  </a:extLst>
                </p14:cNvPr>
                <p14:cNvContentPartPr/>
                <p14:nvPr/>
              </p14:nvContentPartPr>
              <p14:xfrm>
                <a:off x="3037768" y="2927501"/>
                <a:ext cx="10080" cy="1990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1E8F4AE-1F34-D946-C892-D67A6B807979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3022288" y="2912021"/>
                  <a:ext cx="40320" cy="22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ACFB33F0-0EDC-7BA6-6235-852D483119EE}"/>
                    </a:ext>
                  </a:extLst>
                </p14:cNvPr>
                <p14:cNvContentPartPr/>
                <p14:nvPr/>
              </p14:nvContentPartPr>
              <p14:xfrm>
                <a:off x="3068368" y="2910581"/>
                <a:ext cx="150120" cy="21384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ACFB33F0-0EDC-7BA6-6235-852D483119E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3053248" y="2895461"/>
                  <a:ext cx="180720" cy="244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A3D706B9-E738-80E2-FF7E-CCD1F8ECD175}"/>
              </a:ext>
            </a:extLst>
          </p:cNvPr>
          <p:cNvGrpSpPr/>
          <p:nvPr/>
        </p:nvGrpSpPr>
        <p:grpSpPr>
          <a:xfrm>
            <a:off x="415888" y="4022621"/>
            <a:ext cx="1937880" cy="316800"/>
            <a:chOff x="415888" y="4022621"/>
            <a:chExt cx="1937880" cy="316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9D0F5037-E68B-CC31-C587-28F3888A5004}"/>
                    </a:ext>
                  </a:extLst>
                </p14:cNvPr>
                <p14:cNvContentPartPr/>
                <p14:nvPr/>
              </p14:nvContentPartPr>
              <p14:xfrm>
                <a:off x="415888" y="4063301"/>
                <a:ext cx="236880" cy="27612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9D0F5037-E68B-CC31-C587-28F3888A5004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400408" y="4047821"/>
                  <a:ext cx="267120" cy="30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302E9A41-29E4-8D40-9291-B16D1DA3B5EA}"/>
                    </a:ext>
                  </a:extLst>
                </p14:cNvPr>
                <p14:cNvContentPartPr/>
                <p14:nvPr/>
              </p14:nvContentPartPr>
              <p14:xfrm>
                <a:off x="740608" y="4164101"/>
                <a:ext cx="121320" cy="14868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302E9A41-29E4-8D40-9291-B16D1DA3B5EA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725488" y="4148621"/>
                  <a:ext cx="15192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1E954D73-D74C-7FEF-7330-7B86C1AAE9A6}"/>
                    </a:ext>
                  </a:extLst>
                </p14:cNvPr>
                <p14:cNvContentPartPr/>
                <p14:nvPr/>
              </p14:nvContentPartPr>
              <p14:xfrm>
                <a:off x="908008" y="4105781"/>
                <a:ext cx="244440" cy="1911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1E954D73-D74C-7FEF-7330-7B86C1AAE9A6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892528" y="4090301"/>
                  <a:ext cx="275040" cy="22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561CD57D-8245-84F1-BE50-31E7169C233E}"/>
                    </a:ext>
                  </a:extLst>
                </p14:cNvPr>
                <p14:cNvContentPartPr/>
                <p14:nvPr/>
              </p14:nvContentPartPr>
              <p14:xfrm>
                <a:off x="1275208" y="4187861"/>
                <a:ext cx="138600" cy="828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561CD57D-8245-84F1-BE50-31E7169C233E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1259728" y="4172381"/>
                  <a:ext cx="1692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E4E071B-FF38-4EBA-3912-D1146F83E23F}"/>
                    </a:ext>
                  </a:extLst>
                </p14:cNvPr>
                <p14:cNvContentPartPr/>
                <p14:nvPr/>
              </p14:nvContentPartPr>
              <p14:xfrm>
                <a:off x="1327048" y="4258061"/>
                <a:ext cx="115560" cy="216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E4E071B-FF38-4EBA-3912-D1146F83E23F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1311568" y="4242581"/>
                  <a:ext cx="14616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3E549338-5035-D827-2B29-273B34EB98C2}"/>
                    </a:ext>
                  </a:extLst>
                </p14:cNvPr>
                <p14:cNvContentPartPr/>
                <p14:nvPr/>
              </p14:nvContentPartPr>
              <p14:xfrm>
                <a:off x="1588408" y="4089941"/>
                <a:ext cx="4320" cy="1645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3E549338-5035-D827-2B29-273B34EB98C2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1572928" y="4074821"/>
                  <a:ext cx="3456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18CF56AC-0774-C940-794D-2678F7B74486}"/>
                    </a:ext>
                  </a:extLst>
                </p14:cNvPr>
                <p14:cNvContentPartPr/>
                <p14:nvPr/>
              </p14:nvContentPartPr>
              <p14:xfrm>
                <a:off x="1673008" y="4188941"/>
                <a:ext cx="113760" cy="666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18CF56AC-0774-C940-794D-2678F7B7448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1657528" y="4173461"/>
                  <a:ext cx="144360" cy="97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3D46AF18-B25E-66B9-4D6A-607ECC19A5BD}"/>
                    </a:ext>
                  </a:extLst>
                </p14:cNvPr>
                <p14:cNvContentPartPr/>
                <p14:nvPr/>
              </p14:nvContentPartPr>
              <p14:xfrm>
                <a:off x="1888288" y="4175981"/>
                <a:ext cx="79200" cy="84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3D46AF18-B25E-66B9-4D6A-607ECC19A5BD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1872808" y="4160501"/>
                  <a:ext cx="10980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6971702-CEA2-4589-4EC5-28426155D81A}"/>
                    </a:ext>
                  </a:extLst>
                </p14:cNvPr>
                <p14:cNvContentPartPr/>
                <p14:nvPr/>
              </p14:nvContentPartPr>
              <p14:xfrm>
                <a:off x="2028328" y="4181741"/>
                <a:ext cx="173520" cy="7452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6971702-CEA2-4589-4EC5-28426155D81A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013208" y="4166621"/>
                  <a:ext cx="203760" cy="105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BE6CDFBB-17C3-5A74-0762-C019B68EB693}"/>
                    </a:ext>
                  </a:extLst>
                </p14:cNvPr>
                <p14:cNvContentPartPr/>
                <p14:nvPr/>
              </p14:nvContentPartPr>
              <p14:xfrm>
                <a:off x="2270608" y="4022621"/>
                <a:ext cx="83160" cy="23940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BE6CDFBB-17C3-5A74-0762-C019B68EB693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255488" y="4007501"/>
                  <a:ext cx="113400" cy="270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CDF09B3-FA1A-9716-5778-B2FFE72BE12E}"/>
              </a:ext>
            </a:extLst>
          </p:cNvPr>
          <p:cNvGrpSpPr/>
          <p:nvPr/>
        </p:nvGrpSpPr>
        <p:grpSpPr>
          <a:xfrm>
            <a:off x="434968" y="4659461"/>
            <a:ext cx="2320560" cy="189720"/>
            <a:chOff x="434968" y="4659461"/>
            <a:chExt cx="2320560" cy="189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288B7167-96B0-681A-009B-78B5A47D9AC7}"/>
                    </a:ext>
                  </a:extLst>
                </p14:cNvPr>
                <p14:cNvContentPartPr/>
                <p14:nvPr/>
              </p14:nvContentPartPr>
              <p14:xfrm>
                <a:off x="434968" y="4659461"/>
                <a:ext cx="173520" cy="144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288B7167-96B0-681A-009B-78B5A47D9AC7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419848" y="4643981"/>
                  <a:ext cx="203760" cy="17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D069C719-C9D4-91D1-36DB-C2E8DED64476}"/>
                    </a:ext>
                  </a:extLst>
                </p14:cNvPr>
                <p14:cNvContentPartPr/>
                <p14:nvPr/>
              </p14:nvContentPartPr>
              <p14:xfrm>
                <a:off x="590848" y="4721381"/>
                <a:ext cx="136800" cy="7848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D069C719-C9D4-91D1-36DB-C2E8DED64476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575368" y="4706261"/>
                  <a:ext cx="16740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5396C5E6-6BBE-5335-38F7-D1224D6E190F}"/>
                    </a:ext>
                  </a:extLst>
                </p14:cNvPr>
                <p14:cNvContentPartPr/>
                <p14:nvPr/>
              </p14:nvContentPartPr>
              <p14:xfrm>
                <a:off x="667528" y="4712741"/>
                <a:ext cx="296280" cy="7056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5396C5E6-6BBE-5335-38F7-D1224D6E190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652408" y="4697261"/>
                  <a:ext cx="32688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2E8987D9-FA67-453A-3E57-77BB32AF2992}"/>
                    </a:ext>
                  </a:extLst>
                </p14:cNvPr>
                <p14:cNvContentPartPr/>
                <p14:nvPr/>
              </p14:nvContentPartPr>
              <p14:xfrm>
                <a:off x="959848" y="4713461"/>
                <a:ext cx="92520" cy="676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2E8987D9-FA67-453A-3E57-77BB32AF2992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944368" y="4698341"/>
                  <a:ext cx="1231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FD106692-0EB9-31A8-E491-F9E15CC24D71}"/>
                    </a:ext>
                  </a:extLst>
                </p14:cNvPr>
                <p14:cNvContentPartPr/>
                <p14:nvPr/>
              </p14:nvContentPartPr>
              <p14:xfrm>
                <a:off x="1132648" y="4739381"/>
                <a:ext cx="219600" cy="5760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FD106692-0EB9-31A8-E491-F9E15CC24D71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1117528" y="4724261"/>
                  <a:ext cx="24984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79622F5-849B-788B-A9B9-C13E089CC4BC}"/>
                    </a:ext>
                  </a:extLst>
                </p14:cNvPr>
                <p14:cNvContentPartPr/>
                <p14:nvPr/>
              </p14:nvContentPartPr>
              <p14:xfrm>
                <a:off x="1386448" y="4707701"/>
                <a:ext cx="156240" cy="921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79622F5-849B-788B-A9B9-C13E089CC4BC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1371328" y="4692581"/>
                  <a:ext cx="18648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D94B8A5D-0DD7-0D68-61B2-F3EA6B76C4C4}"/>
                    </a:ext>
                  </a:extLst>
                </p14:cNvPr>
                <p14:cNvContentPartPr/>
                <p14:nvPr/>
              </p14:nvContentPartPr>
              <p14:xfrm>
                <a:off x="1601728" y="4673141"/>
                <a:ext cx="61920" cy="1594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D94B8A5D-0DD7-0D68-61B2-F3EA6B76C4C4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1586608" y="4658021"/>
                  <a:ext cx="9252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218A28AE-1EC9-9F1F-B0C6-596E857312FD}"/>
                    </a:ext>
                  </a:extLst>
                </p14:cNvPr>
                <p14:cNvContentPartPr/>
                <p14:nvPr/>
              </p14:nvContentPartPr>
              <p14:xfrm>
                <a:off x="1599928" y="4744421"/>
                <a:ext cx="100440" cy="111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218A28AE-1EC9-9F1F-B0C6-596E857312FD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1584448" y="4728941"/>
                  <a:ext cx="13068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C512B04-FCEA-B0FA-6DCF-98911E53A1F4}"/>
                    </a:ext>
                  </a:extLst>
                </p14:cNvPr>
                <p14:cNvContentPartPr/>
                <p14:nvPr/>
              </p14:nvContentPartPr>
              <p14:xfrm>
                <a:off x="1762288" y="4709501"/>
                <a:ext cx="70560" cy="943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C512B04-FCEA-B0FA-6DCF-98911E53A1F4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1746808" y="4694381"/>
                  <a:ext cx="10116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E8390E67-90D8-F8ED-0DF9-1E325AC7D38A}"/>
                    </a:ext>
                  </a:extLst>
                </p14:cNvPr>
                <p14:cNvContentPartPr/>
                <p14:nvPr/>
              </p14:nvContentPartPr>
              <p14:xfrm>
                <a:off x="1876768" y="4724621"/>
                <a:ext cx="152280" cy="784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E8390E67-90D8-F8ED-0DF9-1E325AC7D38A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1861288" y="4709141"/>
                  <a:ext cx="182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99040258-FDC7-49F7-3A3C-B1EDD2AC7994}"/>
                    </a:ext>
                  </a:extLst>
                </p14:cNvPr>
                <p14:cNvContentPartPr/>
                <p14:nvPr/>
              </p14:nvContentPartPr>
              <p14:xfrm>
                <a:off x="2107168" y="4706621"/>
                <a:ext cx="36720" cy="9936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99040258-FDC7-49F7-3A3C-B1EDD2AC7994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2092048" y="4691501"/>
                  <a:ext cx="67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36B78E07-D6FF-EC12-9258-B1712C874F2B}"/>
                    </a:ext>
                  </a:extLst>
                </p14:cNvPr>
                <p14:cNvContentPartPr/>
                <p14:nvPr/>
              </p14:nvContentPartPr>
              <p14:xfrm>
                <a:off x="2089888" y="4749101"/>
                <a:ext cx="77400" cy="540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36B78E07-D6FF-EC12-9258-B1712C874F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2074768" y="4733981"/>
                  <a:ext cx="10764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3295174A-DAC1-5489-AEEA-74089BD7BB75}"/>
                    </a:ext>
                  </a:extLst>
                </p14:cNvPr>
                <p14:cNvContentPartPr/>
                <p14:nvPr/>
              </p14:nvContentPartPr>
              <p14:xfrm>
                <a:off x="2291848" y="4721381"/>
                <a:ext cx="46440" cy="11520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3295174A-DAC1-5489-AEEA-74089BD7BB75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2276728" y="4706261"/>
                  <a:ext cx="770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E08ACED3-C0BA-C07C-16C1-A07EBA3E7C43}"/>
                    </a:ext>
                  </a:extLst>
                </p14:cNvPr>
                <p14:cNvContentPartPr/>
                <p14:nvPr/>
              </p14:nvContentPartPr>
              <p14:xfrm>
                <a:off x="2309128" y="4678901"/>
                <a:ext cx="360" cy="432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E08ACED3-C0BA-C07C-16C1-A07EBA3E7C43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2294008" y="4663781"/>
                  <a:ext cx="3096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6811347-3BC5-72EE-7B5B-E3A33A642C0F}"/>
                    </a:ext>
                  </a:extLst>
                </p14:cNvPr>
                <p14:cNvContentPartPr/>
                <p14:nvPr/>
              </p14:nvContentPartPr>
              <p14:xfrm>
                <a:off x="2412808" y="4722461"/>
                <a:ext cx="138960" cy="1267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6811347-3BC5-72EE-7B5B-E3A33A642C0F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2397688" y="4707341"/>
                  <a:ext cx="1692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7421F3D8-C80B-B1D2-63EF-4DB1D68E0CDD}"/>
                    </a:ext>
                  </a:extLst>
                </p14:cNvPr>
                <p14:cNvContentPartPr/>
                <p14:nvPr/>
              </p14:nvContentPartPr>
              <p14:xfrm>
                <a:off x="2585968" y="4748381"/>
                <a:ext cx="169560" cy="9828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7421F3D8-C80B-B1D2-63EF-4DB1D68E0CDD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2570488" y="4732901"/>
                  <a:ext cx="200160" cy="12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D6B25476-6591-3182-D4B1-97016C944125}"/>
              </a:ext>
            </a:extLst>
          </p:cNvPr>
          <p:cNvGrpSpPr/>
          <p:nvPr/>
        </p:nvGrpSpPr>
        <p:grpSpPr>
          <a:xfrm>
            <a:off x="744568" y="5039981"/>
            <a:ext cx="388800" cy="183240"/>
            <a:chOff x="744568" y="5039981"/>
            <a:chExt cx="388800" cy="18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C0F68376-6FB6-79E5-8367-BAD52450BFF4}"/>
                    </a:ext>
                  </a:extLst>
                </p14:cNvPr>
                <p14:cNvContentPartPr/>
                <p14:nvPr/>
              </p14:nvContentPartPr>
              <p14:xfrm>
                <a:off x="744568" y="5119901"/>
                <a:ext cx="136800" cy="103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C0F68376-6FB6-79E5-8367-BAD52450BFF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729088" y="5104781"/>
                  <a:ext cx="16740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FCDA2F5F-FAEA-1C3E-7E6D-2677B8748FED}"/>
                    </a:ext>
                  </a:extLst>
                </p14:cNvPr>
                <p14:cNvContentPartPr/>
                <p14:nvPr/>
              </p14:nvContentPartPr>
              <p14:xfrm>
                <a:off x="955888" y="5039981"/>
                <a:ext cx="150120" cy="17640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FCDA2F5F-FAEA-1C3E-7E6D-2677B8748FED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940768" y="5024501"/>
                  <a:ext cx="180720" cy="20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91D5F082-4844-CA50-37C4-9A3FE3DD9E7C}"/>
                    </a:ext>
                  </a:extLst>
                </p14:cNvPr>
                <p14:cNvContentPartPr/>
                <p14:nvPr/>
              </p14:nvContentPartPr>
              <p14:xfrm>
                <a:off x="1004128" y="5170301"/>
                <a:ext cx="129240" cy="2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91D5F082-4844-CA50-37C4-9A3FE3DD9E7C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988648" y="5155181"/>
                  <a:ext cx="15948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7" name="Group 116">
            <a:extLst>
              <a:ext uri="{FF2B5EF4-FFF2-40B4-BE49-F238E27FC236}">
                <a16:creationId xmlns:a16="http://schemas.microsoft.com/office/drawing/2014/main" id="{75834D3D-215B-B1AD-BC9C-9FF75C138912}"/>
              </a:ext>
            </a:extLst>
          </p:cNvPr>
          <p:cNvGrpSpPr/>
          <p:nvPr/>
        </p:nvGrpSpPr>
        <p:grpSpPr>
          <a:xfrm>
            <a:off x="1495888" y="5036021"/>
            <a:ext cx="542520" cy="227880"/>
            <a:chOff x="1495888" y="5036021"/>
            <a:chExt cx="542520" cy="22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C0478371-D5C2-69D4-75FB-A53466F2C2BA}"/>
                    </a:ext>
                  </a:extLst>
                </p14:cNvPr>
                <p14:cNvContentPartPr/>
                <p14:nvPr/>
              </p14:nvContentPartPr>
              <p14:xfrm>
                <a:off x="1495888" y="5038901"/>
                <a:ext cx="194400" cy="2001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C0478371-D5C2-69D4-75FB-A53466F2C2BA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1480768" y="5023781"/>
                  <a:ext cx="22500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47424E4-4348-8389-82CE-933B35AF8974}"/>
                    </a:ext>
                  </a:extLst>
                </p14:cNvPr>
                <p14:cNvContentPartPr/>
                <p14:nvPr/>
              </p14:nvContentPartPr>
              <p14:xfrm>
                <a:off x="1555648" y="5160581"/>
                <a:ext cx="132840" cy="16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47424E4-4348-8389-82CE-933B35AF8974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1540528" y="5145101"/>
                  <a:ext cx="163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719B8358-431C-50D0-CF66-B1522F43F6B6}"/>
                    </a:ext>
                  </a:extLst>
                </p14:cNvPr>
                <p14:cNvContentPartPr/>
                <p14:nvPr/>
              </p14:nvContentPartPr>
              <p14:xfrm>
                <a:off x="1784248" y="5036021"/>
                <a:ext cx="254160" cy="2278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719B8358-431C-50D0-CF66-B1522F43F6B6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1769128" y="5020541"/>
                  <a:ext cx="284400" cy="258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4C2AF1EF-6382-4923-3C5D-2E132AB3B6B5}"/>
              </a:ext>
            </a:extLst>
          </p:cNvPr>
          <p:cNvGrpSpPr/>
          <p:nvPr/>
        </p:nvGrpSpPr>
        <p:grpSpPr>
          <a:xfrm>
            <a:off x="2174488" y="1785581"/>
            <a:ext cx="900000" cy="268920"/>
            <a:chOff x="2174488" y="1785581"/>
            <a:chExt cx="900000" cy="268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F41E18AF-8EFE-D1BE-7B00-FF0EF4AFF208}"/>
                    </a:ext>
                  </a:extLst>
                </p14:cNvPr>
                <p14:cNvContentPartPr/>
                <p14:nvPr/>
              </p14:nvContentPartPr>
              <p14:xfrm>
                <a:off x="2174488" y="1923821"/>
                <a:ext cx="202320" cy="1306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F41E18AF-8EFE-D1BE-7B00-FF0EF4AFF208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159368" y="1908701"/>
                  <a:ext cx="2325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2C9B6589-D8CC-4875-27A0-EAD9665839D7}"/>
                    </a:ext>
                  </a:extLst>
                </p14:cNvPr>
                <p14:cNvContentPartPr/>
                <p14:nvPr/>
              </p14:nvContentPartPr>
              <p14:xfrm>
                <a:off x="2503168" y="1897901"/>
                <a:ext cx="27360" cy="13608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2C9B6589-D8CC-4875-27A0-EAD9665839D7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2488048" y="1882421"/>
                  <a:ext cx="57960" cy="166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BD3DE9E9-B68A-2930-7D08-671B1BA10090}"/>
                    </a:ext>
                  </a:extLst>
                </p14:cNvPr>
                <p14:cNvContentPartPr/>
                <p14:nvPr/>
              </p14:nvContentPartPr>
              <p14:xfrm>
                <a:off x="2501368" y="1967381"/>
                <a:ext cx="113760" cy="828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BD3DE9E9-B68A-2930-7D08-671B1BA1009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2486248" y="1952261"/>
                  <a:ext cx="14436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9C7DF3B3-56AF-F592-5454-B8644A805DDE}"/>
                    </a:ext>
                  </a:extLst>
                </p14:cNvPr>
                <p14:cNvContentPartPr/>
                <p14:nvPr/>
              </p14:nvContentPartPr>
              <p14:xfrm>
                <a:off x="2714848" y="1909061"/>
                <a:ext cx="132840" cy="91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9C7DF3B3-56AF-F592-5454-B8644A805DDE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2699368" y="1893941"/>
                  <a:ext cx="16344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96EDA405-40E0-09E7-4076-744D59939E25}"/>
                    </a:ext>
                  </a:extLst>
                </p14:cNvPr>
                <p14:cNvContentPartPr/>
                <p14:nvPr/>
              </p14:nvContentPartPr>
              <p14:xfrm>
                <a:off x="3014728" y="1785581"/>
                <a:ext cx="59760" cy="20484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96EDA405-40E0-09E7-4076-744D59939E25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2999248" y="1770461"/>
                  <a:ext cx="90360" cy="235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84">
            <p14:nvContentPartPr>
              <p14:cNvPr id="124" name="Ink 123">
                <a:extLst>
                  <a:ext uri="{FF2B5EF4-FFF2-40B4-BE49-F238E27FC236}">
                    <a16:creationId xmlns:a16="http://schemas.microsoft.com/office/drawing/2014/main" id="{7DA065F7-5EFC-D9B3-F8F4-A1D85BE4AA15}"/>
                  </a:ext>
                </a:extLst>
              </p14:cNvPr>
              <p14:cNvContentPartPr/>
              <p14:nvPr/>
            </p14:nvContentPartPr>
            <p14:xfrm>
              <a:off x="2197528" y="2211821"/>
              <a:ext cx="1140120" cy="33120"/>
            </p14:xfrm>
          </p:contentPart>
        </mc:Choice>
        <mc:Fallback xmlns="">
          <p:pic>
            <p:nvPicPr>
              <p:cNvPr id="124" name="Ink 123">
                <a:extLst>
                  <a:ext uri="{FF2B5EF4-FFF2-40B4-BE49-F238E27FC236}">
                    <a16:creationId xmlns:a16="http://schemas.microsoft.com/office/drawing/2014/main" id="{7DA065F7-5EFC-D9B3-F8F4-A1D85BE4AA15}"/>
                  </a:ext>
                </a:extLst>
              </p:cNvPr>
              <p:cNvPicPr/>
              <p:nvPr/>
            </p:nvPicPr>
            <p:blipFill>
              <a:blip r:embed="rId185"/>
              <a:stretch>
                <a:fillRect/>
              </a:stretch>
            </p:blipFill>
            <p:spPr>
              <a:xfrm>
                <a:off x="2182408" y="2196341"/>
                <a:ext cx="1170720" cy="6336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1BFBB4C-22BA-A41C-70CA-06530E14594B}"/>
              </a:ext>
            </a:extLst>
          </p:cNvPr>
          <p:cNvGrpSpPr/>
          <p:nvPr/>
        </p:nvGrpSpPr>
        <p:grpSpPr>
          <a:xfrm>
            <a:off x="4092568" y="1867292"/>
            <a:ext cx="2210760" cy="286200"/>
            <a:chOff x="4092568" y="1867292"/>
            <a:chExt cx="2210760" cy="286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CB08DEB2-FF0B-25E9-E965-1D4A7918BA9D}"/>
                    </a:ext>
                  </a:extLst>
                </p14:cNvPr>
                <p14:cNvContentPartPr/>
                <p14:nvPr/>
              </p14:nvContentPartPr>
              <p14:xfrm>
                <a:off x="4092568" y="1909772"/>
                <a:ext cx="208080" cy="19404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CB08DEB2-FF0B-25E9-E965-1D4A7918BA9D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4077448" y="1894652"/>
                  <a:ext cx="23832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3F845933-7E75-57A0-4041-7C5F53236DFB}"/>
                    </a:ext>
                  </a:extLst>
                </p14:cNvPr>
                <p14:cNvContentPartPr/>
                <p14:nvPr/>
              </p14:nvContentPartPr>
              <p14:xfrm>
                <a:off x="4405768" y="1867292"/>
                <a:ext cx="144360" cy="24552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3F845933-7E75-57A0-4041-7C5F53236DFB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4390648" y="1852172"/>
                  <a:ext cx="174960" cy="27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97CD99D7-50A1-D43D-60F3-C26537B6A9D4}"/>
                    </a:ext>
                  </a:extLst>
                </p14:cNvPr>
                <p14:cNvContentPartPr/>
                <p14:nvPr/>
              </p14:nvContentPartPr>
              <p14:xfrm>
                <a:off x="4561648" y="2037572"/>
                <a:ext cx="115560" cy="9432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97CD99D7-50A1-D43D-60F3-C26537B6A9D4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4546168" y="2022092"/>
                  <a:ext cx="146160" cy="12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C4ED2071-9720-A3C7-3C24-808FEEA6FF6B}"/>
                    </a:ext>
                  </a:extLst>
                </p14:cNvPr>
                <p14:cNvContentPartPr/>
                <p14:nvPr/>
              </p14:nvContentPartPr>
              <p14:xfrm>
                <a:off x="4676848" y="1925612"/>
                <a:ext cx="167400" cy="2278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C4ED2071-9720-A3C7-3C24-808FEEA6FF6B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4661728" y="1910492"/>
                  <a:ext cx="19800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7F4F6786-A95F-E164-122A-0FA9290B6498}"/>
                    </a:ext>
                  </a:extLst>
                </p14:cNvPr>
                <p14:cNvContentPartPr/>
                <p14:nvPr/>
              </p14:nvContentPartPr>
              <p14:xfrm>
                <a:off x="4936408" y="2047292"/>
                <a:ext cx="150120" cy="9432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7F4F6786-A95F-E164-122A-0FA9290B6498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4921288" y="2032172"/>
                  <a:ext cx="18072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5417542F-C748-471E-963E-EEF76D73AF2D}"/>
                    </a:ext>
                  </a:extLst>
                </p14:cNvPr>
                <p14:cNvContentPartPr/>
                <p14:nvPr/>
              </p14:nvContentPartPr>
              <p14:xfrm>
                <a:off x="5161408" y="2036492"/>
                <a:ext cx="138600" cy="10008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5417542F-C748-471E-963E-EEF76D73AF2D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5145928" y="2021012"/>
                  <a:ext cx="16920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0D67B617-158F-076D-A16D-1ED170129FC6}"/>
                    </a:ext>
                  </a:extLst>
                </p14:cNvPr>
                <p14:cNvContentPartPr/>
                <p14:nvPr/>
              </p14:nvContentPartPr>
              <p14:xfrm>
                <a:off x="5428528" y="2029652"/>
                <a:ext cx="254160" cy="9828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0D67B617-158F-076D-A16D-1ED170129FC6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5413048" y="2014172"/>
                  <a:ext cx="2847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67FC0950-78D1-80D9-6615-575E60F4F045}"/>
                    </a:ext>
                  </a:extLst>
                </p14:cNvPr>
                <p14:cNvContentPartPr/>
                <p14:nvPr/>
              </p14:nvContentPartPr>
              <p14:xfrm>
                <a:off x="5799328" y="1976012"/>
                <a:ext cx="52200" cy="1458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67FC0950-78D1-80D9-6615-575E60F4F045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5784208" y="1960892"/>
                  <a:ext cx="8280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6856BAED-AA93-05F2-6DE5-774FD6C571F3}"/>
                    </a:ext>
                  </a:extLst>
                </p14:cNvPr>
                <p14:cNvContentPartPr/>
                <p14:nvPr/>
              </p14:nvContentPartPr>
              <p14:xfrm>
                <a:off x="5795728" y="2052332"/>
                <a:ext cx="54360" cy="540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6856BAED-AA93-05F2-6DE5-774FD6C571F3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5780248" y="2036852"/>
                  <a:ext cx="8460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2811E1F9-4602-BE7E-D18B-D7EDB15EB37A}"/>
                    </a:ext>
                  </a:extLst>
                </p14:cNvPr>
                <p14:cNvContentPartPr/>
                <p14:nvPr/>
              </p14:nvContentPartPr>
              <p14:xfrm>
                <a:off x="5980048" y="2044412"/>
                <a:ext cx="136800" cy="676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2811E1F9-4602-BE7E-D18B-D7EDB15EB37A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5964928" y="2028932"/>
                  <a:ext cx="16740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EBB81217-3A32-1120-3EDD-ED2D73685F1A}"/>
                    </a:ext>
                  </a:extLst>
                </p14:cNvPr>
                <p14:cNvContentPartPr/>
                <p14:nvPr/>
              </p14:nvContentPartPr>
              <p14:xfrm>
                <a:off x="6185608" y="1947572"/>
                <a:ext cx="4320" cy="15552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EBB81217-3A32-1120-3EDD-ED2D73685F1A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6170488" y="1932092"/>
                  <a:ext cx="3456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E4ED781F-8109-755D-AB69-1BC621B2880B}"/>
                    </a:ext>
                  </a:extLst>
                </p14:cNvPr>
                <p14:cNvContentPartPr/>
                <p14:nvPr/>
              </p14:nvContentPartPr>
              <p14:xfrm>
                <a:off x="6302968" y="2121452"/>
                <a:ext cx="360" cy="3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E4ED781F-8109-755D-AB69-1BC621B2880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87848" y="2106332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9">
            <p14:nvContentPartPr>
              <p14:cNvPr id="137" name="Ink 136">
                <a:extLst>
                  <a:ext uri="{FF2B5EF4-FFF2-40B4-BE49-F238E27FC236}">
                    <a16:creationId xmlns:a16="http://schemas.microsoft.com/office/drawing/2014/main" id="{85BF382C-05BA-EAF9-DC99-6D9ED030B7C6}"/>
                  </a:ext>
                </a:extLst>
              </p14:cNvPr>
              <p14:cNvContentPartPr/>
              <p14:nvPr/>
            </p14:nvContentPartPr>
            <p14:xfrm>
              <a:off x="4021288" y="2301452"/>
              <a:ext cx="2399040" cy="46800"/>
            </p14:xfrm>
          </p:contentPart>
        </mc:Choice>
        <mc:Fallback xmlns="">
          <p:pic>
            <p:nvPicPr>
              <p:cNvPr id="137" name="Ink 136">
                <a:extLst>
                  <a:ext uri="{FF2B5EF4-FFF2-40B4-BE49-F238E27FC236}">
                    <a16:creationId xmlns:a16="http://schemas.microsoft.com/office/drawing/2014/main" id="{85BF382C-05BA-EAF9-DC99-6D9ED030B7C6}"/>
                  </a:ext>
                </a:extLst>
              </p:cNvPr>
              <p:cNvPicPr/>
              <p:nvPr/>
            </p:nvPicPr>
            <p:blipFill>
              <a:blip r:embed="rId210"/>
              <a:stretch>
                <a:fillRect/>
              </a:stretch>
            </p:blipFill>
            <p:spPr>
              <a:xfrm>
                <a:off x="4006168" y="2285972"/>
                <a:ext cx="2429640" cy="7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1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05B8F997-CC28-C1D6-18B3-D837CBF49324}"/>
                  </a:ext>
                </a:extLst>
              </p14:cNvPr>
              <p14:cNvContentPartPr/>
              <p14:nvPr/>
            </p14:nvContentPartPr>
            <p14:xfrm>
              <a:off x="3967648" y="2791772"/>
              <a:ext cx="146520" cy="317520"/>
            </p14:xfrm>
          </p:contentPart>
        </mc:Choice>
        <mc:Fallback xmlns=""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05B8F997-CC28-C1D6-18B3-D837CBF49324}"/>
                  </a:ext>
                </a:extLst>
              </p:cNvPr>
              <p:cNvPicPr/>
              <p:nvPr/>
            </p:nvPicPr>
            <p:blipFill>
              <a:blip r:embed="rId212"/>
              <a:stretch>
                <a:fillRect/>
              </a:stretch>
            </p:blipFill>
            <p:spPr>
              <a:xfrm>
                <a:off x="3952168" y="2776292"/>
                <a:ext cx="177120" cy="34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3">
            <p14:nvContentPartPr>
              <p14:cNvPr id="140" name="Ink 139">
                <a:extLst>
                  <a:ext uri="{FF2B5EF4-FFF2-40B4-BE49-F238E27FC236}">
                    <a16:creationId xmlns:a16="http://schemas.microsoft.com/office/drawing/2014/main" id="{274D9CA9-FB6D-AE31-49AE-ADF20112B473}"/>
                  </a:ext>
                </a:extLst>
              </p14:cNvPr>
              <p14:cNvContentPartPr/>
              <p14:nvPr/>
            </p14:nvContentPartPr>
            <p14:xfrm>
              <a:off x="4163488" y="3033692"/>
              <a:ext cx="102240" cy="57600"/>
            </p14:xfrm>
          </p:contentPart>
        </mc:Choice>
        <mc:Fallback xmlns="">
          <p:pic>
            <p:nvPicPr>
              <p:cNvPr id="140" name="Ink 139">
                <a:extLst>
                  <a:ext uri="{FF2B5EF4-FFF2-40B4-BE49-F238E27FC236}">
                    <a16:creationId xmlns:a16="http://schemas.microsoft.com/office/drawing/2014/main" id="{274D9CA9-FB6D-AE31-49AE-ADF20112B473}"/>
                  </a:ext>
                </a:extLst>
              </p:cNvPr>
              <p:cNvPicPr/>
              <p:nvPr/>
            </p:nvPicPr>
            <p:blipFill>
              <a:blip r:embed="rId214"/>
              <a:stretch>
                <a:fillRect/>
              </a:stretch>
            </p:blipFill>
            <p:spPr>
              <a:xfrm>
                <a:off x="4148368" y="3018572"/>
                <a:ext cx="132840" cy="88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5">
            <p14:nvContentPartPr>
              <p14:cNvPr id="141" name="Ink 140">
                <a:extLst>
                  <a:ext uri="{FF2B5EF4-FFF2-40B4-BE49-F238E27FC236}">
                    <a16:creationId xmlns:a16="http://schemas.microsoft.com/office/drawing/2014/main" id="{C091F517-2179-C5DD-73A6-49DFC66B4BD7}"/>
                  </a:ext>
                </a:extLst>
              </p14:cNvPr>
              <p14:cNvContentPartPr/>
              <p14:nvPr/>
            </p14:nvContentPartPr>
            <p14:xfrm>
              <a:off x="4326928" y="3037292"/>
              <a:ext cx="111960" cy="70920"/>
            </p14:xfrm>
          </p:contentPart>
        </mc:Choice>
        <mc:Fallback xmlns="">
          <p:pic>
            <p:nvPicPr>
              <p:cNvPr id="141" name="Ink 140">
                <a:extLst>
                  <a:ext uri="{FF2B5EF4-FFF2-40B4-BE49-F238E27FC236}">
                    <a16:creationId xmlns:a16="http://schemas.microsoft.com/office/drawing/2014/main" id="{C091F517-2179-C5DD-73A6-49DFC66B4BD7}"/>
                  </a:ext>
                </a:extLst>
              </p:cNvPr>
              <p:cNvPicPr/>
              <p:nvPr/>
            </p:nvPicPr>
            <p:blipFill>
              <a:blip r:embed="rId216"/>
              <a:stretch>
                <a:fillRect/>
              </a:stretch>
            </p:blipFill>
            <p:spPr>
              <a:xfrm>
                <a:off x="4311808" y="3022172"/>
                <a:ext cx="142200" cy="10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7">
            <p14:nvContentPartPr>
              <p14:cNvPr id="143" name="Ink 142">
                <a:extLst>
                  <a:ext uri="{FF2B5EF4-FFF2-40B4-BE49-F238E27FC236}">
                    <a16:creationId xmlns:a16="http://schemas.microsoft.com/office/drawing/2014/main" id="{356E3EB4-5F2B-561D-D7F7-1BDB9F6C4798}"/>
                  </a:ext>
                </a:extLst>
              </p14:cNvPr>
              <p14:cNvContentPartPr/>
              <p14:nvPr/>
            </p14:nvContentPartPr>
            <p14:xfrm>
              <a:off x="4094368" y="2709692"/>
              <a:ext cx="123480" cy="122760"/>
            </p14:xfrm>
          </p:contentPart>
        </mc:Choice>
        <mc:Fallback xmlns="">
          <p:pic>
            <p:nvPicPr>
              <p:cNvPr id="143" name="Ink 142">
                <a:extLst>
                  <a:ext uri="{FF2B5EF4-FFF2-40B4-BE49-F238E27FC236}">
                    <a16:creationId xmlns:a16="http://schemas.microsoft.com/office/drawing/2014/main" id="{356E3EB4-5F2B-561D-D7F7-1BDB9F6C4798}"/>
                  </a:ext>
                </a:extLst>
              </p:cNvPr>
              <p:cNvPicPr/>
              <p:nvPr/>
            </p:nvPicPr>
            <p:blipFill>
              <a:blip r:embed="rId218"/>
              <a:stretch>
                <a:fillRect/>
              </a:stretch>
            </p:blipFill>
            <p:spPr>
              <a:xfrm>
                <a:off x="4079248" y="2694212"/>
                <a:ext cx="153720" cy="153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9">
            <p14:nvContentPartPr>
              <p14:cNvPr id="144" name="Ink 143">
                <a:extLst>
                  <a:ext uri="{FF2B5EF4-FFF2-40B4-BE49-F238E27FC236}">
                    <a16:creationId xmlns:a16="http://schemas.microsoft.com/office/drawing/2014/main" id="{76183B10-AD31-7627-0A9E-768FF99A3BB9}"/>
                  </a:ext>
                </a:extLst>
              </p14:cNvPr>
              <p14:cNvContentPartPr/>
              <p14:nvPr/>
            </p14:nvContentPartPr>
            <p14:xfrm>
              <a:off x="4134688" y="2790692"/>
              <a:ext cx="77400" cy="3240"/>
            </p14:xfrm>
          </p:contentPart>
        </mc:Choice>
        <mc:Fallback xmlns="">
          <p:pic>
            <p:nvPicPr>
              <p:cNvPr id="144" name="Ink 143">
                <a:extLst>
                  <a:ext uri="{FF2B5EF4-FFF2-40B4-BE49-F238E27FC236}">
                    <a16:creationId xmlns:a16="http://schemas.microsoft.com/office/drawing/2014/main" id="{76183B10-AD31-7627-0A9E-768FF99A3BB9}"/>
                  </a:ext>
                </a:extLst>
              </p:cNvPr>
              <p:cNvPicPr/>
              <p:nvPr/>
            </p:nvPicPr>
            <p:blipFill>
              <a:blip r:embed="rId220"/>
              <a:stretch>
                <a:fillRect/>
              </a:stretch>
            </p:blipFill>
            <p:spPr>
              <a:xfrm>
                <a:off x="4119568" y="2775572"/>
                <a:ext cx="107640" cy="3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1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08CA39B0-2BF3-BBB6-D20E-140B7469A6F3}"/>
                  </a:ext>
                </a:extLst>
              </p14:cNvPr>
              <p14:cNvContentPartPr/>
              <p14:nvPr/>
            </p14:nvContentPartPr>
            <p14:xfrm>
              <a:off x="4292368" y="2783852"/>
              <a:ext cx="113760" cy="10116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08CA39B0-2BF3-BBB6-D20E-140B7469A6F3}"/>
                  </a:ext>
                </a:extLst>
              </p:cNvPr>
              <p:cNvPicPr/>
              <p:nvPr/>
            </p:nvPicPr>
            <p:blipFill>
              <a:blip r:embed="rId222"/>
              <a:stretch>
                <a:fillRect/>
              </a:stretch>
            </p:blipFill>
            <p:spPr>
              <a:xfrm>
                <a:off x="4277248" y="2768372"/>
                <a:ext cx="144360" cy="13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3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33A9584D-1B82-B689-1997-35D3488A1DC0}"/>
                  </a:ext>
                </a:extLst>
              </p14:cNvPr>
              <p14:cNvContentPartPr/>
              <p14:nvPr/>
            </p14:nvContentPartPr>
            <p14:xfrm>
              <a:off x="4421248" y="2740292"/>
              <a:ext cx="136800" cy="10908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33A9584D-1B82-B689-1997-35D3488A1DC0}"/>
                  </a:ext>
                </a:extLst>
              </p:cNvPr>
              <p:cNvPicPr/>
              <p:nvPr/>
            </p:nvPicPr>
            <p:blipFill>
              <a:blip r:embed="rId224"/>
              <a:stretch>
                <a:fillRect/>
              </a:stretch>
            </p:blipFill>
            <p:spPr>
              <a:xfrm>
                <a:off x="4406128" y="2725172"/>
                <a:ext cx="167400" cy="139680"/>
              </a:xfrm>
              <a:prstGeom prst="rect">
                <a:avLst/>
              </a:prstGeom>
            </p:spPr>
          </p:pic>
        </mc:Fallback>
      </mc:AlternateContent>
      <p:grpSp>
        <p:nvGrpSpPr>
          <p:cNvPr id="162" name="Group 161">
            <a:extLst>
              <a:ext uri="{FF2B5EF4-FFF2-40B4-BE49-F238E27FC236}">
                <a16:creationId xmlns:a16="http://schemas.microsoft.com/office/drawing/2014/main" id="{E3B05C4A-A5E7-7AFD-AA00-C31F3FA3A262}"/>
              </a:ext>
            </a:extLst>
          </p:cNvPr>
          <p:cNvGrpSpPr/>
          <p:nvPr/>
        </p:nvGrpSpPr>
        <p:grpSpPr>
          <a:xfrm>
            <a:off x="4644088" y="2778812"/>
            <a:ext cx="1432440" cy="526320"/>
            <a:chOff x="4644088" y="2778812"/>
            <a:chExt cx="143244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5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5DEA1373-84D9-C10C-4E80-58F3E9E29E84}"/>
                    </a:ext>
                  </a:extLst>
                </p14:cNvPr>
                <p14:cNvContentPartPr/>
                <p14:nvPr/>
              </p14:nvContentPartPr>
              <p14:xfrm>
                <a:off x="4644088" y="2897252"/>
                <a:ext cx="178920" cy="26820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5DEA1373-84D9-C10C-4E80-58F3E9E29E84}"/>
                    </a:ext>
                  </a:extLst>
                </p:cNvPr>
                <p:cNvPicPr/>
                <p:nvPr/>
              </p:nvPicPr>
              <p:blipFill>
                <a:blip r:embed="rId226"/>
                <a:stretch>
                  <a:fillRect/>
                </a:stretch>
              </p:blipFill>
              <p:spPr>
                <a:xfrm>
                  <a:off x="4628968" y="2882132"/>
                  <a:ext cx="209520" cy="29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00CCE233-9C75-0063-02F3-AA718A340502}"/>
                    </a:ext>
                  </a:extLst>
                </p14:cNvPr>
                <p14:cNvContentPartPr/>
                <p14:nvPr/>
              </p14:nvContentPartPr>
              <p14:xfrm>
                <a:off x="4886368" y="2950892"/>
                <a:ext cx="136800" cy="19404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00CCE233-9C75-0063-02F3-AA718A340502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4871248" y="2935412"/>
                  <a:ext cx="1674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51E159C4-C199-C7DC-12DE-605C161FC694}"/>
                    </a:ext>
                  </a:extLst>
                </p14:cNvPr>
                <p14:cNvContentPartPr/>
                <p14:nvPr/>
              </p14:nvContentPartPr>
              <p14:xfrm>
                <a:off x="4890328" y="3066452"/>
                <a:ext cx="127080" cy="1008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51E159C4-C199-C7DC-12DE-605C161FC694}"/>
                    </a:ext>
                  </a:extLst>
                </p:cNvPr>
                <p:cNvPicPr/>
                <p:nvPr/>
              </p:nvPicPr>
              <p:blipFill>
                <a:blip r:embed="rId230"/>
                <a:stretch>
                  <a:fillRect/>
                </a:stretch>
              </p:blipFill>
              <p:spPr>
                <a:xfrm>
                  <a:off x="4874848" y="3051332"/>
                  <a:ext cx="15768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1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A968C623-0F2B-A28C-1580-9E30796FD7E5}"/>
                    </a:ext>
                  </a:extLst>
                </p14:cNvPr>
                <p14:cNvContentPartPr/>
                <p14:nvPr/>
              </p14:nvContentPartPr>
              <p14:xfrm>
                <a:off x="5034328" y="3051692"/>
                <a:ext cx="181080" cy="25344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A968C623-0F2B-A28C-1580-9E30796FD7E5}"/>
                    </a:ext>
                  </a:extLst>
                </p:cNvPr>
                <p:cNvPicPr/>
                <p:nvPr/>
              </p:nvPicPr>
              <p:blipFill>
                <a:blip r:embed="rId232"/>
                <a:stretch>
                  <a:fillRect/>
                </a:stretch>
              </p:blipFill>
              <p:spPr>
                <a:xfrm>
                  <a:off x="5019208" y="3036212"/>
                  <a:ext cx="211680" cy="284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0A5F91A-5BEF-7BF9-8639-9174A93AA5C4}"/>
                    </a:ext>
                  </a:extLst>
                </p14:cNvPr>
                <p14:cNvContentPartPr/>
                <p14:nvPr/>
              </p14:nvContentPartPr>
              <p14:xfrm>
                <a:off x="5205328" y="2930012"/>
                <a:ext cx="186840" cy="19800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0A5F91A-5BEF-7BF9-8639-9174A93AA5C4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5190208" y="2914892"/>
                  <a:ext cx="217440" cy="22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5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08F6B86B-A2CC-E8B8-6E14-3AEC301FF5AE}"/>
                    </a:ext>
                  </a:extLst>
                </p14:cNvPr>
                <p14:cNvContentPartPr/>
                <p14:nvPr/>
              </p14:nvContentPartPr>
              <p14:xfrm>
                <a:off x="5468848" y="3038732"/>
                <a:ext cx="94680" cy="110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08F6B86B-A2CC-E8B8-6E14-3AEC301FF5AE}"/>
                    </a:ext>
                  </a:extLst>
                </p:cNvPr>
                <p:cNvPicPr/>
                <p:nvPr/>
              </p:nvPicPr>
              <p:blipFill>
                <a:blip r:embed="rId236"/>
                <a:stretch>
                  <a:fillRect/>
                </a:stretch>
              </p:blipFill>
              <p:spPr>
                <a:xfrm>
                  <a:off x="5453368" y="3023612"/>
                  <a:ext cx="124920" cy="14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7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3123D9C0-ED67-E28F-BD8E-7EE1F03852D9}"/>
                    </a:ext>
                  </a:extLst>
                </p14:cNvPr>
                <p14:cNvContentPartPr/>
                <p14:nvPr/>
              </p14:nvContentPartPr>
              <p14:xfrm>
                <a:off x="5497648" y="3107132"/>
                <a:ext cx="67680" cy="324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3123D9C0-ED67-E28F-BD8E-7EE1F03852D9}"/>
                    </a:ext>
                  </a:extLst>
                </p:cNvPr>
                <p:cNvPicPr/>
                <p:nvPr/>
              </p:nvPicPr>
              <p:blipFill>
                <a:blip r:embed="rId238"/>
                <a:stretch>
                  <a:fillRect/>
                </a:stretch>
              </p:blipFill>
              <p:spPr>
                <a:xfrm>
                  <a:off x="5482528" y="3091652"/>
                  <a:ext cx="979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9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9BC25060-AE64-94EE-5463-E456769D2F51}"/>
                    </a:ext>
                  </a:extLst>
                </p14:cNvPr>
                <p14:cNvContentPartPr/>
                <p14:nvPr/>
              </p14:nvContentPartPr>
              <p14:xfrm>
                <a:off x="5497648" y="3022172"/>
                <a:ext cx="165600" cy="9720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9BC25060-AE64-94EE-5463-E456769D2F51}"/>
                    </a:ext>
                  </a:extLst>
                </p:cNvPr>
                <p:cNvPicPr/>
                <p:nvPr/>
              </p:nvPicPr>
              <p:blipFill>
                <a:blip r:embed="rId240"/>
                <a:stretch>
                  <a:fillRect/>
                </a:stretch>
              </p:blipFill>
              <p:spPr>
                <a:xfrm>
                  <a:off x="5482528" y="3006692"/>
                  <a:ext cx="1962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1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4A6E8948-FAC0-7BC5-C29D-18F2956F130F}"/>
                    </a:ext>
                  </a:extLst>
                </p14:cNvPr>
                <p14:cNvContentPartPr/>
                <p14:nvPr/>
              </p14:nvContentPartPr>
              <p14:xfrm>
                <a:off x="5605288" y="3058532"/>
                <a:ext cx="83160" cy="16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4A6E8948-FAC0-7BC5-C29D-18F2956F130F}"/>
                    </a:ext>
                  </a:extLst>
                </p:cNvPr>
                <p:cNvPicPr/>
                <p:nvPr/>
              </p:nvPicPr>
              <p:blipFill>
                <a:blip r:embed="rId242"/>
                <a:stretch>
                  <a:fillRect/>
                </a:stretch>
              </p:blipFill>
              <p:spPr>
                <a:xfrm>
                  <a:off x="5590168" y="3043412"/>
                  <a:ext cx="1134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3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7B4CE4E5-E796-2940-8DA5-194947396611}"/>
                    </a:ext>
                  </a:extLst>
                </p14:cNvPr>
                <p14:cNvContentPartPr/>
                <p14:nvPr/>
              </p14:nvContentPartPr>
              <p14:xfrm>
                <a:off x="5718688" y="3017132"/>
                <a:ext cx="94680" cy="13104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7B4CE4E5-E796-2940-8DA5-194947396611}"/>
                    </a:ext>
                  </a:extLst>
                </p:cNvPr>
                <p:cNvPicPr/>
                <p:nvPr/>
              </p:nvPicPr>
              <p:blipFill>
                <a:blip r:embed="rId244"/>
                <a:stretch>
                  <a:fillRect/>
                </a:stretch>
              </p:blipFill>
              <p:spPr>
                <a:xfrm>
                  <a:off x="5703568" y="3001652"/>
                  <a:ext cx="12492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5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9705465B-75B0-BAC8-0A34-232196956B6B}"/>
                    </a:ext>
                  </a:extLst>
                </p14:cNvPr>
                <p14:cNvContentPartPr/>
                <p14:nvPr/>
              </p14:nvContentPartPr>
              <p14:xfrm>
                <a:off x="5718688" y="3077252"/>
                <a:ext cx="144360" cy="1332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9705465B-75B0-BAC8-0A34-232196956B6B}"/>
                    </a:ext>
                  </a:extLst>
                </p:cNvPr>
                <p:cNvPicPr/>
                <p:nvPr/>
              </p:nvPicPr>
              <p:blipFill>
                <a:blip r:embed="rId246"/>
                <a:stretch>
                  <a:fillRect/>
                </a:stretch>
              </p:blipFill>
              <p:spPr>
                <a:xfrm>
                  <a:off x="5703568" y="3062132"/>
                  <a:ext cx="17496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7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FDE0A13F-B779-549B-63CE-BBA993A9C6E0}"/>
                    </a:ext>
                  </a:extLst>
                </p14:cNvPr>
                <p14:cNvContentPartPr/>
                <p14:nvPr/>
              </p14:nvContentPartPr>
              <p14:xfrm>
                <a:off x="5811928" y="2778812"/>
                <a:ext cx="264600" cy="4233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FDE0A13F-B779-549B-63CE-BBA993A9C6E0}"/>
                    </a:ext>
                  </a:extLst>
                </p:cNvPr>
                <p:cNvPicPr/>
                <p:nvPr/>
              </p:nvPicPr>
              <p:blipFill>
                <a:blip r:embed="rId248"/>
                <a:stretch>
                  <a:fillRect/>
                </a:stretch>
              </p:blipFill>
              <p:spPr>
                <a:xfrm>
                  <a:off x="5796808" y="2763692"/>
                  <a:ext cx="295200" cy="4539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1BECF798-3A68-C186-232D-A14083A2B424}"/>
                  </a:ext>
                </a:extLst>
              </p14:cNvPr>
              <p14:cNvContentPartPr/>
              <p14:nvPr/>
            </p14:nvContentPartPr>
            <p14:xfrm>
              <a:off x="6368488" y="3483692"/>
              <a:ext cx="213840" cy="21492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1BECF798-3A68-C186-232D-A14083A2B424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6353008" y="3468212"/>
                <a:ext cx="244080" cy="245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1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98014CA7-6214-A920-BDE9-AA0F0EB7AFB7}"/>
                  </a:ext>
                </a:extLst>
              </p14:cNvPr>
              <p14:cNvContentPartPr/>
              <p14:nvPr/>
            </p14:nvContentPartPr>
            <p14:xfrm>
              <a:off x="6623728" y="3513212"/>
              <a:ext cx="138960" cy="1526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98014CA7-6214-A920-BDE9-AA0F0EB7AFB7}"/>
                  </a:ext>
                </a:extLst>
              </p:cNvPr>
              <p:cNvPicPr/>
              <p:nvPr/>
            </p:nvPicPr>
            <p:blipFill>
              <a:blip r:embed="rId252"/>
              <a:stretch>
                <a:fillRect/>
              </a:stretch>
            </p:blipFill>
            <p:spPr>
              <a:xfrm>
                <a:off x="6608608" y="3498092"/>
                <a:ext cx="16956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3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1B8CC038-D40D-C52B-0F7C-0B8ADF1BECB7}"/>
                  </a:ext>
                </a:extLst>
              </p14:cNvPr>
              <p14:cNvContentPartPr/>
              <p14:nvPr/>
            </p14:nvContentPartPr>
            <p14:xfrm>
              <a:off x="6698968" y="3584492"/>
              <a:ext cx="69480" cy="36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1B8CC038-D40D-C52B-0F7C-0B8ADF1BECB7}"/>
                  </a:ext>
                </a:extLst>
              </p:cNvPr>
              <p:cNvPicPr/>
              <p:nvPr/>
            </p:nvPicPr>
            <p:blipFill>
              <a:blip r:embed="rId254"/>
              <a:stretch>
                <a:fillRect/>
              </a:stretch>
            </p:blipFill>
            <p:spPr>
              <a:xfrm>
                <a:off x="6683848" y="3569372"/>
                <a:ext cx="100080" cy="30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5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7EB65926-A3FC-B7AF-DA0B-D754AA3FD93F}"/>
                  </a:ext>
                </a:extLst>
              </p14:cNvPr>
              <p14:cNvContentPartPr/>
              <p14:nvPr/>
            </p14:nvContentPartPr>
            <p14:xfrm>
              <a:off x="6816328" y="3546332"/>
              <a:ext cx="192600" cy="18072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7EB65926-A3FC-B7AF-DA0B-D754AA3FD93F}"/>
                  </a:ext>
                </a:extLst>
              </p:cNvPr>
              <p:cNvPicPr/>
              <p:nvPr/>
            </p:nvPicPr>
            <p:blipFill>
              <a:blip r:embed="rId256"/>
              <a:stretch>
                <a:fillRect/>
              </a:stretch>
            </p:blipFill>
            <p:spPr>
              <a:xfrm>
                <a:off x="6800848" y="3531212"/>
                <a:ext cx="223200" cy="211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78" name="Ink 177">
                <a:extLst>
                  <a:ext uri="{FF2B5EF4-FFF2-40B4-BE49-F238E27FC236}">
                    <a16:creationId xmlns:a16="http://schemas.microsoft.com/office/drawing/2014/main" id="{83EAA843-F3D2-E199-11BB-D98701F1D09E}"/>
                  </a:ext>
                </a:extLst>
              </p14:cNvPr>
              <p14:cNvContentPartPr/>
              <p14:nvPr/>
            </p14:nvContentPartPr>
            <p14:xfrm>
              <a:off x="7094968" y="3443012"/>
              <a:ext cx="33120" cy="197280"/>
            </p14:xfrm>
          </p:contentPart>
        </mc:Choice>
        <mc:Fallback xmlns="">
          <p:pic>
            <p:nvPicPr>
              <p:cNvPr id="178" name="Ink 177">
                <a:extLst>
                  <a:ext uri="{FF2B5EF4-FFF2-40B4-BE49-F238E27FC236}">
                    <a16:creationId xmlns:a16="http://schemas.microsoft.com/office/drawing/2014/main" id="{83EAA843-F3D2-E199-11BB-D98701F1D09E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7079848" y="3427892"/>
                <a:ext cx="63360" cy="227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79" name="Ink 178">
                <a:extLst>
                  <a:ext uri="{FF2B5EF4-FFF2-40B4-BE49-F238E27FC236}">
                    <a16:creationId xmlns:a16="http://schemas.microsoft.com/office/drawing/2014/main" id="{A0D198D4-78EA-1988-CEEF-9351EB0B44FC}"/>
                  </a:ext>
                </a:extLst>
              </p14:cNvPr>
              <p14:cNvContentPartPr/>
              <p14:nvPr/>
            </p14:nvContentPartPr>
            <p14:xfrm>
              <a:off x="7214128" y="3557852"/>
              <a:ext cx="67680" cy="66600"/>
            </p14:xfrm>
          </p:contentPart>
        </mc:Choice>
        <mc:Fallback xmlns="">
          <p:pic>
            <p:nvPicPr>
              <p:cNvPr id="179" name="Ink 178">
                <a:extLst>
                  <a:ext uri="{FF2B5EF4-FFF2-40B4-BE49-F238E27FC236}">
                    <a16:creationId xmlns:a16="http://schemas.microsoft.com/office/drawing/2014/main" id="{A0D198D4-78EA-1988-CEEF-9351EB0B44FC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7199008" y="3542372"/>
                <a:ext cx="98280" cy="97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1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E0B91B43-51A8-2CFF-83D2-A67D304E75E2}"/>
                  </a:ext>
                </a:extLst>
              </p14:cNvPr>
              <p14:cNvContentPartPr/>
              <p14:nvPr/>
            </p14:nvContentPartPr>
            <p14:xfrm>
              <a:off x="7289008" y="3403412"/>
              <a:ext cx="267480" cy="25056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E0B91B43-51A8-2CFF-83D2-A67D304E75E2}"/>
                  </a:ext>
                </a:extLst>
              </p:cNvPr>
              <p:cNvPicPr/>
              <p:nvPr/>
            </p:nvPicPr>
            <p:blipFill>
              <a:blip r:embed="rId262"/>
              <a:stretch>
                <a:fillRect/>
              </a:stretch>
            </p:blipFill>
            <p:spPr>
              <a:xfrm>
                <a:off x="7273888" y="3388292"/>
                <a:ext cx="298080" cy="280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91" name="Group 190">
            <a:extLst>
              <a:ext uri="{FF2B5EF4-FFF2-40B4-BE49-F238E27FC236}">
                <a16:creationId xmlns:a16="http://schemas.microsoft.com/office/drawing/2014/main" id="{45DA5B2D-5FE4-07C0-85B2-062E9702E53B}"/>
              </a:ext>
            </a:extLst>
          </p:cNvPr>
          <p:cNvGrpSpPr/>
          <p:nvPr/>
        </p:nvGrpSpPr>
        <p:grpSpPr>
          <a:xfrm>
            <a:off x="6245368" y="2820212"/>
            <a:ext cx="2643480" cy="514440"/>
            <a:chOff x="6245368" y="2820212"/>
            <a:chExt cx="2643480" cy="514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0AD08AD8-B03B-8D5A-88EF-BC8960A86D73}"/>
                    </a:ext>
                  </a:extLst>
                </p14:cNvPr>
                <p14:cNvContentPartPr/>
                <p14:nvPr/>
              </p14:nvContentPartPr>
              <p14:xfrm>
                <a:off x="6245368" y="3026852"/>
                <a:ext cx="6120" cy="1332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0AD08AD8-B03B-8D5A-88EF-BC8960A86D7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6230248" y="3011732"/>
                  <a:ext cx="3672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4" name="Ink 163">
                  <a:extLst>
                    <a:ext uri="{FF2B5EF4-FFF2-40B4-BE49-F238E27FC236}">
                      <a16:creationId xmlns:a16="http://schemas.microsoft.com/office/drawing/2014/main" id="{56171DF7-8547-02C5-F5AD-61CEF9EABEAC}"/>
                    </a:ext>
                  </a:extLst>
                </p14:cNvPr>
                <p14:cNvContentPartPr/>
                <p14:nvPr/>
              </p14:nvContentPartPr>
              <p14:xfrm>
                <a:off x="6439408" y="2869892"/>
                <a:ext cx="186840" cy="260280"/>
              </p14:xfrm>
            </p:contentPart>
          </mc:Choice>
          <mc:Fallback xmlns="">
            <p:pic>
              <p:nvPicPr>
                <p:cNvPr id="164" name="Ink 163">
                  <a:extLst>
                    <a:ext uri="{FF2B5EF4-FFF2-40B4-BE49-F238E27FC236}">
                      <a16:creationId xmlns:a16="http://schemas.microsoft.com/office/drawing/2014/main" id="{56171DF7-8547-02C5-F5AD-61CEF9EABEAC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6424288" y="2854412"/>
                  <a:ext cx="21744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FDAA2C30-F152-2161-8444-6884A79FADDC}"/>
                    </a:ext>
                  </a:extLst>
                </p14:cNvPr>
                <p14:cNvContentPartPr/>
                <p14:nvPr/>
              </p14:nvContentPartPr>
              <p14:xfrm>
                <a:off x="6641368" y="2901212"/>
                <a:ext cx="135000" cy="24264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FDAA2C30-F152-2161-8444-6884A79FADDC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6626248" y="2886092"/>
                  <a:ext cx="1652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C1B50BF8-AF72-CE5D-13D8-9AE61EE503AB}"/>
                    </a:ext>
                  </a:extLst>
                </p14:cNvPr>
                <p14:cNvContentPartPr/>
                <p14:nvPr/>
              </p14:nvContentPartPr>
              <p14:xfrm>
                <a:off x="6671968" y="3050612"/>
                <a:ext cx="104040" cy="612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C1B50BF8-AF72-CE5D-13D8-9AE61EE503AB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6656848" y="3035492"/>
                  <a:ext cx="134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E7D773AD-0C6E-0E95-0AB1-48F48EDAB6FD}"/>
                    </a:ext>
                  </a:extLst>
                </p14:cNvPr>
                <p14:cNvContentPartPr/>
                <p14:nvPr/>
              </p14:nvContentPartPr>
              <p14:xfrm>
                <a:off x="6804808" y="3052052"/>
                <a:ext cx="200160" cy="169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E7D773AD-0C6E-0E95-0AB1-48F48EDAB6FD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6789328" y="3036932"/>
                  <a:ext cx="230760" cy="200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91AA6BB-B7D3-D62E-2FA4-792797F6F76B}"/>
                    </a:ext>
                  </a:extLst>
                </p14:cNvPr>
                <p14:cNvContentPartPr/>
                <p14:nvPr/>
              </p14:nvContentPartPr>
              <p14:xfrm>
                <a:off x="7060408" y="2970692"/>
                <a:ext cx="360" cy="11196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91AA6BB-B7D3-D62E-2FA4-792797F6F76B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7044928" y="2955212"/>
                  <a:ext cx="3096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7FB1D467-EA61-4CBD-FF63-C1493E1696AA}"/>
                    </a:ext>
                  </a:extLst>
                </p14:cNvPr>
                <p14:cNvContentPartPr/>
                <p14:nvPr/>
              </p14:nvContentPartPr>
              <p14:xfrm>
                <a:off x="7181368" y="2820212"/>
                <a:ext cx="200160" cy="3513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7FB1D467-EA61-4CBD-FF63-C1493E1696A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7166248" y="2805092"/>
                  <a:ext cx="23076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987857DE-21EE-4216-B400-453C8C9B38DD}"/>
                    </a:ext>
                  </a:extLst>
                </p14:cNvPr>
                <p14:cNvContentPartPr/>
                <p14:nvPr/>
              </p14:nvContentPartPr>
              <p14:xfrm>
                <a:off x="6441568" y="3293972"/>
                <a:ext cx="900000" cy="4068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987857DE-21EE-4216-B400-453C8C9B38DD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6426088" y="3278492"/>
                  <a:ext cx="930600" cy="7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D4103AA7-10D0-B24C-CFE5-AFEDC9D48F9D}"/>
                    </a:ext>
                  </a:extLst>
                </p14:cNvPr>
                <p14:cNvContentPartPr/>
                <p14:nvPr/>
              </p14:nvContentPartPr>
              <p14:xfrm>
                <a:off x="7515808" y="3025052"/>
                <a:ext cx="17640" cy="612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D4103AA7-10D0-B24C-CFE5-AFEDC9D48F9D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7500688" y="3009572"/>
                  <a:ext cx="482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A45B6765-CFAE-6A0F-2F94-3444F103BF70}"/>
                    </a:ext>
                  </a:extLst>
                </p14:cNvPr>
                <p14:cNvContentPartPr/>
                <p14:nvPr/>
              </p14:nvContentPartPr>
              <p14:xfrm>
                <a:off x="7671688" y="2866652"/>
                <a:ext cx="148320" cy="23364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A45B6765-CFAE-6A0F-2F94-3444F103BF70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7656208" y="2851532"/>
                  <a:ext cx="17892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3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7A0C303B-EF03-E20E-8D35-58EB03C07CC4}"/>
                    </a:ext>
                  </a:extLst>
                </p14:cNvPr>
                <p14:cNvContentPartPr/>
                <p14:nvPr/>
              </p14:nvContentPartPr>
              <p14:xfrm>
                <a:off x="7886968" y="2920652"/>
                <a:ext cx="13680" cy="2203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7A0C303B-EF03-E20E-8D35-58EB03C07CC4}"/>
                    </a:ext>
                  </a:extLst>
                </p:cNvPr>
                <p:cNvPicPr/>
                <p:nvPr/>
              </p:nvPicPr>
              <p:blipFill>
                <a:blip r:embed="rId284"/>
                <a:stretch>
                  <a:fillRect/>
                </a:stretch>
              </p:blipFill>
              <p:spPr>
                <a:xfrm>
                  <a:off x="7871488" y="2905532"/>
                  <a:ext cx="44280" cy="250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16446C31-A326-1778-9E1D-AD0F1DB0492C}"/>
                    </a:ext>
                  </a:extLst>
                </p14:cNvPr>
                <p14:cNvContentPartPr/>
                <p14:nvPr/>
              </p14:nvContentPartPr>
              <p14:xfrm>
                <a:off x="7937008" y="2916332"/>
                <a:ext cx="173520" cy="2127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16446C31-A326-1778-9E1D-AD0F1DB0492C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7921528" y="2900852"/>
                  <a:ext cx="2037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0CBEA7BA-1E44-ABC3-74FE-FA143F64B75C}"/>
                    </a:ext>
                  </a:extLst>
                </p14:cNvPr>
                <p14:cNvContentPartPr/>
                <p14:nvPr/>
              </p14:nvContentPartPr>
              <p14:xfrm>
                <a:off x="8181088" y="3041612"/>
                <a:ext cx="108000" cy="11304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0CBEA7BA-1E44-ABC3-74FE-FA143F64B75C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8165608" y="3026492"/>
                  <a:ext cx="138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88BB1D64-57D7-194A-952A-497F38A2B290}"/>
                    </a:ext>
                  </a:extLst>
                </p14:cNvPr>
                <p14:cNvContentPartPr/>
                <p14:nvPr/>
              </p14:nvContentPartPr>
              <p14:xfrm>
                <a:off x="8181088" y="3111812"/>
                <a:ext cx="123480" cy="1800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88BB1D64-57D7-194A-952A-497F38A2B290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8165608" y="3096692"/>
                  <a:ext cx="15372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03965015-5646-92A0-9442-0F1EA8D401C3}"/>
                    </a:ext>
                  </a:extLst>
                </p14:cNvPr>
                <p14:cNvContentPartPr/>
                <p14:nvPr/>
              </p14:nvContentPartPr>
              <p14:xfrm>
                <a:off x="8290528" y="3073292"/>
                <a:ext cx="154080" cy="18036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03965015-5646-92A0-9442-0F1EA8D401C3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8275408" y="3058172"/>
                  <a:ext cx="184680" cy="210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AC2125BD-A069-A1BF-2963-030000B59320}"/>
                    </a:ext>
                  </a:extLst>
                </p14:cNvPr>
                <p14:cNvContentPartPr/>
                <p14:nvPr/>
              </p14:nvContentPartPr>
              <p14:xfrm>
                <a:off x="8471248" y="3072572"/>
                <a:ext cx="146520" cy="6552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AC2125BD-A069-A1BF-2963-030000B59320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8456128" y="3057092"/>
                  <a:ext cx="17676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0DFBFFFF-DB95-3906-1BA4-8299BD82CEC6}"/>
                    </a:ext>
                  </a:extLst>
                </p14:cNvPr>
                <p14:cNvContentPartPr/>
                <p14:nvPr/>
              </p14:nvContentPartPr>
              <p14:xfrm>
                <a:off x="8543248" y="2874572"/>
                <a:ext cx="345600" cy="36900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0DFBFFFF-DB95-3906-1BA4-8299BD82CEC6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8528128" y="2859452"/>
                  <a:ext cx="375840" cy="3996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0" name="Group 209">
            <a:extLst>
              <a:ext uri="{FF2B5EF4-FFF2-40B4-BE49-F238E27FC236}">
                <a16:creationId xmlns:a16="http://schemas.microsoft.com/office/drawing/2014/main" id="{FCF5BAC0-723D-619C-12BE-ACBC53A29811}"/>
              </a:ext>
            </a:extLst>
          </p:cNvPr>
          <p:cNvGrpSpPr/>
          <p:nvPr/>
        </p:nvGrpSpPr>
        <p:grpSpPr>
          <a:xfrm>
            <a:off x="3873328" y="4285412"/>
            <a:ext cx="1955520" cy="362880"/>
            <a:chOff x="3873328" y="4285412"/>
            <a:chExt cx="1955520" cy="362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95" name="Ink 194">
                  <a:extLst>
                    <a:ext uri="{FF2B5EF4-FFF2-40B4-BE49-F238E27FC236}">
                      <a16:creationId xmlns:a16="http://schemas.microsoft.com/office/drawing/2014/main" id="{C2DFCEAF-8FD0-2DA5-DA61-5A1C1B45B92A}"/>
                    </a:ext>
                  </a:extLst>
                </p14:cNvPr>
                <p14:cNvContentPartPr/>
                <p14:nvPr/>
              </p14:nvContentPartPr>
              <p14:xfrm>
                <a:off x="3873328" y="4285412"/>
                <a:ext cx="219600" cy="265320"/>
              </p14:xfrm>
            </p:contentPart>
          </mc:Choice>
          <mc:Fallback xmlns="">
            <p:pic>
              <p:nvPicPr>
                <p:cNvPr id="195" name="Ink 194">
                  <a:extLst>
                    <a:ext uri="{FF2B5EF4-FFF2-40B4-BE49-F238E27FC236}">
                      <a16:creationId xmlns:a16="http://schemas.microsoft.com/office/drawing/2014/main" id="{C2DFCEAF-8FD0-2DA5-DA61-5A1C1B45B92A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3858208" y="4269932"/>
                  <a:ext cx="249840" cy="29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96" name="Ink 195">
                  <a:extLst>
                    <a:ext uri="{FF2B5EF4-FFF2-40B4-BE49-F238E27FC236}">
                      <a16:creationId xmlns:a16="http://schemas.microsoft.com/office/drawing/2014/main" id="{5A986255-30AD-6A6F-641D-ED3A3A34E6C0}"/>
                    </a:ext>
                  </a:extLst>
                </p14:cNvPr>
                <p14:cNvContentPartPr/>
                <p14:nvPr/>
              </p14:nvContentPartPr>
              <p14:xfrm>
                <a:off x="4081048" y="4309172"/>
                <a:ext cx="217440" cy="243360"/>
              </p14:xfrm>
            </p:contentPart>
          </mc:Choice>
          <mc:Fallback xmlns="">
            <p:pic>
              <p:nvPicPr>
                <p:cNvPr id="196" name="Ink 195">
                  <a:extLst>
                    <a:ext uri="{FF2B5EF4-FFF2-40B4-BE49-F238E27FC236}">
                      <a16:creationId xmlns:a16="http://schemas.microsoft.com/office/drawing/2014/main" id="{5A986255-30AD-6A6F-641D-ED3A3A34E6C0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4065928" y="4293692"/>
                  <a:ext cx="24804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7" name="Ink 196">
                  <a:extLst>
                    <a:ext uri="{FF2B5EF4-FFF2-40B4-BE49-F238E27FC236}">
                      <a16:creationId xmlns:a16="http://schemas.microsoft.com/office/drawing/2014/main" id="{8AA29AB7-6A09-C393-A8C3-203A11E89C41}"/>
                    </a:ext>
                  </a:extLst>
                </p14:cNvPr>
                <p14:cNvContentPartPr/>
                <p14:nvPr/>
              </p14:nvContentPartPr>
              <p14:xfrm>
                <a:off x="4183648" y="4467212"/>
                <a:ext cx="86040" cy="6120"/>
              </p14:xfrm>
            </p:contentPart>
          </mc:Choice>
          <mc:Fallback xmlns="">
            <p:pic>
              <p:nvPicPr>
                <p:cNvPr id="197" name="Ink 196">
                  <a:extLst>
                    <a:ext uri="{FF2B5EF4-FFF2-40B4-BE49-F238E27FC236}">
                      <a16:creationId xmlns:a16="http://schemas.microsoft.com/office/drawing/2014/main" id="{8AA29AB7-6A09-C393-A8C3-203A11E89C41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4168528" y="4452092"/>
                  <a:ext cx="116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3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2D19CA7C-8E07-BDED-4F65-F8743B900B27}"/>
                    </a:ext>
                  </a:extLst>
                </p14:cNvPr>
                <p14:cNvContentPartPr/>
                <p14:nvPr/>
              </p14:nvContentPartPr>
              <p14:xfrm>
                <a:off x="4365448" y="4454252"/>
                <a:ext cx="135000" cy="194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2D19CA7C-8E07-BDED-4F65-F8743B900B27}"/>
                    </a:ext>
                  </a:extLst>
                </p:cNvPr>
                <p:cNvPicPr/>
                <p:nvPr/>
              </p:nvPicPr>
              <p:blipFill>
                <a:blip r:embed="rId304"/>
                <a:stretch>
                  <a:fillRect/>
                </a:stretch>
              </p:blipFill>
              <p:spPr>
                <a:xfrm>
                  <a:off x="4350328" y="4439132"/>
                  <a:ext cx="165600" cy="22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5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1A40AD0B-B1F6-4068-7A70-0C2625B577EA}"/>
                    </a:ext>
                  </a:extLst>
                </p14:cNvPr>
                <p14:cNvContentPartPr/>
                <p14:nvPr/>
              </p14:nvContentPartPr>
              <p14:xfrm>
                <a:off x="4557688" y="4351652"/>
                <a:ext cx="115560" cy="19008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1A40AD0B-B1F6-4068-7A70-0C2625B577EA}"/>
                    </a:ext>
                  </a:extLst>
                </p:cNvPr>
                <p:cNvPicPr/>
                <p:nvPr/>
              </p:nvPicPr>
              <p:blipFill>
                <a:blip r:embed="rId306"/>
                <a:stretch>
                  <a:fillRect/>
                </a:stretch>
              </p:blipFill>
              <p:spPr>
                <a:xfrm>
                  <a:off x="4542568" y="4336172"/>
                  <a:ext cx="146160" cy="22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6168DC8F-4322-6B81-1975-F558A94A1BDD}"/>
                    </a:ext>
                  </a:extLst>
                </p14:cNvPr>
                <p14:cNvContentPartPr/>
                <p14:nvPr/>
              </p14:nvContentPartPr>
              <p14:xfrm>
                <a:off x="4799968" y="4438412"/>
                <a:ext cx="117720" cy="12384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6168DC8F-4322-6B81-1975-F558A94A1BDD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4784488" y="4423292"/>
                  <a:ext cx="1479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D5BA39AD-6B0F-E8B7-86FE-6D7E0A4CEC6B}"/>
                    </a:ext>
                  </a:extLst>
                </p14:cNvPr>
                <p14:cNvContentPartPr/>
                <p14:nvPr/>
              </p14:nvContentPartPr>
              <p14:xfrm>
                <a:off x="4980688" y="4413932"/>
                <a:ext cx="104040" cy="11520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D5BA39AD-6B0F-E8B7-86FE-6D7E0A4CEC6B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4965208" y="4398452"/>
                  <a:ext cx="134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1894DF11-34C8-54F0-F583-68F9A197EAB8}"/>
                    </a:ext>
                  </a:extLst>
                </p14:cNvPr>
                <p14:cNvContentPartPr/>
                <p14:nvPr/>
              </p14:nvContentPartPr>
              <p14:xfrm>
                <a:off x="4980688" y="4470092"/>
                <a:ext cx="360" cy="3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1894DF11-34C8-54F0-F583-68F9A197EAB8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965208" y="4454972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9E77352C-954F-BF5A-720E-7D3ABD2CE8AD}"/>
                    </a:ext>
                  </a:extLst>
                </p14:cNvPr>
                <p14:cNvContentPartPr/>
                <p14:nvPr/>
              </p14:nvContentPartPr>
              <p14:xfrm>
                <a:off x="5130448" y="4399892"/>
                <a:ext cx="75240" cy="12888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9E77352C-954F-BF5A-720E-7D3ABD2CE8AD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5115328" y="4384772"/>
                  <a:ext cx="10584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962E138B-19B6-3BE6-74C9-1FBE8499DF94}"/>
                    </a:ext>
                  </a:extLst>
                </p14:cNvPr>
                <p14:cNvContentPartPr/>
                <p14:nvPr/>
              </p14:nvContentPartPr>
              <p14:xfrm>
                <a:off x="5147728" y="4484132"/>
                <a:ext cx="152280" cy="828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962E138B-19B6-3BE6-74C9-1FBE8499DF94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5132608" y="4468652"/>
                  <a:ext cx="18288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E02E49F4-2F4F-8AB5-C06A-9D85776FBA94}"/>
                    </a:ext>
                  </a:extLst>
                </p14:cNvPr>
                <p14:cNvContentPartPr/>
                <p14:nvPr/>
              </p14:nvContentPartPr>
              <p14:xfrm>
                <a:off x="5030728" y="4492772"/>
                <a:ext cx="75240" cy="1224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E02E49F4-2F4F-8AB5-C06A-9D85776FBA94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5015248" y="4477652"/>
                  <a:ext cx="1058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66BA6884-A264-E287-583B-5FEB703A587B}"/>
                    </a:ext>
                  </a:extLst>
                </p14:cNvPr>
                <p14:cNvContentPartPr/>
                <p14:nvPr/>
              </p14:nvContentPartPr>
              <p14:xfrm>
                <a:off x="5213248" y="4322852"/>
                <a:ext cx="336600" cy="24336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66BA6884-A264-E287-583B-5FEB703A587B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5197768" y="4307732"/>
                  <a:ext cx="3672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D601B785-4BEF-8BC3-955C-41001D384282}"/>
                    </a:ext>
                  </a:extLst>
                </p14:cNvPr>
                <p14:cNvContentPartPr/>
                <p14:nvPr/>
              </p14:nvContentPartPr>
              <p14:xfrm>
                <a:off x="5722648" y="4435532"/>
                <a:ext cx="106200" cy="13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D601B785-4BEF-8BC3-955C-41001D384282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5707168" y="4420412"/>
                  <a:ext cx="1364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3FE20532-39EE-22FC-0082-BD737A16288D}"/>
                    </a:ext>
                  </a:extLst>
                </p14:cNvPr>
                <p14:cNvContentPartPr/>
                <p14:nvPr/>
              </p14:nvContentPartPr>
              <p14:xfrm>
                <a:off x="5705368" y="4511852"/>
                <a:ext cx="123480" cy="144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3FE20532-39EE-22FC-0082-BD737A16288D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5689888" y="4496372"/>
                  <a:ext cx="153720" cy="31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935E4741-9C92-A3F7-BB64-B09B67F46ADC}"/>
              </a:ext>
            </a:extLst>
          </p:cNvPr>
          <p:cNvGrpSpPr/>
          <p:nvPr/>
        </p:nvGrpSpPr>
        <p:grpSpPr>
          <a:xfrm>
            <a:off x="6193528" y="4244732"/>
            <a:ext cx="713520" cy="289080"/>
            <a:chOff x="6193528" y="4244732"/>
            <a:chExt cx="7135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183FCA3B-7940-AE10-499A-0EBB69CBBE18}"/>
                    </a:ext>
                  </a:extLst>
                </p14:cNvPr>
                <p14:cNvContentPartPr/>
                <p14:nvPr/>
              </p14:nvContentPartPr>
              <p14:xfrm>
                <a:off x="6193528" y="4264532"/>
                <a:ext cx="11880" cy="269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183FCA3B-7940-AE10-499A-0EBB69CBBE18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6178048" y="4249412"/>
                  <a:ext cx="42480" cy="29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15A9E2BE-F9FC-FAFE-0308-0B1A904716B9}"/>
                    </a:ext>
                  </a:extLst>
                </p14:cNvPr>
                <p14:cNvContentPartPr/>
                <p14:nvPr/>
              </p14:nvContentPartPr>
              <p14:xfrm>
                <a:off x="6314488" y="4385132"/>
                <a:ext cx="150120" cy="10116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15A9E2BE-F9FC-FAFE-0308-0B1A904716B9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6299368" y="4370012"/>
                  <a:ext cx="18072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074BF117-DAD2-2611-226C-1694A722789A}"/>
                    </a:ext>
                  </a:extLst>
                </p14:cNvPr>
                <p14:cNvContentPartPr/>
                <p14:nvPr/>
              </p14:nvContentPartPr>
              <p14:xfrm>
                <a:off x="6526168" y="4385132"/>
                <a:ext cx="96480" cy="9828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074BF117-DAD2-2611-226C-1694A722789A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6510688" y="4370012"/>
                  <a:ext cx="12708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6324ECE7-D035-6D57-4556-01B134CDFB45}"/>
                    </a:ext>
                  </a:extLst>
                </p14:cNvPr>
                <p14:cNvContentPartPr/>
                <p14:nvPr/>
              </p14:nvContentPartPr>
              <p14:xfrm>
                <a:off x="6635608" y="4407812"/>
                <a:ext cx="162000" cy="8028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6324ECE7-D035-6D57-4556-01B134CDFB45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6620128" y="4392692"/>
                  <a:ext cx="192240" cy="11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EEFE6C82-009B-5256-5D04-08DF19090378}"/>
                    </a:ext>
                  </a:extLst>
                </p14:cNvPr>
                <p14:cNvContentPartPr/>
                <p14:nvPr/>
              </p14:nvContentPartPr>
              <p14:xfrm>
                <a:off x="6860608" y="4244732"/>
                <a:ext cx="46440" cy="2080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EEFE6C82-009B-5256-5D04-08DF19090378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6845128" y="4229612"/>
                  <a:ext cx="77040" cy="23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46" name="Group 245">
            <a:extLst>
              <a:ext uri="{FF2B5EF4-FFF2-40B4-BE49-F238E27FC236}">
                <a16:creationId xmlns:a16="http://schemas.microsoft.com/office/drawing/2014/main" id="{5944B29C-E3F9-2942-5B98-74BAB759F3E3}"/>
              </a:ext>
            </a:extLst>
          </p:cNvPr>
          <p:cNvGrpSpPr/>
          <p:nvPr/>
        </p:nvGrpSpPr>
        <p:grpSpPr>
          <a:xfrm>
            <a:off x="4042528" y="4839092"/>
            <a:ext cx="2391480" cy="236520"/>
            <a:chOff x="4042528" y="4839092"/>
            <a:chExt cx="2391480" cy="236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971446D-A808-6023-DD3A-04FBE33F89E6}"/>
                    </a:ext>
                  </a:extLst>
                </p14:cNvPr>
                <p14:cNvContentPartPr/>
                <p14:nvPr/>
              </p14:nvContentPartPr>
              <p14:xfrm>
                <a:off x="4042528" y="4943852"/>
                <a:ext cx="121320" cy="10008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971446D-A808-6023-DD3A-04FBE33F89E6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4027408" y="4928372"/>
                  <a:ext cx="151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C2E3FD90-F003-39B4-0812-7688DA7CE7E5}"/>
                    </a:ext>
                  </a:extLst>
                </p14:cNvPr>
                <p14:cNvContentPartPr/>
                <p14:nvPr/>
              </p14:nvContentPartPr>
              <p14:xfrm>
                <a:off x="4224688" y="4981292"/>
                <a:ext cx="106560" cy="8244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C2E3FD90-F003-39B4-0812-7688DA7CE7E5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4209568" y="4966172"/>
                  <a:ext cx="1371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C2B7577C-CFC3-3C66-0E2D-F090570BE576}"/>
                    </a:ext>
                  </a:extLst>
                </p14:cNvPr>
                <p14:cNvContentPartPr/>
                <p14:nvPr/>
              </p14:nvContentPartPr>
              <p14:xfrm>
                <a:off x="4388488" y="4968332"/>
                <a:ext cx="161640" cy="1072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C2B7577C-CFC3-3C66-0E2D-F090570BE576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4373368" y="4953212"/>
                  <a:ext cx="192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20" name="Ink 219">
                  <a:extLst>
                    <a:ext uri="{FF2B5EF4-FFF2-40B4-BE49-F238E27FC236}">
                      <a16:creationId xmlns:a16="http://schemas.microsoft.com/office/drawing/2014/main" id="{3811BA44-48DA-7136-9EA7-2A2A7CD231DB}"/>
                    </a:ext>
                  </a:extLst>
                </p14:cNvPr>
                <p14:cNvContentPartPr/>
                <p14:nvPr/>
              </p14:nvContentPartPr>
              <p14:xfrm>
                <a:off x="4609528" y="4982372"/>
                <a:ext cx="104040" cy="77400"/>
              </p14:xfrm>
            </p:contentPart>
          </mc:Choice>
          <mc:Fallback xmlns="">
            <p:pic>
              <p:nvPicPr>
                <p:cNvPr id="220" name="Ink 219">
                  <a:extLst>
                    <a:ext uri="{FF2B5EF4-FFF2-40B4-BE49-F238E27FC236}">
                      <a16:creationId xmlns:a16="http://schemas.microsoft.com/office/drawing/2014/main" id="{3811BA44-48DA-7136-9EA7-2A2A7CD231DB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4594408" y="4966892"/>
                  <a:ext cx="1346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21" name="Ink 220">
                  <a:extLst>
                    <a:ext uri="{FF2B5EF4-FFF2-40B4-BE49-F238E27FC236}">
                      <a16:creationId xmlns:a16="http://schemas.microsoft.com/office/drawing/2014/main" id="{0FB156D9-5EB7-D2B1-F44C-F9666D192DC1}"/>
                    </a:ext>
                  </a:extLst>
                </p14:cNvPr>
                <p14:cNvContentPartPr/>
                <p14:nvPr/>
              </p14:nvContentPartPr>
              <p14:xfrm>
                <a:off x="4807528" y="4966532"/>
                <a:ext cx="115560" cy="84240"/>
              </p14:xfrm>
            </p:contentPart>
          </mc:Choice>
          <mc:Fallback xmlns="">
            <p:pic>
              <p:nvPicPr>
                <p:cNvPr id="221" name="Ink 220">
                  <a:extLst>
                    <a:ext uri="{FF2B5EF4-FFF2-40B4-BE49-F238E27FC236}">
                      <a16:creationId xmlns:a16="http://schemas.microsoft.com/office/drawing/2014/main" id="{0FB156D9-5EB7-D2B1-F44C-F9666D192DC1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4792408" y="4951052"/>
                  <a:ext cx="14616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22" name="Ink 221">
                  <a:extLst>
                    <a:ext uri="{FF2B5EF4-FFF2-40B4-BE49-F238E27FC236}">
                      <a16:creationId xmlns:a16="http://schemas.microsoft.com/office/drawing/2014/main" id="{25822393-04CF-7255-1BDC-B6236597F2BB}"/>
                    </a:ext>
                  </a:extLst>
                </p14:cNvPr>
                <p14:cNvContentPartPr/>
                <p14:nvPr/>
              </p14:nvContentPartPr>
              <p14:xfrm>
                <a:off x="4982488" y="4946732"/>
                <a:ext cx="102240" cy="108000"/>
              </p14:xfrm>
            </p:contentPart>
          </mc:Choice>
          <mc:Fallback xmlns="">
            <p:pic>
              <p:nvPicPr>
                <p:cNvPr id="222" name="Ink 221">
                  <a:extLst>
                    <a:ext uri="{FF2B5EF4-FFF2-40B4-BE49-F238E27FC236}">
                      <a16:creationId xmlns:a16="http://schemas.microsoft.com/office/drawing/2014/main" id="{25822393-04CF-7255-1BDC-B6236597F2BB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4967368" y="4931252"/>
                  <a:ext cx="13284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23" name="Ink 222">
                  <a:extLst>
                    <a:ext uri="{FF2B5EF4-FFF2-40B4-BE49-F238E27FC236}">
                      <a16:creationId xmlns:a16="http://schemas.microsoft.com/office/drawing/2014/main" id="{C16A63CE-9C57-9ECB-D747-E30B5EDA0F78}"/>
                    </a:ext>
                  </a:extLst>
                </p14:cNvPr>
                <p14:cNvContentPartPr/>
                <p14:nvPr/>
              </p14:nvContentPartPr>
              <p14:xfrm>
                <a:off x="5190208" y="4915052"/>
                <a:ext cx="42480" cy="126000"/>
              </p14:xfrm>
            </p:contentPart>
          </mc:Choice>
          <mc:Fallback xmlns="">
            <p:pic>
              <p:nvPicPr>
                <p:cNvPr id="223" name="Ink 222">
                  <a:extLst>
                    <a:ext uri="{FF2B5EF4-FFF2-40B4-BE49-F238E27FC236}">
                      <a16:creationId xmlns:a16="http://schemas.microsoft.com/office/drawing/2014/main" id="{C16A63CE-9C57-9ECB-D747-E30B5EDA0F78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5174728" y="4899932"/>
                  <a:ext cx="7308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24" name="Ink 223">
                  <a:extLst>
                    <a:ext uri="{FF2B5EF4-FFF2-40B4-BE49-F238E27FC236}">
                      <a16:creationId xmlns:a16="http://schemas.microsoft.com/office/drawing/2014/main" id="{6FE9E762-D5F9-5F15-D31A-C63FA85F7B95}"/>
                    </a:ext>
                  </a:extLst>
                </p14:cNvPr>
                <p14:cNvContentPartPr/>
                <p14:nvPr/>
              </p14:nvContentPartPr>
              <p14:xfrm>
                <a:off x="5207488" y="4958612"/>
                <a:ext cx="121320" cy="28080"/>
              </p14:xfrm>
            </p:contentPart>
          </mc:Choice>
          <mc:Fallback xmlns="">
            <p:pic>
              <p:nvPicPr>
                <p:cNvPr id="224" name="Ink 223">
                  <a:extLst>
                    <a:ext uri="{FF2B5EF4-FFF2-40B4-BE49-F238E27FC236}">
                      <a16:creationId xmlns:a16="http://schemas.microsoft.com/office/drawing/2014/main" id="{6FE9E762-D5F9-5F15-D31A-C63FA85F7B9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5192008" y="4943132"/>
                  <a:ext cx="151920" cy="58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1">
              <p14:nvContentPartPr>
                <p14:cNvPr id="225" name="Ink 224">
                  <a:extLst>
                    <a:ext uri="{FF2B5EF4-FFF2-40B4-BE49-F238E27FC236}">
                      <a16:creationId xmlns:a16="http://schemas.microsoft.com/office/drawing/2014/main" id="{944C6D42-68DC-41D9-7C83-C71E0AA0C3C2}"/>
                    </a:ext>
                  </a:extLst>
                </p14:cNvPr>
                <p14:cNvContentPartPr/>
                <p14:nvPr/>
              </p14:nvContentPartPr>
              <p14:xfrm>
                <a:off x="5361208" y="4928012"/>
                <a:ext cx="94680" cy="75960"/>
              </p14:xfrm>
            </p:contentPart>
          </mc:Choice>
          <mc:Fallback xmlns="">
            <p:pic>
              <p:nvPicPr>
                <p:cNvPr id="225" name="Ink 224">
                  <a:extLst>
                    <a:ext uri="{FF2B5EF4-FFF2-40B4-BE49-F238E27FC236}">
                      <a16:creationId xmlns:a16="http://schemas.microsoft.com/office/drawing/2014/main" id="{944C6D42-68DC-41D9-7C83-C71E0AA0C3C2}"/>
                    </a:ext>
                  </a:extLst>
                </p:cNvPr>
                <p:cNvPicPr/>
                <p:nvPr/>
              </p:nvPicPr>
              <p:blipFill>
                <a:blip r:embed="rId352"/>
                <a:stretch>
                  <a:fillRect/>
                </a:stretch>
              </p:blipFill>
              <p:spPr>
                <a:xfrm>
                  <a:off x="5345728" y="4912532"/>
                  <a:ext cx="124920" cy="10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3">
              <p14:nvContentPartPr>
                <p14:cNvPr id="226" name="Ink 225">
                  <a:extLst>
                    <a:ext uri="{FF2B5EF4-FFF2-40B4-BE49-F238E27FC236}">
                      <a16:creationId xmlns:a16="http://schemas.microsoft.com/office/drawing/2014/main" id="{8DE2A49A-EBC9-626A-5291-C8D164C69684}"/>
                    </a:ext>
                  </a:extLst>
                </p14:cNvPr>
                <p14:cNvContentPartPr/>
                <p14:nvPr/>
              </p14:nvContentPartPr>
              <p14:xfrm>
                <a:off x="5501608" y="4941692"/>
                <a:ext cx="108000" cy="88200"/>
              </p14:xfrm>
            </p:contentPart>
          </mc:Choice>
          <mc:Fallback xmlns="">
            <p:pic>
              <p:nvPicPr>
                <p:cNvPr id="226" name="Ink 225">
                  <a:extLst>
                    <a:ext uri="{FF2B5EF4-FFF2-40B4-BE49-F238E27FC236}">
                      <a16:creationId xmlns:a16="http://schemas.microsoft.com/office/drawing/2014/main" id="{8DE2A49A-EBC9-626A-5291-C8D164C69684}"/>
                    </a:ext>
                  </a:extLst>
                </p:cNvPr>
                <p:cNvPicPr/>
                <p:nvPr/>
              </p:nvPicPr>
              <p:blipFill>
                <a:blip r:embed="rId354"/>
                <a:stretch>
                  <a:fillRect/>
                </a:stretch>
              </p:blipFill>
              <p:spPr>
                <a:xfrm>
                  <a:off x="5486128" y="4926572"/>
                  <a:ext cx="13860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5">
              <p14:nvContentPartPr>
                <p14:cNvPr id="227" name="Ink 226">
                  <a:extLst>
                    <a:ext uri="{FF2B5EF4-FFF2-40B4-BE49-F238E27FC236}">
                      <a16:creationId xmlns:a16="http://schemas.microsoft.com/office/drawing/2014/main" id="{CBBB091B-E802-10DF-7B83-3323FC01474A}"/>
                    </a:ext>
                  </a:extLst>
                </p14:cNvPr>
                <p14:cNvContentPartPr/>
                <p14:nvPr/>
              </p14:nvContentPartPr>
              <p14:xfrm>
                <a:off x="5722648" y="4913972"/>
                <a:ext cx="48240" cy="106200"/>
              </p14:xfrm>
            </p:contentPart>
          </mc:Choice>
          <mc:Fallback xmlns="">
            <p:pic>
              <p:nvPicPr>
                <p:cNvPr id="227" name="Ink 226">
                  <a:extLst>
                    <a:ext uri="{FF2B5EF4-FFF2-40B4-BE49-F238E27FC236}">
                      <a16:creationId xmlns:a16="http://schemas.microsoft.com/office/drawing/2014/main" id="{CBBB091B-E802-10DF-7B83-3323FC01474A}"/>
                    </a:ext>
                  </a:extLst>
                </p:cNvPr>
                <p:cNvPicPr/>
                <p:nvPr/>
              </p:nvPicPr>
              <p:blipFill>
                <a:blip r:embed="rId356"/>
                <a:stretch>
                  <a:fillRect/>
                </a:stretch>
              </p:blipFill>
              <p:spPr>
                <a:xfrm>
                  <a:off x="5707168" y="4898852"/>
                  <a:ext cx="788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7">
              <p14:nvContentPartPr>
                <p14:cNvPr id="228" name="Ink 227">
                  <a:extLst>
                    <a:ext uri="{FF2B5EF4-FFF2-40B4-BE49-F238E27FC236}">
                      <a16:creationId xmlns:a16="http://schemas.microsoft.com/office/drawing/2014/main" id="{E0B92B3E-4F12-07A4-F188-51AD8F9B08D6}"/>
                    </a:ext>
                  </a:extLst>
                </p14:cNvPr>
                <p14:cNvContentPartPr/>
                <p14:nvPr/>
              </p14:nvContentPartPr>
              <p14:xfrm>
                <a:off x="5716888" y="4958612"/>
                <a:ext cx="100440" cy="9360"/>
              </p14:xfrm>
            </p:contentPart>
          </mc:Choice>
          <mc:Fallback xmlns="">
            <p:pic>
              <p:nvPicPr>
                <p:cNvPr id="228" name="Ink 227">
                  <a:extLst>
                    <a:ext uri="{FF2B5EF4-FFF2-40B4-BE49-F238E27FC236}">
                      <a16:creationId xmlns:a16="http://schemas.microsoft.com/office/drawing/2014/main" id="{E0B92B3E-4F12-07A4-F188-51AD8F9B08D6}"/>
                    </a:ext>
                  </a:extLst>
                </p:cNvPr>
                <p:cNvPicPr/>
                <p:nvPr/>
              </p:nvPicPr>
              <p:blipFill>
                <a:blip r:embed="rId358"/>
                <a:stretch>
                  <a:fillRect/>
                </a:stretch>
              </p:blipFill>
              <p:spPr>
                <a:xfrm>
                  <a:off x="5701408" y="4943132"/>
                  <a:ext cx="13068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59">
              <p14:nvContentPartPr>
                <p14:cNvPr id="229" name="Ink 228">
                  <a:extLst>
                    <a:ext uri="{FF2B5EF4-FFF2-40B4-BE49-F238E27FC236}">
                      <a16:creationId xmlns:a16="http://schemas.microsoft.com/office/drawing/2014/main" id="{8425F3BB-F6DF-969B-055B-368FFA4C3934}"/>
                    </a:ext>
                  </a:extLst>
                </p14:cNvPr>
                <p14:cNvContentPartPr/>
                <p14:nvPr/>
              </p14:nvContentPartPr>
              <p14:xfrm>
                <a:off x="5933968" y="4936652"/>
                <a:ext cx="40680" cy="68760"/>
              </p14:xfrm>
            </p:contentPart>
          </mc:Choice>
          <mc:Fallback xmlns="">
            <p:pic>
              <p:nvPicPr>
                <p:cNvPr id="229" name="Ink 228">
                  <a:extLst>
                    <a:ext uri="{FF2B5EF4-FFF2-40B4-BE49-F238E27FC236}">
                      <a16:creationId xmlns:a16="http://schemas.microsoft.com/office/drawing/2014/main" id="{8425F3BB-F6DF-969B-055B-368FFA4C3934}"/>
                    </a:ext>
                  </a:extLst>
                </p:cNvPr>
                <p:cNvPicPr/>
                <p:nvPr/>
              </p:nvPicPr>
              <p:blipFill>
                <a:blip r:embed="rId360"/>
                <a:stretch>
                  <a:fillRect/>
                </a:stretch>
              </p:blipFill>
              <p:spPr>
                <a:xfrm>
                  <a:off x="5918848" y="4921532"/>
                  <a:ext cx="71280" cy="9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1">
              <p14:nvContentPartPr>
                <p14:cNvPr id="230" name="Ink 229">
                  <a:extLst>
                    <a:ext uri="{FF2B5EF4-FFF2-40B4-BE49-F238E27FC236}">
                      <a16:creationId xmlns:a16="http://schemas.microsoft.com/office/drawing/2014/main" id="{D39F37CB-5EFC-4FBE-0017-409D9D50289B}"/>
                    </a:ext>
                  </a:extLst>
                </p14:cNvPr>
                <p14:cNvContentPartPr/>
                <p14:nvPr/>
              </p14:nvContentPartPr>
              <p14:xfrm>
                <a:off x="5935768" y="4936652"/>
                <a:ext cx="360" cy="360"/>
              </p14:xfrm>
            </p:contentPart>
          </mc:Choice>
          <mc:Fallback xmlns="">
            <p:pic>
              <p:nvPicPr>
                <p:cNvPr id="230" name="Ink 229">
                  <a:extLst>
                    <a:ext uri="{FF2B5EF4-FFF2-40B4-BE49-F238E27FC236}">
                      <a16:creationId xmlns:a16="http://schemas.microsoft.com/office/drawing/2014/main" id="{D39F37CB-5EFC-4FBE-0017-409D9D50289B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5920648" y="4921532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2">
              <p14:nvContentPartPr>
                <p14:cNvPr id="231" name="Ink 230">
                  <a:extLst>
                    <a:ext uri="{FF2B5EF4-FFF2-40B4-BE49-F238E27FC236}">
                      <a16:creationId xmlns:a16="http://schemas.microsoft.com/office/drawing/2014/main" id="{9515A59E-59FE-357A-914A-D723D9EF0E72}"/>
                    </a:ext>
                  </a:extLst>
                </p14:cNvPr>
                <p14:cNvContentPartPr/>
                <p14:nvPr/>
              </p14:nvContentPartPr>
              <p14:xfrm>
                <a:off x="6037648" y="4919012"/>
                <a:ext cx="113760" cy="101160"/>
              </p14:xfrm>
            </p:contentPart>
          </mc:Choice>
          <mc:Fallback xmlns="">
            <p:pic>
              <p:nvPicPr>
                <p:cNvPr id="231" name="Ink 230">
                  <a:extLst>
                    <a:ext uri="{FF2B5EF4-FFF2-40B4-BE49-F238E27FC236}">
                      <a16:creationId xmlns:a16="http://schemas.microsoft.com/office/drawing/2014/main" id="{9515A59E-59FE-357A-914A-D723D9EF0E72}"/>
                    </a:ext>
                  </a:extLst>
                </p:cNvPr>
                <p:cNvPicPr/>
                <p:nvPr/>
              </p:nvPicPr>
              <p:blipFill>
                <a:blip r:embed="rId363"/>
                <a:stretch>
                  <a:fillRect/>
                </a:stretch>
              </p:blipFill>
              <p:spPr>
                <a:xfrm>
                  <a:off x="6022528" y="4903892"/>
                  <a:ext cx="144360" cy="13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4">
              <p14:nvContentPartPr>
                <p14:cNvPr id="232" name="Ink 231">
                  <a:extLst>
                    <a:ext uri="{FF2B5EF4-FFF2-40B4-BE49-F238E27FC236}">
                      <a16:creationId xmlns:a16="http://schemas.microsoft.com/office/drawing/2014/main" id="{43DA8770-A351-2503-AD93-D6F8BD3F6C49}"/>
                    </a:ext>
                  </a:extLst>
                </p14:cNvPr>
                <p14:cNvContentPartPr/>
                <p14:nvPr/>
              </p14:nvContentPartPr>
              <p14:xfrm>
                <a:off x="6097408" y="4919012"/>
                <a:ext cx="336600" cy="114840"/>
              </p14:xfrm>
            </p:contentPart>
          </mc:Choice>
          <mc:Fallback xmlns="">
            <p:pic>
              <p:nvPicPr>
                <p:cNvPr id="232" name="Ink 231">
                  <a:extLst>
                    <a:ext uri="{FF2B5EF4-FFF2-40B4-BE49-F238E27FC236}">
                      <a16:creationId xmlns:a16="http://schemas.microsoft.com/office/drawing/2014/main" id="{43DA8770-A351-2503-AD93-D6F8BD3F6C49}"/>
                    </a:ext>
                  </a:extLst>
                </p:cNvPr>
                <p:cNvPicPr/>
                <p:nvPr/>
              </p:nvPicPr>
              <p:blipFill>
                <a:blip r:embed="rId365"/>
                <a:stretch>
                  <a:fillRect/>
                </a:stretch>
              </p:blipFill>
              <p:spPr>
                <a:xfrm>
                  <a:off x="6081928" y="4903892"/>
                  <a:ext cx="3672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6">
              <p14:nvContentPartPr>
                <p14:cNvPr id="233" name="Ink 232">
                  <a:extLst>
                    <a:ext uri="{FF2B5EF4-FFF2-40B4-BE49-F238E27FC236}">
                      <a16:creationId xmlns:a16="http://schemas.microsoft.com/office/drawing/2014/main" id="{84BA6988-BD23-2E2A-D68A-0CA6C57811D1}"/>
                    </a:ext>
                  </a:extLst>
                </p14:cNvPr>
                <p14:cNvContentPartPr/>
                <p14:nvPr/>
              </p14:nvContentPartPr>
              <p14:xfrm>
                <a:off x="5982208" y="4839092"/>
                <a:ext cx="11880" cy="3240"/>
              </p14:xfrm>
            </p:contentPart>
          </mc:Choice>
          <mc:Fallback xmlns="">
            <p:pic>
              <p:nvPicPr>
                <p:cNvPr id="233" name="Ink 232">
                  <a:extLst>
                    <a:ext uri="{FF2B5EF4-FFF2-40B4-BE49-F238E27FC236}">
                      <a16:creationId xmlns:a16="http://schemas.microsoft.com/office/drawing/2014/main" id="{84BA6988-BD23-2E2A-D68A-0CA6C57811D1}"/>
                    </a:ext>
                  </a:extLst>
                </p:cNvPr>
                <p:cNvPicPr/>
                <p:nvPr/>
              </p:nvPicPr>
              <p:blipFill>
                <a:blip r:embed="rId367"/>
                <a:stretch>
                  <a:fillRect/>
                </a:stretch>
              </p:blipFill>
              <p:spPr>
                <a:xfrm>
                  <a:off x="5966728" y="4823612"/>
                  <a:ext cx="42480" cy="338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68">
            <p14:nvContentPartPr>
              <p14:cNvPr id="234" name="Ink 233">
                <a:extLst>
                  <a:ext uri="{FF2B5EF4-FFF2-40B4-BE49-F238E27FC236}">
                    <a16:creationId xmlns:a16="http://schemas.microsoft.com/office/drawing/2014/main" id="{665985C9-DF97-83D4-7578-55B5EEA950AA}"/>
                  </a:ext>
                </a:extLst>
              </p14:cNvPr>
              <p14:cNvContentPartPr/>
              <p14:nvPr/>
            </p14:nvContentPartPr>
            <p14:xfrm>
              <a:off x="6674128" y="4863572"/>
              <a:ext cx="186840" cy="276480"/>
            </p14:xfrm>
          </p:contentPart>
        </mc:Choice>
        <mc:Fallback xmlns="">
          <p:pic>
            <p:nvPicPr>
              <p:cNvPr id="234" name="Ink 233">
                <a:extLst>
                  <a:ext uri="{FF2B5EF4-FFF2-40B4-BE49-F238E27FC236}">
                    <a16:creationId xmlns:a16="http://schemas.microsoft.com/office/drawing/2014/main" id="{665985C9-DF97-83D4-7578-55B5EEA950AA}"/>
                  </a:ext>
                </a:extLst>
              </p:cNvPr>
              <p:cNvPicPr/>
              <p:nvPr/>
            </p:nvPicPr>
            <p:blipFill>
              <a:blip r:embed="rId369"/>
              <a:stretch>
                <a:fillRect/>
              </a:stretch>
            </p:blipFill>
            <p:spPr>
              <a:xfrm>
                <a:off x="6658648" y="4848092"/>
                <a:ext cx="217440" cy="306720"/>
              </a:xfrm>
              <a:prstGeom prst="rect">
                <a:avLst/>
              </a:prstGeom>
            </p:spPr>
          </p:pic>
        </mc:Fallback>
      </mc:AlternateContent>
      <p:grpSp>
        <p:nvGrpSpPr>
          <p:cNvPr id="245" name="Group 244">
            <a:extLst>
              <a:ext uri="{FF2B5EF4-FFF2-40B4-BE49-F238E27FC236}">
                <a16:creationId xmlns:a16="http://schemas.microsoft.com/office/drawing/2014/main" id="{38703714-D463-6D00-6568-658FE3DFD7A3}"/>
              </a:ext>
            </a:extLst>
          </p:cNvPr>
          <p:cNvGrpSpPr/>
          <p:nvPr/>
        </p:nvGrpSpPr>
        <p:grpSpPr>
          <a:xfrm>
            <a:off x="4288768" y="5327252"/>
            <a:ext cx="1708920" cy="290880"/>
            <a:chOff x="4288768" y="5327252"/>
            <a:chExt cx="1708920" cy="29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70">
              <p14:nvContentPartPr>
                <p14:cNvPr id="235" name="Ink 234">
                  <a:extLst>
                    <a:ext uri="{FF2B5EF4-FFF2-40B4-BE49-F238E27FC236}">
                      <a16:creationId xmlns:a16="http://schemas.microsoft.com/office/drawing/2014/main" id="{805295DD-F3D5-D4B5-08C2-90C32490E28E}"/>
                    </a:ext>
                  </a:extLst>
                </p14:cNvPr>
                <p14:cNvContentPartPr/>
                <p14:nvPr/>
              </p14:nvContentPartPr>
              <p14:xfrm>
                <a:off x="4288768" y="5455772"/>
                <a:ext cx="121320" cy="100080"/>
              </p14:xfrm>
            </p:contentPart>
          </mc:Choice>
          <mc:Fallback xmlns="">
            <p:pic>
              <p:nvPicPr>
                <p:cNvPr id="235" name="Ink 234">
                  <a:extLst>
                    <a:ext uri="{FF2B5EF4-FFF2-40B4-BE49-F238E27FC236}">
                      <a16:creationId xmlns:a16="http://schemas.microsoft.com/office/drawing/2014/main" id="{805295DD-F3D5-D4B5-08C2-90C32490E28E}"/>
                    </a:ext>
                  </a:extLst>
                </p:cNvPr>
                <p:cNvPicPr/>
                <p:nvPr/>
              </p:nvPicPr>
              <p:blipFill>
                <a:blip r:embed="rId371"/>
                <a:stretch>
                  <a:fillRect/>
                </a:stretch>
              </p:blipFill>
              <p:spPr>
                <a:xfrm>
                  <a:off x="4273288" y="5440652"/>
                  <a:ext cx="1519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2">
              <p14:nvContentPartPr>
                <p14:cNvPr id="236" name="Ink 235">
                  <a:extLst>
                    <a:ext uri="{FF2B5EF4-FFF2-40B4-BE49-F238E27FC236}">
                      <a16:creationId xmlns:a16="http://schemas.microsoft.com/office/drawing/2014/main" id="{05D376D4-41D6-2C96-EE70-D70C3554BC63}"/>
                    </a:ext>
                  </a:extLst>
                </p14:cNvPr>
                <p14:cNvContentPartPr/>
                <p14:nvPr/>
              </p14:nvContentPartPr>
              <p14:xfrm>
                <a:off x="4344208" y="5441012"/>
                <a:ext cx="284760" cy="83520"/>
              </p14:xfrm>
            </p:contentPart>
          </mc:Choice>
          <mc:Fallback xmlns="">
            <p:pic>
              <p:nvPicPr>
                <p:cNvPr id="236" name="Ink 235">
                  <a:extLst>
                    <a:ext uri="{FF2B5EF4-FFF2-40B4-BE49-F238E27FC236}">
                      <a16:creationId xmlns:a16="http://schemas.microsoft.com/office/drawing/2014/main" id="{05D376D4-41D6-2C96-EE70-D70C3554BC63}"/>
                    </a:ext>
                  </a:extLst>
                </p:cNvPr>
                <p:cNvPicPr/>
                <p:nvPr/>
              </p:nvPicPr>
              <p:blipFill>
                <a:blip r:embed="rId373"/>
                <a:stretch>
                  <a:fillRect/>
                </a:stretch>
              </p:blipFill>
              <p:spPr>
                <a:xfrm>
                  <a:off x="4329088" y="5425532"/>
                  <a:ext cx="315360" cy="114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4">
              <p14:nvContentPartPr>
                <p14:cNvPr id="237" name="Ink 236">
                  <a:extLst>
                    <a:ext uri="{FF2B5EF4-FFF2-40B4-BE49-F238E27FC236}">
                      <a16:creationId xmlns:a16="http://schemas.microsoft.com/office/drawing/2014/main" id="{37CF5AE4-7598-DC8C-22F4-11A1C00D8432}"/>
                    </a:ext>
                  </a:extLst>
                </p14:cNvPr>
                <p14:cNvContentPartPr/>
                <p14:nvPr/>
              </p14:nvContentPartPr>
              <p14:xfrm>
                <a:off x="4742368" y="5418332"/>
                <a:ext cx="79200" cy="108000"/>
              </p14:xfrm>
            </p:contentPart>
          </mc:Choice>
          <mc:Fallback xmlns="">
            <p:pic>
              <p:nvPicPr>
                <p:cNvPr id="237" name="Ink 236">
                  <a:extLst>
                    <a:ext uri="{FF2B5EF4-FFF2-40B4-BE49-F238E27FC236}">
                      <a16:creationId xmlns:a16="http://schemas.microsoft.com/office/drawing/2014/main" id="{37CF5AE4-7598-DC8C-22F4-11A1C00D8432}"/>
                    </a:ext>
                  </a:extLst>
                </p:cNvPr>
                <p:cNvPicPr/>
                <p:nvPr/>
              </p:nvPicPr>
              <p:blipFill>
                <a:blip r:embed="rId375"/>
                <a:stretch>
                  <a:fillRect/>
                </a:stretch>
              </p:blipFill>
              <p:spPr>
                <a:xfrm>
                  <a:off x="4726888" y="5402852"/>
                  <a:ext cx="1098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6">
              <p14:nvContentPartPr>
                <p14:cNvPr id="238" name="Ink 237">
                  <a:extLst>
                    <a:ext uri="{FF2B5EF4-FFF2-40B4-BE49-F238E27FC236}">
                      <a16:creationId xmlns:a16="http://schemas.microsoft.com/office/drawing/2014/main" id="{732F7ECF-088D-100E-7452-51DB0ECBD95D}"/>
                    </a:ext>
                  </a:extLst>
                </p14:cNvPr>
                <p14:cNvContentPartPr/>
                <p14:nvPr/>
              </p14:nvContentPartPr>
              <p14:xfrm>
                <a:off x="4759648" y="5454692"/>
                <a:ext cx="111960" cy="9360"/>
              </p14:xfrm>
            </p:contentPart>
          </mc:Choice>
          <mc:Fallback xmlns="">
            <p:pic>
              <p:nvPicPr>
                <p:cNvPr id="238" name="Ink 237">
                  <a:extLst>
                    <a:ext uri="{FF2B5EF4-FFF2-40B4-BE49-F238E27FC236}">
                      <a16:creationId xmlns:a16="http://schemas.microsoft.com/office/drawing/2014/main" id="{732F7ECF-088D-100E-7452-51DB0ECBD95D}"/>
                    </a:ext>
                  </a:extLst>
                </p:cNvPr>
                <p:cNvPicPr/>
                <p:nvPr/>
              </p:nvPicPr>
              <p:blipFill>
                <a:blip r:embed="rId377"/>
                <a:stretch>
                  <a:fillRect/>
                </a:stretch>
              </p:blipFill>
              <p:spPr>
                <a:xfrm>
                  <a:off x="4744168" y="5439572"/>
                  <a:ext cx="1422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8">
              <p14:nvContentPartPr>
                <p14:cNvPr id="239" name="Ink 238">
                  <a:extLst>
                    <a:ext uri="{FF2B5EF4-FFF2-40B4-BE49-F238E27FC236}">
                      <a16:creationId xmlns:a16="http://schemas.microsoft.com/office/drawing/2014/main" id="{5E6C28EF-BA9D-EB21-5FA0-07FF02FE1E5D}"/>
                    </a:ext>
                  </a:extLst>
                </p14:cNvPr>
                <p14:cNvContentPartPr/>
                <p14:nvPr/>
              </p14:nvContentPartPr>
              <p14:xfrm>
                <a:off x="4969168" y="5464772"/>
                <a:ext cx="54360" cy="49680"/>
              </p14:xfrm>
            </p:contentPart>
          </mc:Choice>
          <mc:Fallback xmlns="">
            <p:pic>
              <p:nvPicPr>
                <p:cNvPr id="239" name="Ink 238">
                  <a:extLst>
                    <a:ext uri="{FF2B5EF4-FFF2-40B4-BE49-F238E27FC236}">
                      <a16:creationId xmlns:a16="http://schemas.microsoft.com/office/drawing/2014/main" id="{5E6C28EF-BA9D-EB21-5FA0-07FF02FE1E5D}"/>
                    </a:ext>
                  </a:extLst>
                </p:cNvPr>
                <p:cNvPicPr/>
                <p:nvPr/>
              </p:nvPicPr>
              <p:blipFill>
                <a:blip r:embed="rId379"/>
                <a:stretch>
                  <a:fillRect/>
                </a:stretch>
              </p:blipFill>
              <p:spPr>
                <a:xfrm>
                  <a:off x="4953688" y="5449292"/>
                  <a:ext cx="84600" cy="8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0">
              <p14:nvContentPartPr>
                <p14:cNvPr id="240" name="Ink 239">
                  <a:extLst>
                    <a:ext uri="{FF2B5EF4-FFF2-40B4-BE49-F238E27FC236}">
                      <a16:creationId xmlns:a16="http://schemas.microsoft.com/office/drawing/2014/main" id="{916FDC01-89C4-4632-5758-C866C6D54030}"/>
                    </a:ext>
                  </a:extLst>
                </p14:cNvPr>
                <p14:cNvContentPartPr/>
                <p14:nvPr/>
              </p14:nvContentPartPr>
              <p14:xfrm>
                <a:off x="4969168" y="5464772"/>
                <a:ext cx="360" cy="360"/>
              </p14:xfrm>
            </p:contentPart>
          </mc:Choice>
          <mc:Fallback xmlns="">
            <p:pic>
              <p:nvPicPr>
                <p:cNvPr id="240" name="Ink 239">
                  <a:extLst>
                    <a:ext uri="{FF2B5EF4-FFF2-40B4-BE49-F238E27FC236}">
                      <a16:creationId xmlns:a16="http://schemas.microsoft.com/office/drawing/2014/main" id="{916FDC01-89C4-4632-5758-C866C6D54030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4953688" y="5449292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1">
              <p14:nvContentPartPr>
                <p14:cNvPr id="241" name="Ink 240">
                  <a:extLst>
                    <a:ext uri="{FF2B5EF4-FFF2-40B4-BE49-F238E27FC236}">
                      <a16:creationId xmlns:a16="http://schemas.microsoft.com/office/drawing/2014/main" id="{DEC0D472-6C1A-F212-30A1-6C997CC658E2}"/>
                    </a:ext>
                  </a:extLst>
                </p14:cNvPr>
                <p14:cNvContentPartPr/>
                <p14:nvPr/>
              </p14:nvContentPartPr>
              <p14:xfrm>
                <a:off x="5130448" y="5404292"/>
                <a:ext cx="255960" cy="213840"/>
              </p14:xfrm>
            </p:contentPart>
          </mc:Choice>
          <mc:Fallback xmlns="">
            <p:pic>
              <p:nvPicPr>
                <p:cNvPr id="241" name="Ink 240">
                  <a:extLst>
                    <a:ext uri="{FF2B5EF4-FFF2-40B4-BE49-F238E27FC236}">
                      <a16:creationId xmlns:a16="http://schemas.microsoft.com/office/drawing/2014/main" id="{DEC0D472-6C1A-F212-30A1-6C997CC658E2}"/>
                    </a:ext>
                  </a:extLst>
                </p:cNvPr>
                <p:cNvPicPr/>
                <p:nvPr/>
              </p:nvPicPr>
              <p:blipFill>
                <a:blip r:embed="rId382"/>
                <a:stretch>
                  <a:fillRect/>
                </a:stretch>
              </p:blipFill>
              <p:spPr>
                <a:xfrm>
                  <a:off x="5115328" y="5389172"/>
                  <a:ext cx="286560" cy="24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3">
              <p14:nvContentPartPr>
                <p14:cNvPr id="242" name="Ink 241">
                  <a:extLst>
                    <a:ext uri="{FF2B5EF4-FFF2-40B4-BE49-F238E27FC236}">
                      <a16:creationId xmlns:a16="http://schemas.microsoft.com/office/drawing/2014/main" id="{4B6E4DA3-F4EE-0686-562C-97E20BB226C5}"/>
                    </a:ext>
                  </a:extLst>
                </p14:cNvPr>
                <p14:cNvContentPartPr/>
                <p14:nvPr/>
              </p14:nvContentPartPr>
              <p14:xfrm>
                <a:off x="4986448" y="5327252"/>
                <a:ext cx="25200" cy="360"/>
              </p14:xfrm>
            </p:contentPart>
          </mc:Choice>
          <mc:Fallback xmlns="">
            <p:pic>
              <p:nvPicPr>
                <p:cNvPr id="242" name="Ink 241">
                  <a:extLst>
                    <a:ext uri="{FF2B5EF4-FFF2-40B4-BE49-F238E27FC236}">
                      <a16:creationId xmlns:a16="http://schemas.microsoft.com/office/drawing/2014/main" id="{4B6E4DA3-F4EE-0686-562C-97E20BB226C5}"/>
                    </a:ext>
                  </a:extLst>
                </p:cNvPr>
                <p:cNvPicPr/>
                <p:nvPr/>
              </p:nvPicPr>
              <p:blipFill>
                <a:blip r:embed="rId384"/>
                <a:stretch>
                  <a:fillRect/>
                </a:stretch>
              </p:blipFill>
              <p:spPr>
                <a:xfrm>
                  <a:off x="4970968" y="5312132"/>
                  <a:ext cx="558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5">
              <p14:nvContentPartPr>
                <p14:cNvPr id="243" name="Ink 242">
                  <a:extLst>
                    <a:ext uri="{FF2B5EF4-FFF2-40B4-BE49-F238E27FC236}">
                      <a16:creationId xmlns:a16="http://schemas.microsoft.com/office/drawing/2014/main" id="{8A049378-74DE-818C-A23E-99EEC81C2DFB}"/>
                    </a:ext>
                  </a:extLst>
                </p14:cNvPr>
                <p14:cNvContentPartPr/>
                <p14:nvPr/>
              </p14:nvContentPartPr>
              <p14:xfrm>
                <a:off x="5470648" y="5376572"/>
                <a:ext cx="205920" cy="117000"/>
              </p14:xfrm>
            </p:contentPart>
          </mc:Choice>
          <mc:Fallback xmlns="">
            <p:pic>
              <p:nvPicPr>
                <p:cNvPr id="243" name="Ink 242">
                  <a:extLst>
                    <a:ext uri="{FF2B5EF4-FFF2-40B4-BE49-F238E27FC236}">
                      <a16:creationId xmlns:a16="http://schemas.microsoft.com/office/drawing/2014/main" id="{8A049378-74DE-818C-A23E-99EEC81C2DFB}"/>
                    </a:ext>
                  </a:extLst>
                </p:cNvPr>
                <p:cNvPicPr/>
                <p:nvPr/>
              </p:nvPicPr>
              <p:blipFill>
                <a:blip r:embed="rId386"/>
                <a:stretch>
                  <a:fillRect/>
                </a:stretch>
              </p:blipFill>
              <p:spPr>
                <a:xfrm>
                  <a:off x="5455528" y="5361452"/>
                  <a:ext cx="23652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7">
              <p14:nvContentPartPr>
                <p14:cNvPr id="244" name="Ink 243">
                  <a:extLst>
                    <a:ext uri="{FF2B5EF4-FFF2-40B4-BE49-F238E27FC236}">
                      <a16:creationId xmlns:a16="http://schemas.microsoft.com/office/drawing/2014/main" id="{6A9DF8A1-D5B3-FB10-54A0-560D9BD28925}"/>
                    </a:ext>
                  </a:extLst>
                </p14:cNvPr>
                <p14:cNvContentPartPr/>
                <p14:nvPr/>
              </p14:nvContentPartPr>
              <p14:xfrm>
                <a:off x="5760808" y="5372612"/>
                <a:ext cx="236880" cy="140760"/>
              </p14:xfrm>
            </p:contentPart>
          </mc:Choice>
          <mc:Fallback xmlns="">
            <p:pic>
              <p:nvPicPr>
                <p:cNvPr id="244" name="Ink 243">
                  <a:extLst>
                    <a:ext uri="{FF2B5EF4-FFF2-40B4-BE49-F238E27FC236}">
                      <a16:creationId xmlns:a16="http://schemas.microsoft.com/office/drawing/2014/main" id="{6A9DF8A1-D5B3-FB10-54A0-560D9BD28925}"/>
                    </a:ext>
                  </a:extLst>
                </p:cNvPr>
                <p:cNvPicPr/>
                <p:nvPr/>
              </p:nvPicPr>
              <p:blipFill>
                <a:blip r:embed="rId388"/>
                <a:stretch>
                  <a:fillRect/>
                </a:stretch>
              </p:blipFill>
              <p:spPr>
                <a:xfrm>
                  <a:off x="5745688" y="5357492"/>
                  <a:ext cx="267120" cy="171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89">
            <p14:nvContentPartPr>
              <p14:cNvPr id="247" name="Ink 246">
                <a:extLst>
                  <a:ext uri="{FF2B5EF4-FFF2-40B4-BE49-F238E27FC236}">
                    <a16:creationId xmlns:a16="http://schemas.microsoft.com/office/drawing/2014/main" id="{B0D119C2-741E-9DFE-FD99-3A76E7E40C69}"/>
                  </a:ext>
                </a:extLst>
              </p14:cNvPr>
              <p14:cNvContentPartPr/>
              <p14:nvPr/>
            </p14:nvContentPartPr>
            <p14:xfrm>
              <a:off x="3079888" y="2803301"/>
              <a:ext cx="119520" cy="403200"/>
            </p14:xfrm>
          </p:contentPart>
        </mc:Choice>
        <mc:Fallback xmlns="">
          <p:pic>
            <p:nvPicPr>
              <p:cNvPr id="247" name="Ink 246">
                <a:extLst>
                  <a:ext uri="{FF2B5EF4-FFF2-40B4-BE49-F238E27FC236}">
                    <a16:creationId xmlns:a16="http://schemas.microsoft.com/office/drawing/2014/main" id="{B0D119C2-741E-9DFE-FD99-3A76E7E40C69}"/>
                  </a:ext>
                </a:extLst>
              </p:cNvPr>
              <p:cNvPicPr/>
              <p:nvPr/>
            </p:nvPicPr>
            <p:blipFill>
              <a:blip r:embed="rId390"/>
              <a:stretch>
                <a:fillRect/>
              </a:stretch>
            </p:blipFill>
            <p:spPr>
              <a:xfrm>
                <a:off x="3064768" y="2788181"/>
                <a:ext cx="150120" cy="433440"/>
              </a:xfrm>
              <a:prstGeom prst="rect">
                <a:avLst/>
              </a:prstGeom>
            </p:spPr>
          </p:pic>
        </mc:Fallback>
      </mc:AlternateContent>
      <p:grpSp>
        <p:nvGrpSpPr>
          <p:cNvPr id="260" name="Group 259">
            <a:extLst>
              <a:ext uri="{FF2B5EF4-FFF2-40B4-BE49-F238E27FC236}">
                <a16:creationId xmlns:a16="http://schemas.microsoft.com/office/drawing/2014/main" id="{6706391C-29A6-7BC8-9150-8C24E5F97BEF}"/>
              </a:ext>
            </a:extLst>
          </p:cNvPr>
          <p:cNvGrpSpPr/>
          <p:nvPr/>
        </p:nvGrpSpPr>
        <p:grpSpPr>
          <a:xfrm>
            <a:off x="9194488" y="1954781"/>
            <a:ext cx="2804760" cy="463680"/>
            <a:chOff x="9194488" y="1954781"/>
            <a:chExt cx="2804760" cy="463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1">
              <p14:nvContentPartPr>
                <p14:cNvPr id="248" name="Ink 247">
                  <a:extLst>
                    <a:ext uri="{FF2B5EF4-FFF2-40B4-BE49-F238E27FC236}">
                      <a16:creationId xmlns:a16="http://schemas.microsoft.com/office/drawing/2014/main" id="{DD198072-B9F0-5972-29AF-B32813135868}"/>
                    </a:ext>
                  </a:extLst>
                </p14:cNvPr>
                <p14:cNvContentPartPr/>
                <p14:nvPr/>
              </p14:nvContentPartPr>
              <p14:xfrm>
                <a:off x="9194488" y="2005181"/>
                <a:ext cx="365400" cy="201960"/>
              </p14:xfrm>
            </p:contentPart>
          </mc:Choice>
          <mc:Fallback xmlns="">
            <p:pic>
              <p:nvPicPr>
                <p:cNvPr id="248" name="Ink 247">
                  <a:extLst>
                    <a:ext uri="{FF2B5EF4-FFF2-40B4-BE49-F238E27FC236}">
                      <a16:creationId xmlns:a16="http://schemas.microsoft.com/office/drawing/2014/main" id="{DD198072-B9F0-5972-29AF-B32813135868}"/>
                    </a:ext>
                  </a:extLst>
                </p:cNvPr>
                <p:cNvPicPr/>
                <p:nvPr/>
              </p:nvPicPr>
              <p:blipFill>
                <a:blip r:embed="rId392"/>
                <a:stretch>
                  <a:fillRect/>
                </a:stretch>
              </p:blipFill>
              <p:spPr>
                <a:xfrm>
                  <a:off x="9179008" y="1989701"/>
                  <a:ext cx="3960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3">
              <p14:nvContentPartPr>
                <p14:cNvPr id="249" name="Ink 248">
                  <a:extLst>
                    <a:ext uri="{FF2B5EF4-FFF2-40B4-BE49-F238E27FC236}">
                      <a16:creationId xmlns:a16="http://schemas.microsoft.com/office/drawing/2014/main" id="{A7D44EB5-E989-D2FC-DB64-2E72239AFDF0}"/>
                    </a:ext>
                  </a:extLst>
                </p14:cNvPr>
                <p14:cNvContentPartPr/>
                <p14:nvPr/>
              </p14:nvContentPartPr>
              <p14:xfrm>
                <a:off x="9663208" y="2075381"/>
                <a:ext cx="198360" cy="133560"/>
              </p14:xfrm>
            </p:contentPart>
          </mc:Choice>
          <mc:Fallback xmlns="">
            <p:pic>
              <p:nvPicPr>
                <p:cNvPr id="249" name="Ink 248">
                  <a:extLst>
                    <a:ext uri="{FF2B5EF4-FFF2-40B4-BE49-F238E27FC236}">
                      <a16:creationId xmlns:a16="http://schemas.microsoft.com/office/drawing/2014/main" id="{A7D44EB5-E989-D2FC-DB64-2E72239AFDF0}"/>
                    </a:ext>
                  </a:extLst>
                </p:cNvPr>
                <p:cNvPicPr/>
                <p:nvPr/>
              </p:nvPicPr>
              <p:blipFill>
                <a:blip r:embed="rId394"/>
                <a:stretch>
                  <a:fillRect/>
                </a:stretch>
              </p:blipFill>
              <p:spPr>
                <a:xfrm>
                  <a:off x="9648088" y="2059901"/>
                  <a:ext cx="22896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5">
              <p14:nvContentPartPr>
                <p14:cNvPr id="250" name="Ink 249">
                  <a:extLst>
                    <a:ext uri="{FF2B5EF4-FFF2-40B4-BE49-F238E27FC236}">
                      <a16:creationId xmlns:a16="http://schemas.microsoft.com/office/drawing/2014/main" id="{E6C45D1C-0153-3CBA-8B7B-19417CFF60CE}"/>
                    </a:ext>
                  </a:extLst>
                </p14:cNvPr>
                <p14:cNvContentPartPr/>
                <p14:nvPr/>
              </p14:nvContentPartPr>
              <p14:xfrm>
                <a:off x="9915208" y="2067461"/>
                <a:ext cx="175320" cy="123840"/>
              </p14:xfrm>
            </p:contentPart>
          </mc:Choice>
          <mc:Fallback xmlns="">
            <p:pic>
              <p:nvPicPr>
                <p:cNvPr id="250" name="Ink 249">
                  <a:extLst>
                    <a:ext uri="{FF2B5EF4-FFF2-40B4-BE49-F238E27FC236}">
                      <a16:creationId xmlns:a16="http://schemas.microsoft.com/office/drawing/2014/main" id="{E6C45D1C-0153-3CBA-8B7B-19417CFF60CE}"/>
                    </a:ext>
                  </a:extLst>
                </p:cNvPr>
                <p:cNvPicPr/>
                <p:nvPr/>
              </p:nvPicPr>
              <p:blipFill>
                <a:blip r:embed="rId396"/>
                <a:stretch>
                  <a:fillRect/>
                </a:stretch>
              </p:blipFill>
              <p:spPr>
                <a:xfrm>
                  <a:off x="9899728" y="2051981"/>
                  <a:ext cx="20556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7">
              <p14:nvContentPartPr>
                <p14:cNvPr id="251" name="Ink 250">
                  <a:extLst>
                    <a:ext uri="{FF2B5EF4-FFF2-40B4-BE49-F238E27FC236}">
                      <a16:creationId xmlns:a16="http://schemas.microsoft.com/office/drawing/2014/main" id="{17011B89-D856-9064-9574-75350A2DF208}"/>
                    </a:ext>
                  </a:extLst>
                </p14:cNvPr>
                <p14:cNvContentPartPr/>
                <p14:nvPr/>
              </p14:nvContentPartPr>
              <p14:xfrm>
                <a:off x="10082248" y="2091221"/>
                <a:ext cx="254160" cy="327240"/>
              </p14:xfrm>
            </p:contentPart>
          </mc:Choice>
          <mc:Fallback xmlns="">
            <p:pic>
              <p:nvPicPr>
                <p:cNvPr id="251" name="Ink 250">
                  <a:extLst>
                    <a:ext uri="{FF2B5EF4-FFF2-40B4-BE49-F238E27FC236}">
                      <a16:creationId xmlns:a16="http://schemas.microsoft.com/office/drawing/2014/main" id="{17011B89-D856-9064-9574-75350A2DF208}"/>
                    </a:ext>
                  </a:extLst>
                </p:cNvPr>
                <p:cNvPicPr/>
                <p:nvPr/>
              </p:nvPicPr>
              <p:blipFill>
                <a:blip r:embed="rId398"/>
                <a:stretch>
                  <a:fillRect/>
                </a:stretch>
              </p:blipFill>
              <p:spPr>
                <a:xfrm>
                  <a:off x="10067128" y="2075741"/>
                  <a:ext cx="284760" cy="35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99">
              <p14:nvContentPartPr>
                <p14:cNvPr id="252" name="Ink 251">
                  <a:extLst>
                    <a:ext uri="{FF2B5EF4-FFF2-40B4-BE49-F238E27FC236}">
                      <a16:creationId xmlns:a16="http://schemas.microsoft.com/office/drawing/2014/main" id="{AD944C5E-F29F-6334-DF2D-F1A9942B78C3}"/>
                    </a:ext>
                  </a:extLst>
                </p14:cNvPr>
                <p14:cNvContentPartPr/>
                <p14:nvPr/>
              </p14:nvContentPartPr>
              <p14:xfrm>
                <a:off x="10426408" y="2095181"/>
                <a:ext cx="163800" cy="123480"/>
              </p14:xfrm>
            </p:contentPart>
          </mc:Choice>
          <mc:Fallback xmlns="">
            <p:pic>
              <p:nvPicPr>
                <p:cNvPr id="252" name="Ink 251">
                  <a:extLst>
                    <a:ext uri="{FF2B5EF4-FFF2-40B4-BE49-F238E27FC236}">
                      <a16:creationId xmlns:a16="http://schemas.microsoft.com/office/drawing/2014/main" id="{AD944C5E-F29F-6334-DF2D-F1A9942B78C3}"/>
                    </a:ext>
                  </a:extLst>
                </p:cNvPr>
                <p:cNvPicPr/>
                <p:nvPr/>
              </p:nvPicPr>
              <p:blipFill>
                <a:blip r:embed="rId400"/>
                <a:stretch>
                  <a:fillRect/>
                </a:stretch>
              </p:blipFill>
              <p:spPr>
                <a:xfrm>
                  <a:off x="10411288" y="2079701"/>
                  <a:ext cx="194400" cy="15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1">
              <p14:nvContentPartPr>
                <p14:cNvPr id="253" name="Ink 252">
                  <a:extLst>
                    <a:ext uri="{FF2B5EF4-FFF2-40B4-BE49-F238E27FC236}">
                      <a16:creationId xmlns:a16="http://schemas.microsoft.com/office/drawing/2014/main" id="{4755CF6C-0D40-129C-F72F-E0D558BC9A25}"/>
                    </a:ext>
                  </a:extLst>
                </p14:cNvPr>
                <p14:cNvContentPartPr/>
                <p14:nvPr/>
              </p14:nvContentPartPr>
              <p14:xfrm>
                <a:off x="10697488" y="2070341"/>
                <a:ext cx="163800" cy="126720"/>
              </p14:xfrm>
            </p:contentPart>
          </mc:Choice>
          <mc:Fallback xmlns="">
            <p:pic>
              <p:nvPicPr>
                <p:cNvPr id="253" name="Ink 252">
                  <a:extLst>
                    <a:ext uri="{FF2B5EF4-FFF2-40B4-BE49-F238E27FC236}">
                      <a16:creationId xmlns:a16="http://schemas.microsoft.com/office/drawing/2014/main" id="{4755CF6C-0D40-129C-F72F-E0D558BC9A25}"/>
                    </a:ext>
                  </a:extLst>
                </p:cNvPr>
                <p:cNvPicPr/>
                <p:nvPr/>
              </p:nvPicPr>
              <p:blipFill>
                <a:blip r:embed="rId402"/>
                <a:stretch>
                  <a:fillRect/>
                </a:stretch>
              </p:blipFill>
              <p:spPr>
                <a:xfrm>
                  <a:off x="10682368" y="2055221"/>
                  <a:ext cx="1944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3">
              <p14:nvContentPartPr>
                <p14:cNvPr id="254" name="Ink 253">
                  <a:extLst>
                    <a:ext uri="{FF2B5EF4-FFF2-40B4-BE49-F238E27FC236}">
                      <a16:creationId xmlns:a16="http://schemas.microsoft.com/office/drawing/2014/main" id="{444ADDF1-E924-B266-958C-3D272E67AD3F}"/>
                    </a:ext>
                  </a:extLst>
                </p14:cNvPr>
                <p14:cNvContentPartPr/>
                <p14:nvPr/>
              </p14:nvContentPartPr>
              <p14:xfrm>
                <a:off x="10941568" y="2084021"/>
                <a:ext cx="169560" cy="69480"/>
              </p14:xfrm>
            </p:contentPart>
          </mc:Choice>
          <mc:Fallback xmlns="">
            <p:pic>
              <p:nvPicPr>
                <p:cNvPr id="254" name="Ink 253">
                  <a:extLst>
                    <a:ext uri="{FF2B5EF4-FFF2-40B4-BE49-F238E27FC236}">
                      <a16:creationId xmlns:a16="http://schemas.microsoft.com/office/drawing/2014/main" id="{444ADDF1-E924-B266-958C-3D272E67AD3F}"/>
                    </a:ext>
                  </a:extLst>
                </p:cNvPr>
                <p:cNvPicPr/>
                <p:nvPr/>
              </p:nvPicPr>
              <p:blipFill>
                <a:blip r:embed="rId404"/>
                <a:stretch>
                  <a:fillRect/>
                </a:stretch>
              </p:blipFill>
              <p:spPr>
                <a:xfrm>
                  <a:off x="10926448" y="2068901"/>
                  <a:ext cx="20016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5">
              <p14:nvContentPartPr>
                <p14:cNvPr id="255" name="Ink 254">
                  <a:extLst>
                    <a:ext uri="{FF2B5EF4-FFF2-40B4-BE49-F238E27FC236}">
                      <a16:creationId xmlns:a16="http://schemas.microsoft.com/office/drawing/2014/main" id="{457B25D9-B7DD-D2CC-BE7C-5E3D1903DBE0}"/>
                    </a:ext>
                  </a:extLst>
                </p14:cNvPr>
                <p14:cNvContentPartPr/>
                <p14:nvPr/>
              </p14:nvContentPartPr>
              <p14:xfrm>
                <a:off x="11312368" y="2043701"/>
                <a:ext cx="142560" cy="119880"/>
              </p14:xfrm>
            </p:contentPart>
          </mc:Choice>
          <mc:Fallback xmlns="">
            <p:pic>
              <p:nvPicPr>
                <p:cNvPr id="255" name="Ink 254">
                  <a:extLst>
                    <a:ext uri="{FF2B5EF4-FFF2-40B4-BE49-F238E27FC236}">
                      <a16:creationId xmlns:a16="http://schemas.microsoft.com/office/drawing/2014/main" id="{457B25D9-B7DD-D2CC-BE7C-5E3D1903DBE0}"/>
                    </a:ext>
                  </a:extLst>
                </p:cNvPr>
                <p:cNvPicPr/>
                <p:nvPr/>
              </p:nvPicPr>
              <p:blipFill>
                <a:blip r:embed="rId406"/>
                <a:stretch>
                  <a:fillRect/>
                </a:stretch>
              </p:blipFill>
              <p:spPr>
                <a:xfrm>
                  <a:off x="11297248" y="2028221"/>
                  <a:ext cx="17316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7">
              <p14:nvContentPartPr>
                <p14:cNvPr id="256" name="Ink 255">
                  <a:extLst>
                    <a:ext uri="{FF2B5EF4-FFF2-40B4-BE49-F238E27FC236}">
                      <a16:creationId xmlns:a16="http://schemas.microsoft.com/office/drawing/2014/main" id="{F881EF80-E054-6AE6-5B1E-EF84D0443FDB}"/>
                    </a:ext>
                  </a:extLst>
                </p14:cNvPr>
                <p14:cNvContentPartPr/>
                <p14:nvPr/>
              </p14:nvContentPartPr>
              <p14:xfrm>
                <a:off x="11535568" y="2003021"/>
                <a:ext cx="42480" cy="171360"/>
              </p14:xfrm>
            </p:contentPart>
          </mc:Choice>
          <mc:Fallback xmlns="">
            <p:pic>
              <p:nvPicPr>
                <p:cNvPr id="256" name="Ink 255">
                  <a:extLst>
                    <a:ext uri="{FF2B5EF4-FFF2-40B4-BE49-F238E27FC236}">
                      <a16:creationId xmlns:a16="http://schemas.microsoft.com/office/drawing/2014/main" id="{F881EF80-E054-6AE6-5B1E-EF84D0443FDB}"/>
                    </a:ext>
                  </a:extLst>
                </p:cNvPr>
                <p:cNvPicPr/>
                <p:nvPr/>
              </p:nvPicPr>
              <p:blipFill>
                <a:blip r:embed="rId408"/>
                <a:stretch>
                  <a:fillRect/>
                </a:stretch>
              </p:blipFill>
              <p:spPr>
                <a:xfrm>
                  <a:off x="11520448" y="1987901"/>
                  <a:ext cx="730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9">
              <p14:nvContentPartPr>
                <p14:cNvPr id="257" name="Ink 256">
                  <a:extLst>
                    <a:ext uri="{FF2B5EF4-FFF2-40B4-BE49-F238E27FC236}">
                      <a16:creationId xmlns:a16="http://schemas.microsoft.com/office/drawing/2014/main" id="{41CD4B5F-1F8B-F329-B369-2C84F25CF5DE}"/>
                    </a:ext>
                  </a:extLst>
                </p14:cNvPr>
                <p14:cNvContentPartPr/>
                <p14:nvPr/>
              </p14:nvContentPartPr>
              <p14:xfrm>
                <a:off x="11498848" y="2075741"/>
                <a:ext cx="92520" cy="11520"/>
              </p14:xfrm>
            </p:contentPart>
          </mc:Choice>
          <mc:Fallback xmlns="">
            <p:pic>
              <p:nvPicPr>
                <p:cNvPr id="257" name="Ink 256">
                  <a:extLst>
                    <a:ext uri="{FF2B5EF4-FFF2-40B4-BE49-F238E27FC236}">
                      <a16:creationId xmlns:a16="http://schemas.microsoft.com/office/drawing/2014/main" id="{41CD4B5F-1F8B-F329-B369-2C84F25CF5DE}"/>
                    </a:ext>
                  </a:extLst>
                </p:cNvPr>
                <p:cNvPicPr/>
                <p:nvPr/>
              </p:nvPicPr>
              <p:blipFill>
                <a:blip r:embed="rId410"/>
                <a:stretch>
                  <a:fillRect/>
                </a:stretch>
              </p:blipFill>
              <p:spPr>
                <a:xfrm>
                  <a:off x="11483728" y="2060621"/>
                  <a:ext cx="123120" cy="42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1">
              <p14:nvContentPartPr>
                <p14:cNvPr id="258" name="Ink 257">
                  <a:extLst>
                    <a:ext uri="{FF2B5EF4-FFF2-40B4-BE49-F238E27FC236}">
                      <a16:creationId xmlns:a16="http://schemas.microsoft.com/office/drawing/2014/main" id="{D2D7A1F6-95EE-DB6B-BB3F-4DA4E2D0C99A}"/>
                    </a:ext>
                  </a:extLst>
                </p14:cNvPr>
                <p14:cNvContentPartPr/>
                <p14:nvPr/>
              </p14:nvContentPartPr>
              <p14:xfrm>
                <a:off x="11709448" y="2068181"/>
                <a:ext cx="172440" cy="89280"/>
              </p14:xfrm>
            </p:contentPart>
          </mc:Choice>
          <mc:Fallback xmlns="">
            <p:pic>
              <p:nvPicPr>
                <p:cNvPr id="258" name="Ink 257">
                  <a:extLst>
                    <a:ext uri="{FF2B5EF4-FFF2-40B4-BE49-F238E27FC236}">
                      <a16:creationId xmlns:a16="http://schemas.microsoft.com/office/drawing/2014/main" id="{D2D7A1F6-95EE-DB6B-BB3F-4DA4E2D0C99A}"/>
                    </a:ext>
                  </a:extLst>
                </p:cNvPr>
                <p:cNvPicPr/>
                <p:nvPr/>
              </p:nvPicPr>
              <p:blipFill>
                <a:blip r:embed="rId412"/>
                <a:stretch>
                  <a:fillRect/>
                </a:stretch>
              </p:blipFill>
              <p:spPr>
                <a:xfrm>
                  <a:off x="11693968" y="2053061"/>
                  <a:ext cx="20304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3">
              <p14:nvContentPartPr>
                <p14:cNvPr id="259" name="Ink 258">
                  <a:extLst>
                    <a:ext uri="{FF2B5EF4-FFF2-40B4-BE49-F238E27FC236}">
                      <a16:creationId xmlns:a16="http://schemas.microsoft.com/office/drawing/2014/main" id="{3BD0B895-95E2-8575-00A5-D1604490D972}"/>
                    </a:ext>
                  </a:extLst>
                </p14:cNvPr>
                <p14:cNvContentPartPr/>
                <p14:nvPr/>
              </p14:nvContentPartPr>
              <p14:xfrm>
                <a:off x="11965768" y="1954781"/>
                <a:ext cx="33480" cy="151560"/>
              </p14:xfrm>
            </p:contentPart>
          </mc:Choice>
          <mc:Fallback xmlns="">
            <p:pic>
              <p:nvPicPr>
                <p:cNvPr id="259" name="Ink 258">
                  <a:extLst>
                    <a:ext uri="{FF2B5EF4-FFF2-40B4-BE49-F238E27FC236}">
                      <a16:creationId xmlns:a16="http://schemas.microsoft.com/office/drawing/2014/main" id="{3BD0B895-95E2-8575-00A5-D1604490D972}"/>
                    </a:ext>
                  </a:extLst>
                </p:cNvPr>
                <p:cNvPicPr/>
                <p:nvPr/>
              </p:nvPicPr>
              <p:blipFill>
                <a:blip r:embed="rId414"/>
                <a:stretch>
                  <a:fillRect/>
                </a:stretch>
              </p:blipFill>
              <p:spPr>
                <a:xfrm>
                  <a:off x="11950648" y="1939301"/>
                  <a:ext cx="63720" cy="1821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15">
            <p14:nvContentPartPr>
              <p14:cNvPr id="261" name="Ink 260">
                <a:extLst>
                  <a:ext uri="{FF2B5EF4-FFF2-40B4-BE49-F238E27FC236}">
                    <a16:creationId xmlns:a16="http://schemas.microsoft.com/office/drawing/2014/main" id="{F3281454-DF56-5F40-43E0-3B094F79A3A1}"/>
                  </a:ext>
                </a:extLst>
              </p14:cNvPr>
              <p14:cNvContentPartPr/>
              <p14:nvPr/>
            </p14:nvContentPartPr>
            <p14:xfrm>
              <a:off x="8788768" y="2372741"/>
              <a:ext cx="3212280" cy="88560"/>
            </p14:xfrm>
          </p:contentPart>
        </mc:Choice>
        <mc:Fallback xmlns="">
          <p:pic>
            <p:nvPicPr>
              <p:cNvPr id="261" name="Ink 260">
                <a:extLst>
                  <a:ext uri="{FF2B5EF4-FFF2-40B4-BE49-F238E27FC236}">
                    <a16:creationId xmlns:a16="http://schemas.microsoft.com/office/drawing/2014/main" id="{F3281454-DF56-5F40-43E0-3B094F79A3A1}"/>
                  </a:ext>
                </a:extLst>
              </p:cNvPr>
              <p:cNvPicPr/>
              <p:nvPr/>
            </p:nvPicPr>
            <p:blipFill>
              <a:blip r:embed="rId416"/>
              <a:stretch>
                <a:fillRect/>
              </a:stretch>
            </p:blipFill>
            <p:spPr>
              <a:xfrm>
                <a:off x="8773648" y="2357621"/>
                <a:ext cx="3242880" cy="118800"/>
              </a:xfrm>
              <a:prstGeom prst="rect">
                <a:avLst/>
              </a:prstGeom>
            </p:spPr>
          </p:pic>
        </mc:Fallback>
      </mc:AlternateContent>
      <p:grpSp>
        <p:nvGrpSpPr>
          <p:cNvPr id="272" name="Group 271">
            <a:extLst>
              <a:ext uri="{FF2B5EF4-FFF2-40B4-BE49-F238E27FC236}">
                <a16:creationId xmlns:a16="http://schemas.microsoft.com/office/drawing/2014/main" id="{E2C633E4-490F-F887-4F16-AFF7A207A38A}"/>
              </a:ext>
            </a:extLst>
          </p:cNvPr>
          <p:cNvGrpSpPr/>
          <p:nvPr/>
        </p:nvGrpSpPr>
        <p:grpSpPr>
          <a:xfrm>
            <a:off x="9294208" y="3741821"/>
            <a:ext cx="1895760" cy="275400"/>
            <a:chOff x="9294208" y="3741821"/>
            <a:chExt cx="1895760" cy="275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17">
              <p14:nvContentPartPr>
                <p14:cNvPr id="263" name="Ink 262">
                  <a:extLst>
                    <a:ext uri="{FF2B5EF4-FFF2-40B4-BE49-F238E27FC236}">
                      <a16:creationId xmlns:a16="http://schemas.microsoft.com/office/drawing/2014/main" id="{0B14016D-32B9-98A1-2E9D-F40922AE628C}"/>
                    </a:ext>
                  </a:extLst>
                </p14:cNvPr>
                <p14:cNvContentPartPr/>
                <p14:nvPr/>
              </p14:nvContentPartPr>
              <p14:xfrm>
                <a:off x="9294208" y="3741821"/>
                <a:ext cx="150120" cy="258480"/>
              </p14:xfrm>
            </p:contentPart>
          </mc:Choice>
          <mc:Fallback xmlns="">
            <p:pic>
              <p:nvPicPr>
                <p:cNvPr id="263" name="Ink 262">
                  <a:extLst>
                    <a:ext uri="{FF2B5EF4-FFF2-40B4-BE49-F238E27FC236}">
                      <a16:creationId xmlns:a16="http://schemas.microsoft.com/office/drawing/2014/main" id="{0B14016D-32B9-98A1-2E9D-F40922AE628C}"/>
                    </a:ext>
                  </a:extLst>
                </p:cNvPr>
                <p:cNvPicPr/>
                <p:nvPr/>
              </p:nvPicPr>
              <p:blipFill>
                <a:blip r:embed="rId418"/>
                <a:stretch>
                  <a:fillRect/>
                </a:stretch>
              </p:blipFill>
              <p:spPr>
                <a:xfrm>
                  <a:off x="9279088" y="3726701"/>
                  <a:ext cx="180720" cy="288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9">
              <p14:nvContentPartPr>
                <p14:cNvPr id="264" name="Ink 263">
                  <a:extLst>
                    <a:ext uri="{FF2B5EF4-FFF2-40B4-BE49-F238E27FC236}">
                      <a16:creationId xmlns:a16="http://schemas.microsoft.com/office/drawing/2014/main" id="{B3564FA4-10DC-F2BE-C4B9-3E1F20DAF8FC}"/>
                    </a:ext>
                  </a:extLst>
                </p14:cNvPr>
                <p14:cNvContentPartPr/>
                <p14:nvPr/>
              </p14:nvContentPartPr>
              <p14:xfrm>
                <a:off x="9544048" y="3907061"/>
                <a:ext cx="117720" cy="110160"/>
              </p14:xfrm>
            </p:contentPart>
          </mc:Choice>
          <mc:Fallback xmlns="">
            <p:pic>
              <p:nvPicPr>
                <p:cNvPr id="264" name="Ink 263">
                  <a:extLst>
                    <a:ext uri="{FF2B5EF4-FFF2-40B4-BE49-F238E27FC236}">
                      <a16:creationId xmlns:a16="http://schemas.microsoft.com/office/drawing/2014/main" id="{B3564FA4-10DC-F2BE-C4B9-3E1F20DAF8FC}"/>
                    </a:ext>
                  </a:extLst>
                </p:cNvPr>
                <p:cNvPicPr/>
                <p:nvPr/>
              </p:nvPicPr>
              <p:blipFill>
                <a:blip r:embed="rId420"/>
                <a:stretch>
                  <a:fillRect/>
                </a:stretch>
              </p:blipFill>
              <p:spPr>
                <a:xfrm>
                  <a:off x="9528928" y="3891581"/>
                  <a:ext cx="14796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1">
              <p14:nvContentPartPr>
                <p14:cNvPr id="265" name="Ink 264">
                  <a:extLst>
                    <a:ext uri="{FF2B5EF4-FFF2-40B4-BE49-F238E27FC236}">
                      <a16:creationId xmlns:a16="http://schemas.microsoft.com/office/drawing/2014/main" id="{ED107F71-11E2-2C28-3D22-A78172A67B17}"/>
                    </a:ext>
                  </a:extLst>
                </p14:cNvPr>
                <p14:cNvContentPartPr/>
                <p14:nvPr/>
              </p14:nvContentPartPr>
              <p14:xfrm>
                <a:off x="9634408" y="3912101"/>
                <a:ext cx="267480" cy="75600"/>
              </p14:xfrm>
            </p:contentPart>
          </mc:Choice>
          <mc:Fallback xmlns="">
            <p:pic>
              <p:nvPicPr>
                <p:cNvPr id="265" name="Ink 264">
                  <a:extLst>
                    <a:ext uri="{FF2B5EF4-FFF2-40B4-BE49-F238E27FC236}">
                      <a16:creationId xmlns:a16="http://schemas.microsoft.com/office/drawing/2014/main" id="{ED107F71-11E2-2C28-3D22-A78172A67B17}"/>
                    </a:ext>
                  </a:extLst>
                </p:cNvPr>
                <p:cNvPicPr/>
                <p:nvPr/>
              </p:nvPicPr>
              <p:blipFill>
                <a:blip r:embed="rId422"/>
                <a:stretch>
                  <a:fillRect/>
                </a:stretch>
              </p:blipFill>
              <p:spPr>
                <a:xfrm>
                  <a:off x="9619288" y="3896621"/>
                  <a:ext cx="298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3">
              <p14:nvContentPartPr>
                <p14:cNvPr id="266" name="Ink 265">
                  <a:extLst>
                    <a:ext uri="{FF2B5EF4-FFF2-40B4-BE49-F238E27FC236}">
                      <a16:creationId xmlns:a16="http://schemas.microsoft.com/office/drawing/2014/main" id="{D1966141-DFCE-013C-74A9-EEB5D29E2220}"/>
                    </a:ext>
                  </a:extLst>
                </p14:cNvPr>
                <p14:cNvContentPartPr/>
                <p14:nvPr/>
              </p14:nvContentPartPr>
              <p14:xfrm>
                <a:off x="10028608" y="3847661"/>
                <a:ext cx="190800" cy="12240"/>
              </p14:xfrm>
            </p:contentPart>
          </mc:Choice>
          <mc:Fallback xmlns="">
            <p:pic>
              <p:nvPicPr>
                <p:cNvPr id="266" name="Ink 265">
                  <a:extLst>
                    <a:ext uri="{FF2B5EF4-FFF2-40B4-BE49-F238E27FC236}">
                      <a16:creationId xmlns:a16="http://schemas.microsoft.com/office/drawing/2014/main" id="{D1966141-DFCE-013C-74A9-EEB5D29E2220}"/>
                    </a:ext>
                  </a:extLst>
                </p:cNvPr>
                <p:cNvPicPr/>
                <p:nvPr/>
              </p:nvPicPr>
              <p:blipFill>
                <a:blip r:embed="rId424"/>
                <a:stretch>
                  <a:fillRect/>
                </a:stretch>
              </p:blipFill>
              <p:spPr>
                <a:xfrm>
                  <a:off x="10013128" y="3832541"/>
                  <a:ext cx="22104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5">
              <p14:nvContentPartPr>
                <p14:cNvPr id="267" name="Ink 266">
                  <a:extLst>
                    <a:ext uri="{FF2B5EF4-FFF2-40B4-BE49-F238E27FC236}">
                      <a16:creationId xmlns:a16="http://schemas.microsoft.com/office/drawing/2014/main" id="{DE1A9E3E-F728-8547-36AA-50E2F2D4B6D8}"/>
                    </a:ext>
                  </a:extLst>
                </p14:cNvPr>
                <p14:cNvContentPartPr/>
                <p14:nvPr/>
              </p14:nvContentPartPr>
              <p14:xfrm>
                <a:off x="10064968" y="3950621"/>
                <a:ext cx="165600" cy="16200"/>
              </p14:xfrm>
            </p:contentPart>
          </mc:Choice>
          <mc:Fallback xmlns="">
            <p:pic>
              <p:nvPicPr>
                <p:cNvPr id="267" name="Ink 266">
                  <a:extLst>
                    <a:ext uri="{FF2B5EF4-FFF2-40B4-BE49-F238E27FC236}">
                      <a16:creationId xmlns:a16="http://schemas.microsoft.com/office/drawing/2014/main" id="{DE1A9E3E-F728-8547-36AA-50E2F2D4B6D8}"/>
                    </a:ext>
                  </a:extLst>
                </p:cNvPr>
                <p:cNvPicPr/>
                <p:nvPr/>
              </p:nvPicPr>
              <p:blipFill>
                <a:blip r:embed="rId426"/>
                <a:stretch>
                  <a:fillRect/>
                </a:stretch>
              </p:blipFill>
              <p:spPr>
                <a:xfrm>
                  <a:off x="10049848" y="3935141"/>
                  <a:ext cx="19620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7">
              <p14:nvContentPartPr>
                <p14:cNvPr id="268" name="Ink 267">
                  <a:extLst>
                    <a:ext uri="{FF2B5EF4-FFF2-40B4-BE49-F238E27FC236}">
                      <a16:creationId xmlns:a16="http://schemas.microsoft.com/office/drawing/2014/main" id="{D72FF739-01E8-0990-1056-F009FEE2286E}"/>
                    </a:ext>
                  </a:extLst>
                </p14:cNvPr>
                <p14:cNvContentPartPr/>
                <p14:nvPr/>
              </p14:nvContentPartPr>
              <p14:xfrm>
                <a:off x="10420648" y="3749021"/>
                <a:ext cx="353880" cy="171360"/>
              </p14:xfrm>
            </p:contentPart>
          </mc:Choice>
          <mc:Fallback xmlns="">
            <p:pic>
              <p:nvPicPr>
                <p:cNvPr id="268" name="Ink 267">
                  <a:extLst>
                    <a:ext uri="{FF2B5EF4-FFF2-40B4-BE49-F238E27FC236}">
                      <a16:creationId xmlns:a16="http://schemas.microsoft.com/office/drawing/2014/main" id="{D72FF739-01E8-0990-1056-F009FEE2286E}"/>
                    </a:ext>
                  </a:extLst>
                </p:cNvPr>
                <p:cNvPicPr/>
                <p:nvPr/>
              </p:nvPicPr>
              <p:blipFill>
                <a:blip r:embed="rId428"/>
                <a:stretch>
                  <a:fillRect/>
                </a:stretch>
              </p:blipFill>
              <p:spPr>
                <a:xfrm>
                  <a:off x="10405528" y="3733541"/>
                  <a:ext cx="384480" cy="20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9">
              <p14:nvContentPartPr>
                <p14:cNvPr id="269" name="Ink 268">
                  <a:extLst>
                    <a:ext uri="{FF2B5EF4-FFF2-40B4-BE49-F238E27FC236}">
                      <a16:creationId xmlns:a16="http://schemas.microsoft.com/office/drawing/2014/main" id="{586301A4-F077-5008-EF50-9FCC30FC920C}"/>
                    </a:ext>
                  </a:extLst>
                </p14:cNvPr>
                <p14:cNvContentPartPr/>
                <p14:nvPr/>
              </p14:nvContentPartPr>
              <p14:xfrm>
                <a:off x="10658968" y="3822821"/>
                <a:ext cx="29160" cy="136800"/>
              </p14:xfrm>
            </p:contentPart>
          </mc:Choice>
          <mc:Fallback xmlns="">
            <p:pic>
              <p:nvPicPr>
                <p:cNvPr id="269" name="Ink 268">
                  <a:extLst>
                    <a:ext uri="{FF2B5EF4-FFF2-40B4-BE49-F238E27FC236}">
                      <a16:creationId xmlns:a16="http://schemas.microsoft.com/office/drawing/2014/main" id="{586301A4-F077-5008-EF50-9FCC30FC920C}"/>
                    </a:ext>
                  </a:extLst>
                </p:cNvPr>
                <p:cNvPicPr/>
                <p:nvPr/>
              </p:nvPicPr>
              <p:blipFill>
                <a:blip r:embed="rId430"/>
                <a:stretch>
                  <a:fillRect/>
                </a:stretch>
              </p:blipFill>
              <p:spPr>
                <a:xfrm>
                  <a:off x="10643848" y="3807701"/>
                  <a:ext cx="59760" cy="167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1">
              <p14:nvContentPartPr>
                <p14:cNvPr id="270" name="Ink 269">
                  <a:extLst>
                    <a:ext uri="{FF2B5EF4-FFF2-40B4-BE49-F238E27FC236}">
                      <a16:creationId xmlns:a16="http://schemas.microsoft.com/office/drawing/2014/main" id="{37DD8388-CA5C-B7E6-F3E1-662B18164F15}"/>
                    </a:ext>
                  </a:extLst>
                </p14:cNvPr>
                <p14:cNvContentPartPr/>
                <p14:nvPr/>
              </p14:nvContentPartPr>
              <p14:xfrm>
                <a:off x="10901248" y="3758741"/>
                <a:ext cx="40680" cy="184320"/>
              </p14:xfrm>
            </p:contentPart>
          </mc:Choice>
          <mc:Fallback xmlns="">
            <p:pic>
              <p:nvPicPr>
                <p:cNvPr id="270" name="Ink 269">
                  <a:extLst>
                    <a:ext uri="{FF2B5EF4-FFF2-40B4-BE49-F238E27FC236}">
                      <a16:creationId xmlns:a16="http://schemas.microsoft.com/office/drawing/2014/main" id="{37DD8388-CA5C-B7E6-F3E1-662B18164F15}"/>
                    </a:ext>
                  </a:extLst>
                </p:cNvPr>
                <p:cNvPicPr/>
                <p:nvPr/>
              </p:nvPicPr>
              <p:blipFill>
                <a:blip r:embed="rId432"/>
                <a:stretch>
                  <a:fillRect/>
                </a:stretch>
              </p:blipFill>
              <p:spPr>
                <a:xfrm>
                  <a:off x="10885768" y="3743621"/>
                  <a:ext cx="712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3">
              <p14:nvContentPartPr>
                <p14:cNvPr id="271" name="Ink 270">
                  <a:extLst>
                    <a:ext uri="{FF2B5EF4-FFF2-40B4-BE49-F238E27FC236}">
                      <a16:creationId xmlns:a16="http://schemas.microsoft.com/office/drawing/2014/main" id="{4640B64E-4D94-0B1D-F251-1F325D0CF736}"/>
                    </a:ext>
                  </a:extLst>
                </p14:cNvPr>
                <p14:cNvContentPartPr/>
                <p14:nvPr/>
              </p14:nvContentPartPr>
              <p14:xfrm>
                <a:off x="10976128" y="3746861"/>
                <a:ext cx="213840" cy="216000"/>
              </p14:xfrm>
            </p:contentPart>
          </mc:Choice>
          <mc:Fallback xmlns="">
            <p:pic>
              <p:nvPicPr>
                <p:cNvPr id="271" name="Ink 270">
                  <a:extLst>
                    <a:ext uri="{FF2B5EF4-FFF2-40B4-BE49-F238E27FC236}">
                      <a16:creationId xmlns:a16="http://schemas.microsoft.com/office/drawing/2014/main" id="{4640B64E-4D94-0B1D-F251-1F325D0CF736}"/>
                    </a:ext>
                  </a:extLst>
                </p:cNvPr>
                <p:cNvPicPr/>
                <p:nvPr/>
              </p:nvPicPr>
              <p:blipFill>
                <a:blip r:embed="rId434"/>
                <a:stretch>
                  <a:fillRect/>
                </a:stretch>
              </p:blipFill>
              <p:spPr>
                <a:xfrm>
                  <a:off x="10961008" y="3731741"/>
                  <a:ext cx="244080" cy="24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35">
            <p14:nvContentPartPr>
              <p14:cNvPr id="284" name="Ink 283">
                <a:extLst>
                  <a:ext uri="{FF2B5EF4-FFF2-40B4-BE49-F238E27FC236}">
                    <a16:creationId xmlns:a16="http://schemas.microsoft.com/office/drawing/2014/main" id="{50D20DF0-4CD5-1322-79F9-1261EB5C39A4}"/>
                  </a:ext>
                </a:extLst>
              </p14:cNvPr>
              <p14:cNvContentPartPr/>
              <p14:nvPr/>
            </p14:nvContentPartPr>
            <p14:xfrm>
              <a:off x="10155328" y="4640381"/>
              <a:ext cx="360" cy="360"/>
            </p14:xfrm>
          </p:contentPart>
        </mc:Choice>
        <mc:Fallback xmlns="">
          <p:pic>
            <p:nvPicPr>
              <p:cNvPr id="284" name="Ink 283">
                <a:extLst>
                  <a:ext uri="{FF2B5EF4-FFF2-40B4-BE49-F238E27FC236}">
                    <a16:creationId xmlns:a16="http://schemas.microsoft.com/office/drawing/2014/main" id="{50D20DF0-4CD5-1322-79F9-1261EB5C39A4}"/>
                  </a:ext>
                </a:extLst>
              </p:cNvPr>
              <p:cNvPicPr/>
              <p:nvPr/>
            </p:nvPicPr>
            <p:blipFill>
              <a:blip r:embed="rId436"/>
              <a:stretch>
                <a:fillRect/>
              </a:stretch>
            </p:blipFill>
            <p:spPr>
              <a:xfrm>
                <a:off x="10140208" y="4625261"/>
                <a:ext cx="30960" cy="30960"/>
              </a:xfrm>
              <a:prstGeom prst="rect">
                <a:avLst/>
              </a:prstGeom>
            </p:spPr>
          </p:pic>
        </mc:Fallback>
      </mc:AlternateContent>
      <p:grpSp>
        <p:nvGrpSpPr>
          <p:cNvPr id="291" name="Group 290">
            <a:extLst>
              <a:ext uri="{FF2B5EF4-FFF2-40B4-BE49-F238E27FC236}">
                <a16:creationId xmlns:a16="http://schemas.microsoft.com/office/drawing/2014/main" id="{C41C9E12-2A21-22A3-3DAC-6FBE036B9EFB}"/>
              </a:ext>
            </a:extLst>
          </p:cNvPr>
          <p:cNvGrpSpPr/>
          <p:nvPr/>
        </p:nvGrpSpPr>
        <p:grpSpPr>
          <a:xfrm>
            <a:off x="8185048" y="4551461"/>
            <a:ext cx="487080" cy="180360"/>
            <a:chOff x="8185048" y="4551461"/>
            <a:chExt cx="487080" cy="18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37">
              <p14:nvContentPartPr>
                <p14:cNvPr id="288" name="Ink 287">
                  <a:extLst>
                    <a:ext uri="{FF2B5EF4-FFF2-40B4-BE49-F238E27FC236}">
                      <a16:creationId xmlns:a16="http://schemas.microsoft.com/office/drawing/2014/main" id="{ED5222AB-113C-3287-DFEE-9A153398978B}"/>
                    </a:ext>
                  </a:extLst>
                </p14:cNvPr>
                <p14:cNvContentPartPr/>
                <p14:nvPr/>
              </p14:nvContentPartPr>
              <p14:xfrm>
                <a:off x="8185048" y="4551461"/>
                <a:ext cx="205920" cy="142560"/>
              </p14:xfrm>
            </p:contentPart>
          </mc:Choice>
          <mc:Fallback xmlns="">
            <p:pic>
              <p:nvPicPr>
                <p:cNvPr id="288" name="Ink 287">
                  <a:extLst>
                    <a:ext uri="{FF2B5EF4-FFF2-40B4-BE49-F238E27FC236}">
                      <a16:creationId xmlns:a16="http://schemas.microsoft.com/office/drawing/2014/main" id="{ED5222AB-113C-3287-DFEE-9A153398978B}"/>
                    </a:ext>
                  </a:extLst>
                </p:cNvPr>
                <p:cNvPicPr/>
                <p:nvPr/>
              </p:nvPicPr>
              <p:blipFill>
                <a:blip r:embed="rId438"/>
                <a:stretch>
                  <a:fillRect/>
                </a:stretch>
              </p:blipFill>
              <p:spPr>
                <a:xfrm>
                  <a:off x="8169928" y="4536341"/>
                  <a:ext cx="236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9">
              <p14:nvContentPartPr>
                <p14:cNvPr id="289" name="Ink 288">
                  <a:extLst>
                    <a:ext uri="{FF2B5EF4-FFF2-40B4-BE49-F238E27FC236}">
                      <a16:creationId xmlns:a16="http://schemas.microsoft.com/office/drawing/2014/main" id="{9CA7B629-0F29-7429-B9AD-764C318B2676}"/>
                    </a:ext>
                  </a:extLst>
                </p14:cNvPr>
                <p14:cNvContentPartPr/>
                <p14:nvPr/>
              </p14:nvContentPartPr>
              <p14:xfrm>
                <a:off x="8452528" y="4573421"/>
                <a:ext cx="29160" cy="150480"/>
              </p14:xfrm>
            </p:contentPart>
          </mc:Choice>
          <mc:Fallback xmlns="">
            <p:pic>
              <p:nvPicPr>
                <p:cNvPr id="289" name="Ink 288">
                  <a:extLst>
                    <a:ext uri="{FF2B5EF4-FFF2-40B4-BE49-F238E27FC236}">
                      <a16:creationId xmlns:a16="http://schemas.microsoft.com/office/drawing/2014/main" id="{9CA7B629-0F29-7429-B9AD-764C318B2676}"/>
                    </a:ext>
                  </a:extLst>
                </p:cNvPr>
                <p:cNvPicPr/>
                <p:nvPr/>
              </p:nvPicPr>
              <p:blipFill>
                <a:blip r:embed="rId440"/>
                <a:stretch>
                  <a:fillRect/>
                </a:stretch>
              </p:blipFill>
              <p:spPr>
                <a:xfrm>
                  <a:off x="8437048" y="4557941"/>
                  <a:ext cx="59760" cy="18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1">
              <p14:nvContentPartPr>
                <p14:cNvPr id="290" name="Ink 289">
                  <a:extLst>
                    <a:ext uri="{FF2B5EF4-FFF2-40B4-BE49-F238E27FC236}">
                      <a16:creationId xmlns:a16="http://schemas.microsoft.com/office/drawing/2014/main" id="{31072960-C575-BFE7-B346-E870BA018645}"/>
                    </a:ext>
                  </a:extLst>
                </p14:cNvPr>
                <p14:cNvContentPartPr/>
                <p14:nvPr/>
              </p14:nvContentPartPr>
              <p14:xfrm>
                <a:off x="8498608" y="4572341"/>
                <a:ext cx="173520" cy="159480"/>
              </p14:xfrm>
            </p:contentPart>
          </mc:Choice>
          <mc:Fallback xmlns="">
            <p:pic>
              <p:nvPicPr>
                <p:cNvPr id="290" name="Ink 289">
                  <a:extLst>
                    <a:ext uri="{FF2B5EF4-FFF2-40B4-BE49-F238E27FC236}">
                      <a16:creationId xmlns:a16="http://schemas.microsoft.com/office/drawing/2014/main" id="{31072960-C575-BFE7-B346-E870BA018645}"/>
                    </a:ext>
                  </a:extLst>
                </p:cNvPr>
                <p:cNvPicPr/>
                <p:nvPr/>
              </p:nvPicPr>
              <p:blipFill>
                <a:blip r:embed="rId442"/>
                <a:stretch>
                  <a:fillRect/>
                </a:stretch>
              </p:blipFill>
              <p:spPr>
                <a:xfrm>
                  <a:off x="8483128" y="4557221"/>
                  <a:ext cx="203760" cy="190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47BE2FC1-ADD9-0EEC-6B35-C1023D1C6477}"/>
              </a:ext>
            </a:extLst>
          </p:cNvPr>
          <p:cNvGrpSpPr/>
          <p:nvPr/>
        </p:nvGrpSpPr>
        <p:grpSpPr>
          <a:xfrm>
            <a:off x="9002248" y="4533821"/>
            <a:ext cx="699840" cy="222840"/>
            <a:chOff x="9002248" y="4533821"/>
            <a:chExt cx="699840" cy="222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3">
              <p14:nvContentPartPr>
                <p14:cNvPr id="292" name="Ink 291">
                  <a:extLst>
                    <a:ext uri="{FF2B5EF4-FFF2-40B4-BE49-F238E27FC236}">
                      <a16:creationId xmlns:a16="http://schemas.microsoft.com/office/drawing/2014/main" id="{AA55389F-4204-5DDC-6732-DB9387900175}"/>
                    </a:ext>
                  </a:extLst>
                </p14:cNvPr>
                <p14:cNvContentPartPr/>
                <p14:nvPr/>
              </p14:nvContentPartPr>
              <p14:xfrm>
                <a:off x="9002248" y="4592141"/>
                <a:ext cx="136800" cy="113040"/>
              </p14:xfrm>
            </p:contentPart>
          </mc:Choice>
          <mc:Fallback xmlns="">
            <p:pic>
              <p:nvPicPr>
                <p:cNvPr id="292" name="Ink 291">
                  <a:extLst>
                    <a:ext uri="{FF2B5EF4-FFF2-40B4-BE49-F238E27FC236}">
                      <a16:creationId xmlns:a16="http://schemas.microsoft.com/office/drawing/2014/main" id="{AA55389F-4204-5DDC-6732-DB9387900175}"/>
                    </a:ext>
                  </a:extLst>
                </p:cNvPr>
                <p:cNvPicPr/>
                <p:nvPr/>
              </p:nvPicPr>
              <p:blipFill>
                <a:blip r:embed="rId444"/>
                <a:stretch>
                  <a:fillRect/>
                </a:stretch>
              </p:blipFill>
              <p:spPr>
                <a:xfrm>
                  <a:off x="8986768" y="4576661"/>
                  <a:ext cx="1674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5">
              <p14:nvContentPartPr>
                <p14:cNvPr id="293" name="Ink 292">
                  <a:extLst>
                    <a:ext uri="{FF2B5EF4-FFF2-40B4-BE49-F238E27FC236}">
                      <a16:creationId xmlns:a16="http://schemas.microsoft.com/office/drawing/2014/main" id="{FD9D67B5-DE39-B374-4514-EA91FE6C97A4}"/>
                    </a:ext>
                  </a:extLst>
                </p14:cNvPr>
                <p14:cNvContentPartPr/>
                <p14:nvPr/>
              </p14:nvContentPartPr>
              <p14:xfrm>
                <a:off x="9153808" y="4533821"/>
                <a:ext cx="548280" cy="222840"/>
              </p14:xfrm>
            </p:contentPart>
          </mc:Choice>
          <mc:Fallback xmlns="">
            <p:pic>
              <p:nvPicPr>
                <p:cNvPr id="293" name="Ink 292">
                  <a:extLst>
                    <a:ext uri="{FF2B5EF4-FFF2-40B4-BE49-F238E27FC236}">
                      <a16:creationId xmlns:a16="http://schemas.microsoft.com/office/drawing/2014/main" id="{FD9D67B5-DE39-B374-4514-EA91FE6C97A4}"/>
                    </a:ext>
                  </a:extLst>
                </p:cNvPr>
                <p:cNvPicPr/>
                <p:nvPr/>
              </p:nvPicPr>
              <p:blipFill>
                <a:blip r:embed="rId446"/>
                <a:stretch>
                  <a:fillRect/>
                </a:stretch>
              </p:blipFill>
              <p:spPr>
                <a:xfrm>
                  <a:off x="9138688" y="4518341"/>
                  <a:ext cx="5785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7">
              <p14:nvContentPartPr>
                <p14:cNvPr id="294" name="Ink 293">
                  <a:extLst>
                    <a:ext uri="{FF2B5EF4-FFF2-40B4-BE49-F238E27FC236}">
                      <a16:creationId xmlns:a16="http://schemas.microsoft.com/office/drawing/2014/main" id="{35D362DB-A542-BE7F-25BC-C072C0E6B5C5}"/>
                    </a:ext>
                  </a:extLst>
                </p14:cNvPr>
                <p14:cNvContentPartPr/>
                <p14:nvPr/>
              </p14:nvContentPartPr>
              <p14:xfrm>
                <a:off x="9524968" y="4601861"/>
                <a:ext cx="88920" cy="15120"/>
              </p14:xfrm>
            </p:contentPart>
          </mc:Choice>
          <mc:Fallback xmlns="">
            <p:pic>
              <p:nvPicPr>
                <p:cNvPr id="294" name="Ink 293">
                  <a:extLst>
                    <a:ext uri="{FF2B5EF4-FFF2-40B4-BE49-F238E27FC236}">
                      <a16:creationId xmlns:a16="http://schemas.microsoft.com/office/drawing/2014/main" id="{35D362DB-A542-BE7F-25BC-C072C0E6B5C5}"/>
                    </a:ext>
                  </a:extLst>
                </p:cNvPr>
                <p:cNvPicPr/>
                <p:nvPr/>
              </p:nvPicPr>
              <p:blipFill>
                <a:blip r:embed="rId448"/>
                <a:stretch>
                  <a:fillRect/>
                </a:stretch>
              </p:blipFill>
              <p:spPr>
                <a:xfrm>
                  <a:off x="9509848" y="4586741"/>
                  <a:ext cx="119160" cy="4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15" name="Group 314">
            <a:extLst>
              <a:ext uri="{FF2B5EF4-FFF2-40B4-BE49-F238E27FC236}">
                <a16:creationId xmlns:a16="http://schemas.microsoft.com/office/drawing/2014/main" id="{4F4D1103-9E8C-70A3-C4F3-A50B73A5BAAB}"/>
              </a:ext>
            </a:extLst>
          </p:cNvPr>
          <p:cNvGrpSpPr/>
          <p:nvPr/>
        </p:nvGrpSpPr>
        <p:grpSpPr>
          <a:xfrm>
            <a:off x="9997648" y="4503941"/>
            <a:ext cx="1855440" cy="289440"/>
            <a:chOff x="9997648" y="4503941"/>
            <a:chExt cx="1855440" cy="289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49">
              <p14:nvContentPartPr>
                <p14:cNvPr id="295" name="Ink 294">
                  <a:extLst>
                    <a:ext uri="{FF2B5EF4-FFF2-40B4-BE49-F238E27FC236}">
                      <a16:creationId xmlns:a16="http://schemas.microsoft.com/office/drawing/2014/main" id="{013C1CFA-2537-DC3A-E304-2EBDBAB359DF}"/>
                    </a:ext>
                  </a:extLst>
                </p14:cNvPr>
                <p14:cNvContentPartPr/>
                <p14:nvPr/>
              </p14:nvContentPartPr>
              <p14:xfrm>
                <a:off x="9997648" y="4503941"/>
                <a:ext cx="205920" cy="255240"/>
              </p14:xfrm>
            </p:contentPart>
          </mc:Choice>
          <mc:Fallback xmlns="">
            <p:pic>
              <p:nvPicPr>
                <p:cNvPr id="295" name="Ink 294">
                  <a:extLst>
                    <a:ext uri="{FF2B5EF4-FFF2-40B4-BE49-F238E27FC236}">
                      <a16:creationId xmlns:a16="http://schemas.microsoft.com/office/drawing/2014/main" id="{013C1CFA-2537-DC3A-E304-2EBDBAB359DF}"/>
                    </a:ext>
                  </a:extLst>
                </p:cNvPr>
                <p:cNvPicPr/>
                <p:nvPr/>
              </p:nvPicPr>
              <p:blipFill>
                <a:blip r:embed="rId450"/>
                <a:stretch>
                  <a:fillRect/>
                </a:stretch>
              </p:blipFill>
              <p:spPr>
                <a:xfrm>
                  <a:off x="9982528" y="4488821"/>
                  <a:ext cx="236520" cy="28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1">
              <p14:nvContentPartPr>
                <p14:cNvPr id="296" name="Ink 295">
                  <a:extLst>
                    <a:ext uri="{FF2B5EF4-FFF2-40B4-BE49-F238E27FC236}">
                      <a16:creationId xmlns:a16="http://schemas.microsoft.com/office/drawing/2014/main" id="{A81009FE-52B1-B696-5008-CC5300A08942}"/>
                    </a:ext>
                  </a:extLst>
                </p14:cNvPr>
                <p14:cNvContentPartPr/>
                <p14:nvPr/>
              </p14:nvContentPartPr>
              <p14:xfrm>
                <a:off x="10293928" y="4658381"/>
                <a:ext cx="17640" cy="93240"/>
              </p14:xfrm>
            </p:contentPart>
          </mc:Choice>
          <mc:Fallback xmlns="">
            <p:pic>
              <p:nvPicPr>
                <p:cNvPr id="296" name="Ink 295">
                  <a:extLst>
                    <a:ext uri="{FF2B5EF4-FFF2-40B4-BE49-F238E27FC236}">
                      <a16:creationId xmlns:a16="http://schemas.microsoft.com/office/drawing/2014/main" id="{A81009FE-52B1-B696-5008-CC5300A08942}"/>
                    </a:ext>
                  </a:extLst>
                </p:cNvPr>
                <p:cNvPicPr/>
                <p:nvPr/>
              </p:nvPicPr>
              <p:blipFill>
                <a:blip r:embed="rId452"/>
                <a:stretch>
                  <a:fillRect/>
                </a:stretch>
              </p:blipFill>
              <p:spPr>
                <a:xfrm>
                  <a:off x="10278448" y="4642901"/>
                  <a:ext cx="4824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3">
              <p14:nvContentPartPr>
                <p14:cNvPr id="297" name="Ink 296">
                  <a:extLst>
                    <a:ext uri="{FF2B5EF4-FFF2-40B4-BE49-F238E27FC236}">
                      <a16:creationId xmlns:a16="http://schemas.microsoft.com/office/drawing/2014/main" id="{520668B9-623A-0344-1C28-BC3220D34BC3}"/>
                    </a:ext>
                  </a:extLst>
                </p14:cNvPr>
                <p14:cNvContentPartPr/>
                <p14:nvPr/>
              </p14:nvContentPartPr>
              <p14:xfrm>
                <a:off x="10295728" y="4665221"/>
                <a:ext cx="360" cy="360"/>
              </p14:xfrm>
            </p:contentPart>
          </mc:Choice>
          <mc:Fallback xmlns="">
            <p:pic>
              <p:nvPicPr>
                <p:cNvPr id="297" name="Ink 296">
                  <a:extLst>
                    <a:ext uri="{FF2B5EF4-FFF2-40B4-BE49-F238E27FC236}">
                      <a16:creationId xmlns:a16="http://schemas.microsoft.com/office/drawing/2014/main" id="{520668B9-623A-0344-1C28-BC3220D34BC3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10280608" y="465010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4">
              <p14:nvContentPartPr>
                <p14:cNvPr id="298" name="Ink 297">
                  <a:extLst>
                    <a:ext uri="{FF2B5EF4-FFF2-40B4-BE49-F238E27FC236}">
                      <a16:creationId xmlns:a16="http://schemas.microsoft.com/office/drawing/2014/main" id="{6810D053-C7DE-11D6-59C5-6BD643A44A0B}"/>
                    </a:ext>
                  </a:extLst>
                </p14:cNvPr>
                <p14:cNvContentPartPr/>
                <p14:nvPr/>
              </p14:nvContentPartPr>
              <p14:xfrm>
                <a:off x="10409128" y="4520861"/>
                <a:ext cx="90720" cy="236520"/>
              </p14:xfrm>
            </p:contentPart>
          </mc:Choice>
          <mc:Fallback xmlns="">
            <p:pic>
              <p:nvPicPr>
                <p:cNvPr id="298" name="Ink 297">
                  <a:extLst>
                    <a:ext uri="{FF2B5EF4-FFF2-40B4-BE49-F238E27FC236}">
                      <a16:creationId xmlns:a16="http://schemas.microsoft.com/office/drawing/2014/main" id="{6810D053-C7DE-11D6-59C5-6BD643A44A0B}"/>
                    </a:ext>
                  </a:extLst>
                </p:cNvPr>
                <p:cNvPicPr/>
                <p:nvPr/>
              </p:nvPicPr>
              <p:blipFill>
                <a:blip r:embed="rId455"/>
                <a:stretch>
                  <a:fillRect/>
                </a:stretch>
              </p:blipFill>
              <p:spPr>
                <a:xfrm>
                  <a:off x="10394008" y="4505741"/>
                  <a:ext cx="121320" cy="26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6">
              <p14:nvContentPartPr>
                <p14:cNvPr id="299" name="Ink 298">
                  <a:extLst>
                    <a:ext uri="{FF2B5EF4-FFF2-40B4-BE49-F238E27FC236}">
                      <a16:creationId xmlns:a16="http://schemas.microsoft.com/office/drawing/2014/main" id="{E9C3E882-3F80-F659-1A57-C100F2CA3717}"/>
                    </a:ext>
                  </a:extLst>
                </p14:cNvPr>
                <p14:cNvContentPartPr/>
                <p14:nvPr/>
              </p14:nvContentPartPr>
              <p14:xfrm>
                <a:off x="10424608" y="4636421"/>
                <a:ext cx="148320" cy="14040"/>
              </p14:xfrm>
            </p:contentPart>
          </mc:Choice>
          <mc:Fallback xmlns="">
            <p:pic>
              <p:nvPicPr>
                <p:cNvPr id="299" name="Ink 298">
                  <a:extLst>
                    <a:ext uri="{FF2B5EF4-FFF2-40B4-BE49-F238E27FC236}">
                      <a16:creationId xmlns:a16="http://schemas.microsoft.com/office/drawing/2014/main" id="{E9C3E882-3F80-F659-1A57-C100F2CA3717}"/>
                    </a:ext>
                  </a:extLst>
                </p:cNvPr>
                <p:cNvPicPr/>
                <p:nvPr/>
              </p:nvPicPr>
              <p:blipFill>
                <a:blip r:embed="rId457"/>
                <a:stretch>
                  <a:fillRect/>
                </a:stretch>
              </p:blipFill>
              <p:spPr>
                <a:xfrm>
                  <a:off x="10409128" y="4621301"/>
                  <a:ext cx="17892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8">
              <p14:nvContentPartPr>
                <p14:cNvPr id="300" name="Ink 299">
                  <a:extLst>
                    <a:ext uri="{FF2B5EF4-FFF2-40B4-BE49-F238E27FC236}">
                      <a16:creationId xmlns:a16="http://schemas.microsoft.com/office/drawing/2014/main" id="{7BE04BFA-1F65-D918-58CF-23EED811327D}"/>
                    </a:ext>
                  </a:extLst>
                </p14:cNvPr>
                <p14:cNvContentPartPr/>
                <p14:nvPr/>
              </p14:nvContentPartPr>
              <p14:xfrm>
                <a:off x="10318768" y="4565501"/>
                <a:ext cx="19440" cy="6120"/>
              </p14:xfrm>
            </p:contentPart>
          </mc:Choice>
          <mc:Fallback xmlns="">
            <p:pic>
              <p:nvPicPr>
                <p:cNvPr id="300" name="Ink 299">
                  <a:extLst>
                    <a:ext uri="{FF2B5EF4-FFF2-40B4-BE49-F238E27FC236}">
                      <a16:creationId xmlns:a16="http://schemas.microsoft.com/office/drawing/2014/main" id="{7BE04BFA-1F65-D918-58CF-23EED811327D}"/>
                    </a:ext>
                  </a:extLst>
                </p:cNvPr>
                <p:cNvPicPr/>
                <p:nvPr/>
              </p:nvPicPr>
              <p:blipFill>
                <a:blip r:embed="rId459"/>
                <a:stretch>
                  <a:fillRect/>
                </a:stretch>
              </p:blipFill>
              <p:spPr>
                <a:xfrm>
                  <a:off x="10303648" y="4550021"/>
                  <a:ext cx="500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0">
              <p14:nvContentPartPr>
                <p14:cNvPr id="301" name="Ink 300">
                  <a:extLst>
                    <a:ext uri="{FF2B5EF4-FFF2-40B4-BE49-F238E27FC236}">
                      <a16:creationId xmlns:a16="http://schemas.microsoft.com/office/drawing/2014/main" id="{9EBEFB64-C792-447B-6896-7BC814EADDE9}"/>
                    </a:ext>
                  </a:extLst>
                </p14:cNvPr>
                <p14:cNvContentPartPr/>
                <p14:nvPr/>
              </p14:nvContentPartPr>
              <p14:xfrm>
                <a:off x="10612888" y="4515101"/>
                <a:ext cx="158040" cy="278280"/>
              </p14:xfrm>
            </p:contentPart>
          </mc:Choice>
          <mc:Fallback xmlns="">
            <p:pic>
              <p:nvPicPr>
                <p:cNvPr id="301" name="Ink 300">
                  <a:extLst>
                    <a:ext uri="{FF2B5EF4-FFF2-40B4-BE49-F238E27FC236}">
                      <a16:creationId xmlns:a16="http://schemas.microsoft.com/office/drawing/2014/main" id="{9EBEFB64-C792-447B-6896-7BC814EADDE9}"/>
                    </a:ext>
                  </a:extLst>
                </p:cNvPr>
                <p:cNvPicPr/>
                <p:nvPr/>
              </p:nvPicPr>
              <p:blipFill>
                <a:blip r:embed="rId461"/>
                <a:stretch>
                  <a:fillRect/>
                </a:stretch>
              </p:blipFill>
              <p:spPr>
                <a:xfrm>
                  <a:off x="10597768" y="4499621"/>
                  <a:ext cx="188280" cy="30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2">
              <p14:nvContentPartPr>
                <p14:cNvPr id="302" name="Ink 301">
                  <a:extLst>
                    <a:ext uri="{FF2B5EF4-FFF2-40B4-BE49-F238E27FC236}">
                      <a16:creationId xmlns:a16="http://schemas.microsoft.com/office/drawing/2014/main" id="{899BCD54-3473-9A0A-9F13-E02286902DDF}"/>
                    </a:ext>
                  </a:extLst>
                </p14:cNvPr>
                <p14:cNvContentPartPr/>
                <p14:nvPr/>
              </p14:nvContentPartPr>
              <p14:xfrm>
                <a:off x="10662928" y="4667021"/>
                <a:ext cx="177120" cy="7200"/>
              </p14:xfrm>
            </p:contentPart>
          </mc:Choice>
          <mc:Fallback xmlns="">
            <p:pic>
              <p:nvPicPr>
                <p:cNvPr id="302" name="Ink 301">
                  <a:extLst>
                    <a:ext uri="{FF2B5EF4-FFF2-40B4-BE49-F238E27FC236}">
                      <a16:creationId xmlns:a16="http://schemas.microsoft.com/office/drawing/2014/main" id="{899BCD54-3473-9A0A-9F13-E02286902DDF}"/>
                    </a:ext>
                  </a:extLst>
                </p:cNvPr>
                <p:cNvPicPr/>
                <p:nvPr/>
              </p:nvPicPr>
              <p:blipFill>
                <a:blip r:embed="rId463"/>
                <a:stretch>
                  <a:fillRect/>
                </a:stretch>
              </p:blipFill>
              <p:spPr>
                <a:xfrm>
                  <a:off x="10647448" y="4651901"/>
                  <a:ext cx="207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4">
              <p14:nvContentPartPr>
                <p14:cNvPr id="303" name="Ink 302">
                  <a:extLst>
                    <a:ext uri="{FF2B5EF4-FFF2-40B4-BE49-F238E27FC236}">
                      <a16:creationId xmlns:a16="http://schemas.microsoft.com/office/drawing/2014/main" id="{E8EFB48E-D376-EFC9-C926-5CA624A9EED7}"/>
                    </a:ext>
                  </a:extLst>
                </p14:cNvPr>
                <p14:cNvContentPartPr/>
                <p14:nvPr/>
              </p14:nvContentPartPr>
              <p14:xfrm>
                <a:off x="10907008" y="4678181"/>
                <a:ext cx="148320" cy="71640"/>
              </p14:xfrm>
            </p:contentPart>
          </mc:Choice>
          <mc:Fallback xmlns="">
            <p:pic>
              <p:nvPicPr>
                <p:cNvPr id="303" name="Ink 302">
                  <a:extLst>
                    <a:ext uri="{FF2B5EF4-FFF2-40B4-BE49-F238E27FC236}">
                      <a16:creationId xmlns:a16="http://schemas.microsoft.com/office/drawing/2014/main" id="{E8EFB48E-D376-EFC9-C926-5CA624A9EED7}"/>
                    </a:ext>
                  </a:extLst>
                </p:cNvPr>
                <p:cNvPicPr/>
                <p:nvPr/>
              </p:nvPicPr>
              <p:blipFill>
                <a:blip r:embed="rId465"/>
                <a:stretch>
                  <a:fillRect/>
                </a:stretch>
              </p:blipFill>
              <p:spPr>
                <a:xfrm>
                  <a:off x="10891888" y="4662701"/>
                  <a:ext cx="178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6">
              <p14:nvContentPartPr>
                <p14:cNvPr id="304" name="Ink 303">
                  <a:extLst>
                    <a:ext uri="{FF2B5EF4-FFF2-40B4-BE49-F238E27FC236}">
                      <a16:creationId xmlns:a16="http://schemas.microsoft.com/office/drawing/2014/main" id="{839485C3-BEC9-AED9-D152-08802B9C7D22}"/>
                    </a:ext>
                  </a:extLst>
                </p14:cNvPr>
                <p14:cNvContentPartPr/>
                <p14:nvPr/>
              </p14:nvContentPartPr>
              <p14:xfrm>
                <a:off x="11095288" y="4661261"/>
                <a:ext cx="127080" cy="84240"/>
              </p14:xfrm>
            </p:contentPart>
          </mc:Choice>
          <mc:Fallback xmlns="">
            <p:pic>
              <p:nvPicPr>
                <p:cNvPr id="304" name="Ink 303">
                  <a:extLst>
                    <a:ext uri="{FF2B5EF4-FFF2-40B4-BE49-F238E27FC236}">
                      <a16:creationId xmlns:a16="http://schemas.microsoft.com/office/drawing/2014/main" id="{839485C3-BEC9-AED9-D152-08802B9C7D22}"/>
                    </a:ext>
                  </a:extLst>
                </p:cNvPr>
                <p:cNvPicPr/>
                <p:nvPr/>
              </p:nvPicPr>
              <p:blipFill>
                <a:blip r:embed="rId467"/>
                <a:stretch>
                  <a:fillRect/>
                </a:stretch>
              </p:blipFill>
              <p:spPr>
                <a:xfrm>
                  <a:off x="11080168" y="4646141"/>
                  <a:ext cx="15768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8">
              <p14:nvContentPartPr>
                <p14:cNvPr id="305" name="Ink 304">
                  <a:extLst>
                    <a:ext uri="{FF2B5EF4-FFF2-40B4-BE49-F238E27FC236}">
                      <a16:creationId xmlns:a16="http://schemas.microsoft.com/office/drawing/2014/main" id="{96706F46-5629-5743-835F-F14B5B8090C1}"/>
                    </a:ext>
                  </a:extLst>
                </p14:cNvPr>
                <p14:cNvContentPartPr/>
                <p14:nvPr/>
              </p14:nvContentPartPr>
              <p14:xfrm>
                <a:off x="11283568" y="4659461"/>
                <a:ext cx="36720" cy="102240"/>
              </p14:xfrm>
            </p:contentPart>
          </mc:Choice>
          <mc:Fallback xmlns="">
            <p:pic>
              <p:nvPicPr>
                <p:cNvPr id="305" name="Ink 304">
                  <a:extLst>
                    <a:ext uri="{FF2B5EF4-FFF2-40B4-BE49-F238E27FC236}">
                      <a16:creationId xmlns:a16="http://schemas.microsoft.com/office/drawing/2014/main" id="{96706F46-5629-5743-835F-F14B5B8090C1}"/>
                    </a:ext>
                  </a:extLst>
                </p:cNvPr>
                <p:cNvPicPr/>
                <p:nvPr/>
              </p:nvPicPr>
              <p:blipFill>
                <a:blip r:embed="rId469"/>
                <a:stretch>
                  <a:fillRect/>
                </a:stretch>
              </p:blipFill>
              <p:spPr>
                <a:xfrm>
                  <a:off x="11268448" y="4643981"/>
                  <a:ext cx="6732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0">
              <p14:nvContentPartPr>
                <p14:cNvPr id="306" name="Ink 305">
                  <a:extLst>
                    <a:ext uri="{FF2B5EF4-FFF2-40B4-BE49-F238E27FC236}">
                      <a16:creationId xmlns:a16="http://schemas.microsoft.com/office/drawing/2014/main" id="{1957941D-D7B3-DE2B-07E3-278157BF7B6D}"/>
                    </a:ext>
                  </a:extLst>
                </p14:cNvPr>
                <p14:cNvContentPartPr/>
                <p14:nvPr/>
              </p14:nvContentPartPr>
              <p14:xfrm>
                <a:off x="11304808" y="4635701"/>
                <a:ext cx="10080" cy="6120"/>
              </p14:xfrm>
            </p:contentPart>
          </mc:Choice>
          <mc:Fallback xmlns="">
            <p:pic>
              <p:nvPicPr>
                <p:cNvPr id="306" name="Ink 305">
                  <a:extLst>
                    <a:ext uri="{FF2B5EF4-FFF2-40B4-BE49-F238E27FC236}">
                      <a16:creationId xmlns:a16="http://schemas.microsoft.com/office/drawing/2014/main" id="{1957941D-D7B3-DE2B-07E3-278157BF7B6D}"/>
                    </a:ext>
                  </a:extLst>
                </p:cNvPr>
                <p:cNvPicPr/>
                <p:nvPr/>
              </p:nvPicPr>
              <p:blipFill>
                <a:blip r:embed="rId471"/>
                <a:stretch>
                  <a:fillRect/>
                </a:stretch>
              </p:blipFill>
              <p:spPr>
                <a:xfrm>
                  <a:off x="11289688" y="4620221"/>
                  <a:ext cx="403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2">
              <p14:nvContentPartPr>
                <p14:cNvPr id="307" name="Ink 306">
                  <a:extLst>
                    <a:ext uri="{FF2B5EF4-FFF2-40B4-BE49-F238E27FC236}">
                      <a16:creationId xmlns:a16="http://schemas.microsoft.com/office/drawing/2014/main" id="{944A16ED-E087-CF52-06C3-D187F8C22339}"/>
                    </a:ext>
                  </a:extLst>
                </p14:cNvPr>
                <p14:cNvContentPartPr/>
                <p14:nvPr/>
              </p14:nvContentPartPr>
              <p14:xfrm>
                <a:off x="11429728" y="4673141"/>
                <a:ext cx="138600" cy="102240"/>
              </p14:xfrm>
            </p:contentPart>
          </mc:Choice>
          <mc:Fallback xmlns="">
            <p:pic>
              <p:nvPicPr>
                <p:cNvPr id="307" name="Ink 306">
                  <a:extLst>
                    <a:ext uri="{FF2B5EF4-FFF2-40B4-BE49-F238E27FC236}">
                      <a16:creationId xmlns:a16="http://schemas.microsoft.com/office/drawing/2014/main" id="{944A16ED-E087-CF52-06C3-D187F8C22339}"/>
                    </a:ext>
                  </a:extLst>
                </p:cNvPr>
                <p:cNvPicPr/>
                <p:nvPr/>
              </p:nvPicPr>
              <p:blipFill>
                <a:blip r:embed="rId473"/>
                <a:stretch>
                  <a:fillRect/>
                </a:stretch>
              </p:blipFill>
              <p:spPr>
                <a:xfrm>
                  <a:off x="11414608" y="4658021"/>
                  <a:ext cx="16920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4">
              <p14:nvContentPartPr>
                <p14:cNvPr id="308" name="Ink 307">
                  <a:extLst>
                    <a:ext uri="{FF2B5EF4-FFF2-40B4-BE49-F238E27FC236}">
                      <a16:creationId xmlns:a16="http://schemas.microsoft.com/office/drawing/2014/main" id="{4BE1F357-2621-8088-102D-C3E35FDD0EB3}"/>
                    </a:ext>
                  </a:extLst>
                </p14:cNvPr>
                <p14:cNvContentPartPr/>
                <p14:nvPr/>
              </p14:nvContentPartPr>
              <p14:xfrm>
                <a:off x="11654728" y="4658381"/>
                <a:ext cx="198360" cy="89280"/>
              </p14:xfrm>
            </p:contentPart>
          </mc:Choice>
          <mc:Fallback xmlns="">
            <p:pic>
              <p:nvPicPr>
                <p:cNvPr id="308" name="Ink 307">
                  <a:extLst>
                    <a:ext uri="{FF2B5EF4-FFF2-40B4-BE49-F238E27FC236}">
                      <a16:creationId xmlns:a16="http://schemas.microsoft.com/office/drawing/2014/main" id="{4BE1F357-2621-8088-102D-C3E35FDD0EB3}"/>
                    </a:ext>
                  </a:extLst>
                </p:cNvPr>
                <p:cNvPicPr/>
                <p:nvPr/>
              </p:nvPicPr>
              <p:blipFill>
                <a:blip r:embed="rId475"/>
                <a:stretch>
                  <a:fillRect/>
                </a:stretch>
              </p:blipFill>
              <p:spPr>
                <a:xfrm>
                  <a:off x="11639608" y="4642901"/>
                  <a:ext cx="22896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23" name="Group 322">
            <a:extLst>
              <a:ext uri="{FF2B5EF4-FFF2-40B4-BE49-F238E27FC236}">
                <a16:creationId xmlns:a16="http://schemas.microsoft.com/office/drawing/2014/main" id="{BCF872E6-EEF0-EC42-DC7C-4C5C5297B6AF}"/>
              </a:ext>
            </a:extLst>
          </p:cNvPr>
          <p:cNvGrpSpPr/>
          <p:nvPr/>
        </p:nvGrpSpPr>
        <p:grpSpPr>
          <a:xfrm>
            <a:off x="8921248" y="5010101"/>
            <a:ext cx="1615320" cy="289080"/>
            <a:chOff x="8921248" y="5010101"/>
            <a:chExt cx="161532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76">
              <p14:nvContentPartPr>
                <p14:cNvPr id="309" name="Ink 308">
                  <a:extLst>
                    <a:ext uri="{FF2B5EF4-FFF2-40B4-BE49-F238E27FC236}">
                      <a16:creationId xmlns:a16="http://schemas.microsoft.com/office/drawing/2014/main" id="{6BF55B23-F73C-7D24-B6EF-6E4F105C3329}"/>
                    </a:ext>
                  </a:extLst>
                </p14:cNvPr>
                <p14:cNvContentPartPr/>
                <p14:nvPr/>
              </p14:nvContentPartPr>
              <p14:xfrm>
                <a:off x="8921248" y="5010101"/>
                <a:ext cx="63720" cy="252360"/>
              </p14:xfrm>
            </p:contentPart>
          </mc:Choice>
          <mc:Fallback xmlns="">
            <p:pic>
              <p:nvPicPr>
                <p:cNvPr id="309" name="Ink 308">
                  <a:extLst>
                    <a:ext uri="{FF2B5EF4-FFF2-40B4-BE49-F238E27FC236}">
                      <a16:creationId xmlns:a16="http://schemas.microsoft.com/office/drawing/2014/main" id="{6BF55B23-F73C-7D24-B6EF-6E4F105C3329}"/>
                    </a:ext>
                  </a:extLst>
                </p:cNvPr>
                <p:cNvPicPr/>
                <p:nvPr/>
              </p:nvPicPr>
              <p:blipFill>
                <a:blip r:embed="rId477"/>
                <a:stretch>
                  <a:fillRect/>
                </a:stretch>
              </p:blipFill>
              <p:spPr>
                <a:xfrm>
                  <a:off x="8906128" y="4994981"/>
                  <a:ext cx="94320" cy="28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8">
              <p14:nvContentPartPr>
                <p14:cNvPr id="310" name="Ink 309">
                  <a:extLst>
                    <a:ext uri="{FF2B5EF4-FFF2-40B4-BE49-F238E27FC236}">
                      <a16:creationId xmlns:a16="http://schemas.microsoft.com/office/drawing/2014/main" id="{C340BCDC-6EB5-003F-7376-E00BD5E31B58}"/>
                    </a:ext>
                  </a:extLst>
                </p14:cNvPr>
                <p14:cNvContentPartPr/>
                <p14:nvPr/>
              </p14:nvContentPartPr>
              <p14:xfrm>
                <a:off x="9155968" y="5191181"/>
                <a:ext cx="360" cy="61560"/>
              </p14:xfrm>
            </p:contentPart>
          </mc:Choice>
          <mc:Fallback xmlns="">
            <p:pic>
              <p:nvPicPr>
                <p:cNvPr id="310" name="Ink 309">
                  <a:extLst>
                    <a:ext uri="{FF2B5EF4-FFF2-40B4-BE49-F238E27FC236}">
                      <a16:creationId xmlns:a16="http://schemas.microsoft.com/office/drawing/2014/main" id="{C340BCDC-6EB5-003F-7376-E00BD5E31B58}"/>
                    </a:ext>
                  </a:extLst>
                </p:cNvPr>
                <p:cNvPicPr/>
                <p:nvPr/>
              </p:nvPicPr>
              <p:blipFill>
                <a:blip r:embed="rId479"/>
                <a:stretch>
                  <a:fillRect/>
                </a:stretch>
              </p:blipFill>
              <p:spPr>
                <a:xfrm>
                  <a:off x="9140488" y="5175701"/>
                  <a:ext cx="30960" cy="92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0">
              <p14:nvContentPartPr>
                <p14:cNvPr id="311" name="Ink 310">
                  <a:extLst>
                    <a:ext uri="{FF2B5EF4-FFF2-40B4-BE49-F238E27FC236}">
                      <a16:creationId xmlns:a16="http://schemas.microsoft.com/office/drawing/2014/main" id="{0ADCFA33-B64C-D2CD-BDA3-EF4DAA1C9C74}"/>
                    </a:ext>
                  </a:extLst>
                </p14:cNvPr>
                <p14:cNvContentPartPr/>
                <p14:nvPr/>
              </p14:nvContentPartPr>
              <p14:xfrm>
                <a:off x="9155968" y="5196941"/>
                <a:ext cx="360" cy="360"/>
              </p14:xfrm>
            </p:contentPart>
          </mc:Choice>
          <mc:Fallback xmlns="">
            <p:pic>
              <p:nvPicPr>
                <p:cNvPr id="311" name="Ink 310">
                  <a:extLst>
                    <a:ext uri="{FF2B5EF4-FFF2-40B4-BE49-F238E27FC236}">
                      <a16:creationId xmlns:a16="http://schemas.microsoft.com/office/drawing/2014/main" id="{0ADCFA33-B64C-D2CD-BDA3-EF4DAA1C9C74}"/>
                    </a:ext>
                  </a:extLst>
                </p:cNvPr>
                <p:cNvPicPr/>
                <p:nvPr/>
              </p:nvPicPr>
              <p:blipFill>
                <a:blip r:embed="rId436"/>
                <a:stretch>
                  <a:fillRect/>
                </a:stretch>
              </p:blipFill>
              <p:spPr>
                <a:xfrm>
                  <a:off x="9140488" y="518182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1">
              <p14:nvContentPartPr>
                <p14:cNvPr id="312" name="Ink 311">
                  <a:extLst>
                    <a:ext uri="{FF2B5EF4-FFF2-40B4-BE49-F238E27FC236}">
                      <a16:creationId xmlns:a16="http://schemas.microsoft.com/office/drawing/2014/main" id="{D0FC1ACA-6346-3614-F703-4C052FE8A43D}"/>
                    </a:ext>
                  </a:extLst>
                </p14:cNvPr>
                <p14:cNvContentPartPr/>
                <p14:nvPr/>
              </p14:nvContentPartPr>
              <p14:xfrm>
                <a:off x="9276928" y="5155541"/>
                <a:ext cx="223200" cy="94320"/>
              </p14:xfrm>
            </p:contentPart>
          </mc:Choice>
          <mc:Fallback xmlns="">
            <p:pic>
              <p:nvPicPr>
                <p:cNvPr id="312" name="Ink 311">
                  <a:extLst>
                    <a:ext uri="{FF2B5EF4-FFF2-40B4-BE49-F238E27FC236}">
                      <a16:creationId xmlns:a16="http://schemas.microsoft.com/office/drawing/2014/main" id="{D0FC1ACA-6346-3614-F703-4C052FE8A43D}"/>
                    </a:ext>
                  </a:extLst>
                </p:cNvPr>
                <p:cNvPicPr/>
                <p:nvPr/>
              </p:nvPicPr>
              <p:blipFill>
                <a:blip r:embed="rId482"/>
                <a:stretch>
                  <a:fillRect/>
                </a:stretch>
              </p:blipFill>
              <p:spPr>
                <a:xfrm>
                  <a:off x="9261808" y="5140421"/>
                  <a:ext cx="253800" cy="12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3">
              <p14:nvContentPartPr>
                <p14:cNvPr id="313" name="Ink 312">
                  <a:extLst>
                    <a:ext uri="{FF2B5EF4-FFF2-40B4-BE49-F238E27FC236}">
                      <a16:creationId xmlns:a16="http://schemas.microsoft.com/office/drawing/2014/main" id="{25A2D1D7-A8CE-6138-E319-5B76A92B8C85}"/>
                    </a:ext>
                  </a:extLst>
                </p14:cNvPr>
                <p14:cNvContentPartPr/>
                <p14:nvPr/>
              </p14:nvContentPartPr>
              <p14:xfrm>
                <a:off x="9182608" y="5079581"/>
                <a:ext cx="10080" cy="2160"/>
              </p14:xfrm>
            </p:contentPart>
          </mc:Choice>
          <mc:Fallback xmlns="">
            <p:pic>
              <p:nvPicPr>
                <p:cNvPr id="313" name="Ink 312">
                  <a:extLst>
                    <a:ext uri="{FF2B5EF4-FFF2-40B4-BE49-F238E27FC236}">
                      <a16:creationId xmlns:a16="http://schemas.microsoft.com/office/drawing/2014/main" id="{25A2D1D7-A8CE-6138-E319-5B76A92B8C85}"/>
                    </a:ext>
                  </a:extLst>
                </p:cNvPr>
                <p:cNvPicPr/>
                <p:nvPr/>
              </p:nvPicPr>
              <p:blipFill>
                <a:blip r:embed="rId484"/>
                <a:stretch>
                  <a:fillRect/>
                </a:stretch>
              </p:blipFill>
              <p:spPr>
                <a:xfrm>
                  <a:off x="9167488" y="5064101"/>
                  <a:ext cx="40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5">
              <p14:nvContentPartPr>
                <p14:cNvPr id="317" name="Ink 316">
                  <a:extLst>
                    <a:ext uri="{FF2B5EF4-FFF2-40B4-BE49-F238E27FC236}">
                      <a16:creationId xmlns:a16="http://schemas.microsoft.com/office/drawing/2014/main" id="{7FDD3248-FC6C-85D4-8A74-BFBA03E4FE1B}"/>
                    </a:ext>
                  </a:extLst>
                </p14:cNvPr>
                <p14:cNvContentPartPr/>
                <p14:nvPr/>
              </p14:nvContentPartPr>
              <p14:xfrm>
                <a:off x="9638368" y="5136821"/>
                <a:ext cx="360" cy="75600"/>
              </p14:xfrm>
            </p:contentPart>
          </mc:Choice>
          <mc:Fallback xmlns="">
            <p:pic>
              <p:nvPicPr>
                <p:cNvPr id="317" name="Ink 316">
                  <a:extLst>
                    <a:ext uri="{FF2B5EF4-FFF2-40B4-BE49-F238E27FC236}">
                      <a16:creationId xmlns:a16="http://schemas.microsoft.com/office/drawing/2014/main" id="{7FDD3248-FC6C-85D4-8A74-BFBA03E4FE1B}"/>
                    </a:ext>
                  </a:extLst>
                </p:cNvPr>
                <p:cNvPicPr/>
                <p:nvPr/>
              </p:nvPicPr>
              <p:blipFill>
                <a:blip r:embed="rId486"/>
                <a:stretch>
                  <a:fillRect/>
                </a:stretch>
              </p:blipFill>
              <p:spPr>
                <a:xfrm>
                  <a:off x="9623248" y="5121341"/>
                  <a:ext cx="3096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7">
              <p14:nvContentPartPr>
                <p14:cNvPr id="318" name="Ink 317">
                  <a:extLst>
                    <a:ext uri="{FF2B5EF4-FFF2-40B4-BE49-F238E27FC236}">
                      <a16:creationId xmlns:a16="http://schemas.microsoft.com/office/drawing/2014/main" id="{1FD78DC4-40BE-807C-29D0-6AB5683C7CBC}"/>
                    </a:ext>
                  </a:extLst>
                </p14:cNvPr>
                <p14:cNvContentPartPr/>
                <p14:nvPr/>
              </p14:nvContentPartPr>
              <p14:xfrm>
                <a:off x="9644128" y="5048621"/>
                <a:ext cx="15840" cy="5400"/>
              </p14:xfrm>
            </p:contentPart>
          </mc:Choice>
          <mc:Fallback xmlns="">
            <p:pic>
              <p:nvPicPr>
                <p:cNvPr id="318" name="Ink 317">
                  <a:extLst>
                    <a:ext uri="{FF2B5EF4-FFF2-40B4-BE49-F238E27FC236}">
                      <a16:creationId xmlns:a16="http://schemas.microsoft.com/office/drawing/2014/main" id="{1FD78DC4-40BE-807C-29D0-6AB5683C7CBC}"/>
                    </a:ext>
                  </a:extLst>
                </p:cNvPr>
                <p:cNvPicPr/>
                <p:nvPr/>
              </p:nvPicPr>
              <p:blipFill>
                <a:blip r:embed="rId488"/>
                <a:stretch>
                  <a:fillRect/>
                </a:stretch>
              </p:blipFill>
              <p:spPr>
                <a:xfrm>
                  <a:off x="9629008" y="5033501"/>
                  <a:ext cx="46080" cy="36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9">
              <p14:nvContentPartPr>
                <p14:cNvPr id="319" name="Ink 318">
                  <a:extLst>
                    <a:ext uri="{FF2B5EF4-FFF2-40B4-BE49-F238E27FC236}">
                      <a16:creationId xmlns:a16="http://schemas.microsoft.com/office/drawing/2014/main" id="{D31BF52A-3910-59DF-FA40-AD2EF299E57F}"/>
                    </a:ext>
                  </a:extLst>
                </p14:cNvPr>
                <p14:cNvContentPartPr/>
                <p14:nvPr/>
              </p14:nvContentPartPr>
              <p14:xfrm>
                <a:off x="9851848" y="5103341"/>
                <a:ext cx="10080" cy="139680"/>
              </p14:xfrm>
            </p:contentPart>
          </mc:Choice>
          <mc:Fallback xmlns="">
            <p:pic>
              <p:nvPicPr>
                <p:cNvPr id="319" name="Ink 318">
                  <a:extLst>
                    <a:ext uri="{FF2B5EF4-FFF2-40B4-BE49-F238E27FC236}">
                      <a16:creationId xmlns:a16="http://schemas.microsoft.com/office/drawing/2014/main" id="{D31BF52A-3910-59DF-FA40-AD2EF299E57F}"/>
                    </a:ext>
                  </a:extLst>
                </p:cNvPr>
                <p:cNvPicPr/>
                <p:nvPr/>
              </p:nvPicPr>
              <p:blipFill>
                <a:blip r:embed="rId490"/>
                <a:stretch>
                  <a:fillRect/>
                </a:stretch>
              </p:blipFill>
              <p:spPr>
                <a:xfrm>
                  <a:off x="9836368" y="5087861"/>
                  <a:ext cx="4068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1">
              <p14:nvContentPartPr>
                <p14:cNvPr id="320" name="Ink 319">
                  <a:extLst>
                    <a:ext uri="{FF2B5EF4-FFF2-40B4-BE49-F238E27FC236}">
                      <a16:creationId xmlns:a16="http://schemas.microsoft.com/office/drawing/2014/main" id="{03D89B49-D3F8-03D1-765F-46ACCB7520D2}"/>
                    </a:ext>
                  </a:extLst>
                </p14:cNvPr>
                <p14:cNvContentPartPr/>
                <p14:nvPr/>
              </p14:nvContentPartPr>
              <p14:xfrm>
                <a:off x="9793888" y="5155541"/>
                <a:ext cx="119520" cy="2160"/>
              </p14:xfrm>
            </p:contentPart>
          </mc:Choice>
          <mc:Fallback xmlns="">
            <p:pic>
              <p:nvPicPr>
                <p:cNvPr id="320" name="Ink 319">
                  <a:extLst>
                    <a:ext uri="{FF2B5EF4-FFF2-40B4-BE49-F238E27FC236}">
                      <a16:creationId xmlns:a16="http://schemas.microsoft.com/office/drawing/2014/main" id="{03D89B49-D3F8-03D1-765F-46ACCB7520D2}"/>
                    </a:ext>
                  </a:extLst>
                </p:cNvPr>
                <p:cNvPicPr/>
                <p:nvPr/>
              </p:nvPicPr>
              <p:blipFill>
                <a:blip r:embed="rId492"/>
                <a:stretch>
                  <a:fillRect/>
                </a:stretch>
              </p:blipFill>
              <p:spPr>
                <a:xfrm>
                  <a:off x="9778768" y="5140421"/>
                  <a:ext cx="1501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3">
              <p14:nvContentPartPr>
                <p14:cNvPr id="321" name="Ink 320">
                  <a:extLst>
                    <a:ext uri="{FF2B5EF4-FFF2-40B4-BE49-F238E27FC236}">
                      <a16:creationId xmlns:a16="http://schemas.microsoft.com/office/drawing/2014/main" id="{3A2D3759-485B-C34C-6889-44201B307FC5}"/>
                    </a:ext>
                  </a:extLst>
                </p14:cNvPr>
                <p14:cNvContentPartPr/>
                <p14:nvPr/>
              </p14:nvContentPartPr>
              <p14:xfrm>
                <a:off x="9955528" y="5147621"/>
                <a:ext cx="204120" cy="79560"/>
              </p14:xfrm>
            </p:contentPart>
          </mc:Choice>
          <mc:Fallback xmlns="">
            <p:pic>
              <p:nvPicPr>
                <p:cNvPr id="321" name="Ink 320">
                  <a:extLst>
                    <a:ext uri="{FF2B5EF4-FFF2-40B4-BE49-F238E27FC236}">
                      <a16:creationId xmlns:a16="http://schemas.microsoft.com/office/drawing/2014/main" id="{3A2D3759-485B-C34C-6889-44201B307FC5}"/>
                    </a:ext>
                  </a:extLst>
                </p:cNvPr>
                <p:cNvPicPr/>
                <p:nvPr/>
              </p:nvPicPr>
              <p:blipFill>
                <a:blip r:embed="rId494"/>
                <a:stretch>
                  <a:fillRect/>
                </a:stretch>
              </p:blipFill>
              <p:spPr>
                <a:xfrm>
                  <a:off x="9940408" y="5132501"/>
                  <a:ext cx="234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95">
              <p14:nvContentPartPr>
                <p14:cNvPr id="322" name="Ink 321">
                  <a:extLst>
                    <a:ext uri="{FF2B5EF4-FFF2-40B4-BE49-F238E27FC236}">
                      <a16:creationId xmlns:a16="http://schemas.microsoft.com/office/drawing/2014/main" id="{166C39B1-BFCE-F7BE-E9B0-2AEE7C5B33C7}"/>
                    </a:ext>
                  </a:extLst>
                </p14:cNvPr>
                <p14:cNvContentPartPr/>
                <p14:nvPr/>
              </p14:nvContentPartPr>
              <p14:xfrm>
                <a:off x="10247848" y="5010101"/>
                <a:ext cx="288720" cy="289080"/>
              </p14:xfrm>
            </p:contentPart>
          </mc:Choice>
          <mc:Fallback xmlns="">
            <p:pic>
              <p:nvPicPr>
                <p:cNvPr id="322" name="Ink 321">
                  <a:extLst>
                    <a:ext uri="{FF2B5EF4-FFF2-40B4-BE49-F238E27FC236}">
                      <a16:creationId xmlns:a16="http://schemas.microsoft.com/office/drawing/2014/main" id="{166C39B1-BFCE-F7BE-E9B0-2AEE7C5B33C7}"/>
                    </a:ext>
                  </a:extLst>
                </p:cNvPr>
                <p:cNvPicPr/>
                <p:nvPr/>
              </p:nvPicPr>
              <p:blipFill>
                <a:blip r:embed="rId496"/>
                <a:stretch>
                  <a:fillRect/>
                </a:stretch>
              </p:blipFill>
              <p:spPr>
                <a:xfrm>
                  <a:off x="10232368" y="4994981"/>
                  <a:ext cx="319320" cy="319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7241865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ircle&#10;&#10;Description automatically generated with low confidence">
            <a:extLst>
              <a:ext uri="{FF2B5EF4-FFF2-40B4-BE49-F238E27FC236}">
                <a16:creationId xmlns:a16="http://schemas.microsoft.com/office/drawing/2014/main" id="{B998F8F7-9957-3DE6-EEB8-E9FF6D0F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9" y="992316"/>
            <a:ext cx="5512498" cy="2436684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3604EE97-9DA5-0F2E-5C36-12854F65DE90}"/>
              </a:ext>
            </a:extLst>
          </p:cNvPr>
          <p:cNvGrpSpPr/>
          <p:nvPr/>
        </p:nvGrpSpPr>
        <p:grpSpPr>
          <a:xfrm>
            <a:off x="1579048" y="316781"/>
            <a:ext cx="1446120" cy="298080"/>
            <a:chOff x="1579048" y="316781"/>
            <a:chExt cx="1446120" cy="298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FB50C1E-CB41-70C0-20EA-82345176B28D}"/>
                    </a:ext>
                  </a:extLst>
                </p14:cNvPr>
                <p14:cNvContentPartPr/>
                <p14:nvPr/>
              </p14:nvContentPartPr>
              <p14:xfrm>
                <a:off x="1579048" y="316781"/>
                <a:ext cx="186840" cy="2772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FB50C1E-CB41-70C0-20EA-82345176B28D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63928" y="301301"/>
                  <a:ext cx="217440" cy="30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C213596A-AC9F-D599-ABB2-CA408380A959}"/>
                    </a:ext>
                  </a:extLst>
                </p14:cNvPr>
                <p14:cNvContentPartPr/>
                <p14:nvPr/>
              </p14:nvContentPartPr>
              <p14:xfrm>
                <a:off x="1775248" y="484541"/>
                <a:ext cx="115560" cy="874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C213596A-AC9F-D599-ABB2-CA408380A959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759768" y="469421"/>
                  <a:ext cx="146160" cy="11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EB5E29DE-CB42-DA64-B537-AED65125C761}"/>
                    </a:ext>
                  </a:extLst>
                </p14:cNvPr>
                <p14:cNvContentPartPr/>
                <p14:nvPr/>
              </p14:nvContentPartPr>
              <p14:xfrm>
                <a:off x="1948048" y="489581"/>
                <a:ext cx="136800" cy="97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EB5E29DE-CB42-DA64-B537-AED65125C76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932928" y="474461"/>
                  <a:ext cx="16740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6D0F1F23-53E5-03F0-F3DD-79636DC0DB16}"/>
                    </a:ext>
                  </a:extLst>
                </p14:cNvPr>
                <p14:cNvContentPartPr/>
                <p14:nvPr/>
              </p14:nvContentPartPr>
              <p14:xfrm>
                <a:off x="2115448" y="509381"/>
                <a:ext cx="69480" cy="8928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6D0F1F23-53E5-03F0-F3DD-79636DC0DB1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2100328" y="494261"/>
                  <a:ext cx="10008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3065831-15EB-1A3B-B068-CC8ABE42FB77}"/>
                    </a:ext>
                  </a:extLst>
                </p14:cNvPr>
                <p14:cNvContentPartPr/>
                <p14:nvPr/>
              </p14:nvContentPartPr>
              <p14:xfrm>
                <a:off x="2315608" y="479861"/>
                <a:ext cx="42480" cy="131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3065831-15EB-1A3B-B068-CC8ABE42FB77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300128" y="464381"/>
                  <a:ext cx="73080" cy="162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EBE201A6-FE62-922A-73B8-41FBCAF8730A}"/>
                    </a:ext>
                  </a:extLst>
                </p14:cNvPr>
                <p14:cNvContentPartPr/>
                <p14:nvPr/>
              </p14:nvContentPartPr>
              <p14:xfrm>
                <a:off x="2296168" y="542861"/>
                <a:ext cx="115560" cy="122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EBE201A6-FE62-922A-73B8-41FBCAF8730A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2280688" y="527741"/>
                  <a:ext cx="14616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289DEBEB-45FC-0E97-0A19-856CDA2EA4A0}"/>
                    </a:ext>
                  </a:extLst>
                </p14:cNvPr>
                <p14:cNvContentPartPr/>
                <p14:nvPr/>
              </p14:nvContentPartPr>
              <p14:xfrm>
                <a:off x="2480488" y="503621"/>
                <a:ext cx="19440" cy="111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289DEBEB-45FC-0E97-0A19-856CDA2EA4A0}"/>
                    </a:ext>
                  </a:extLst>
                </p:cNvPr>
                <p:cNvPicPr/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2465368" y="488141"/>
                  <a:ext cx="5004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23003E3E-21C5-F853-C6FD-DA925027E9B3}"/>
                    </a:ext>
                  </a:extLst>
                </p14:cNvPr>
                <p14:cNvContentPartPr/>
                <p14:nvPr/>
              </p14:nvContentPartPr>
              <p14:xfrm>
                <a:off x="2491288" y="462941"/>
                <a:ext cx="6840" cy="43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23003E3E-21C5-F853-C6FD-DA925027E9B3}"/>
                    </a:ext>
                  </a:extLst>
                </p:cNvPr>
                <p:cNvPicPr/>
                <p:nvPr/>
              </p:nvPicPr>
              <p:blipFill>
                <a:blip r:embed="rId18"/>
                <a:stretch>
                  <a:fillRect/>
                </a:stretch>
              </p:blipFill>
              <p:spPr>
                <a:xfrm>
                  <a:off x="2476168" y="447821"/>
                  <a:ext cx="3744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4D3463E-3FE7-E620-8994-528E8306A31E}"/>
                    </a:ext>
                  </a:extLst>
                </p14:cNvPr>
                <p14:cNvContentPartPr/>
                <p14:nvPr/>
              </p14:nvContentPartPr>
              <p14:xfrm>
                <a:off x="2638168" y="503621"/>
                <a:ext cx="104040" cy="10476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4D3463E-3FE7-E620-8994-528E8306A31E}"/>
                    </a:ext>
                  </a:extLst>
                </p:cNvPr>
                <p:cNvPicPr/>
                <p:nvPr/>
              </p:nvPicPr>
              <p:blipFill>
                <a:blip r:embed="rId20"/>
                <a:stretch>
                  <a:fillRect/>
                </a:stretch>
              </p:blipFill>
              <p:spPr>
                <a:xfrm>
                  <a:off x="2623048" y="488141"/>
                  <a:ext cx="134280" cy="135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5289C72F-0C4D-6931-2D27-1E416B77E55F}"/>
                    </a:ext>
                  </a:extLst>
                </p14:cNvPr>
                <p14:cNvContentPartPr/>
                <p14:nvPr/>
              </p14:nvContentPartPr>
              <p14:xfrm>
                <a:off x="2715208" y="503621"/>
                <a:ext cx="309960" cy="9540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5289C72F-0C4D-6931-2D27-1E416B77E55F}"/>
                    </a:ext>
                  </a:extLst>
                </p:cNvPr>
                <p:cNvPicPr/>
                <p:nvPr/>
              </p:nvPicPr>
              <p:blipFill>
                <a:blip r:embed="rId22"/>
                <a:stretch>
                  <a:fillRect/>
                </a:stretch>
              </p:blipFill>
              <p:spPr>
                <a:xfrm>
                  <a:off x="2699728" y="488141"/>
                  <a:ext cx="340200" cy="125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B6DF49F-0137-ABAC-30F2-E4F497C605CF}"/>
              </a:ext>
            </a:extLst>
          </p:cNvPr>
          <p:cNvGrpSpPr/>
          <p:nvPr/>
        </p:nvGrpSpPr>
        <p:grpSpPr>
          <a:xfrm>
            <a:off x="3746248" y="398141"/>
            <a:ext cx="1625760" cy="244080"/>
            <a:chOff x="3746248" y="398141"/>
            <a:chExt cx="1625760" cy="244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3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E8C60D32-5B49-214F-99E4-4A48B863316F}"/>
                    </a:ext>
                  </a:extLst>
                </p14:cNvPr>
                <p14:cNvContentPartPr/>
                <p14:nvPr/>
              </p14:nvContentPartPr>
              <p14:xfrm>
                <a:off x="3746248" y="505061"/>
                <a:ext cx="216720" cy="12564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E8C60D32-5B49-214F-99E4-4A48B863316F}"/>
                    </a:ext>
                  </a:extLst>
                </p:cNvPr>
                <p:cNvPicPr/>
                <p:nvPr/>
              </p:nvPicPr>
              <p:blipFill>
                <a:blip r:embed="rId24"/>
                <a:stretch>
                  <a:fillRect/>
                </a:stretch>
              </p:blipFill>
              <p:spPr>
                <a:xfrm>
                  <a:off x="3731128" y="489581"/>
                  <a:ext cx="247320" cy="155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ABD31D0F-170C-C850-E505-E73BBB5FD6F4}"/>
                    </a:ext>
                  </a:extLst>
                </p14:cNvPr>
                <p14:cNvContentPartPr/>
                <p14:nvPr/>
              </p14:nvContentPartPr>
              <p14:xfrm>
                <a:off x="4045408" y="513341"/>
                <a:ext cx="142560" cy="9828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ABD31D0F-170C-C850-E505-E73BBB5FD6F4}"/>
                    </a:ext>
                  </a:extLst>
                </p:cNvPr>
                <p:cNvPicPr/>
                <p:nvPr/>
              </p:nvPicPr>
              <p:blipFill>
                <a:blip r:embed="rId26"/>
                <a:stretch>
                  <a:fillRect/>
                </a:stretch>
              </p:blipFill>
              <p:spPr>
                <a:xfrm>
                  <a:off x="4029928" y="498221"/>
                  <a:ext cx="173160" cy="12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F90D7EA-BF43-9C09-3066-901604875DB6}"/>
                    </a:ext>
                  </a:extLst>
                </p14:cNvPr>
                <p14:cNvContentPartPr/>
                <p14:nvPr/>
              </p14:nvContentPartPr>
              <p14:xfrm>
                <a:off x="4243408" y="398141"/>
                <a:ext cx="57960" cy="20952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F90D7EA-BF43-9C09-3066-901604875DB6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227928" y="383021"/>
                  <a:ext cx="88560" cy="239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3EEA0B4D-E1D4-E71C-739D-0A7BB22F66A4}"/>
                    </a:ext>
                  </a:extLst>
                </p14:cNvPr>
                <p14:cNvContentPartPr/>
                <p14:nvPr/>
              </p14:nvContentPartPr>
              <p14:xfrm>
                <a:off x="4405048" y="513341"/>
                <a:ext cx="198000" cy="903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3EEA0B4D-E1D4-E71C-739D-0A7BB22F66A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4389928" y="498221"/>
                  <a:ext cx="228600" cy="12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BBE213F3-9A51-6287-7DFC-1015F906AA78}"/>
                    </a:ext>
                  </a:extLst>
                </p14:cNvPr>
                <p14:cNvContentPartPr/>
                <p14:nvPr/>
              </p14:nvContentPartPr>
              <p14:xfrm>
                <a:off x="4704568" y="511541"/>
                <a:ext cx="667440" cy="13068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BBE213F3-9A51-6287-7DFC-1015F906AA78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4689448" y="496061"/>
                  <a:ext cx="697680" cy="161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A26E8C4-8BF4-19D2-0CEE-1776B5151365}"/>
                  </a:ext>
                </a:extLst>
              </p14:cNvPr>
              <p14:cNvContentPartPr/>
              <p14:nvPr/>
            </p14:nvContentPartPr>
            <p14:xfrm>
              <a:off x="1834648" y="6003701"/>
              <a:ext cx="2675880" cy="1634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A26E8C4-8BF4-19D2-0CEE-1776B5151365}"/>
                  </a:ext>
                </a:extLst>
              </p:cNvPr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1819528" y="5988581"/>
                <a:ext cx="2706480" cy="194040"/>
              </a:xfrm>
              <a:prstGeom prst="rect">
                <a:avLst/>
              </a:prstGeom>
            </p:spPr>
          </p:pic>
        </mc:Fallback>
      </mc:AlternateContent>
      <p:grpSp>
        <p:nvGrpSpPr>
          <p:cNvPr id="24" name="Group 23">
            <a:extLst>
              <a:ext uri="{FF2B5EF4-FFF2-40B4-BE49-F238E27FC236}">
                <a16:creationId xmlns:a16="http://schemas.microsoft.com/office/drawing/2014/main" id="{5E41ED6A-7C5B-B331-C0BB-AFCCD7BB3C8D}"/>
              </a:ext>
            </a:extLst>
          </p:cNvPr>
          <p:cNvGrpSpPr/>
          <p:nvPr/>
        </p:nvGrpSpPr>
        <p:grpSpPr>
          <a:xfrm>
            <a:off x="2888008" y="6323021"/>
            <a:ext cx="321480" cy="213840"/>
            <a:chOff x="2888008" y="6323021"/>
            <a:chExt cx="321480" cy="213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5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F39457E-2FDE-5F09-63B9-7C7F1C41DBFF}"/>
                    </a:ext>
                  </a:extLst>
                </p14:cNvPr>
                <p14:cNvContentPartPr/>
                <p14:nvPr/>
              </p14:nvContentPartPr>
              <p14:xfrm>
                <a:off x="2888008" y="6323021"/>
                <a:ext cx="321480" cy="36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F39457E-2FDE-5F09-63B9-7C7F1C41DBFF}"/>
                    </a:ext>
                  </a:extLst>
                </p:cNvPr>
                <p:cNvPicPr/>
                <p:nvPr/>
              </p:nvPicPr>
              <p:blipFill>
                <a:blip r:embed="rId36"/>
                <a:stretch>
                  <a:fillRect/>
                </a:stretch>
              </p:blipFill>
              <p:spPr>
                <a:xfrm>
                  <a:off x="2872888" y="6307901"/>
                  <a:ext cx="351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7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CDB13955-FECC-0224-0281-5FDB66550F17}"/>
                    </a:ext>
                  </a:extLst>
                </p14:cNvPr>
                <p14:cNvContentPartPr/>
                <p14:nvPr/>
              </p14:nvContentPartPr>
              <p14:xfrm>
                <a:off x="3061168" y="6381341"/>
                <a:ext cx="40680" cy="15552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CDB13955-FECC-0224-0281-5FDB66550F17}"/>
                    </a:ext>
                  </a:extLst>
                </p:cNvPr>
                <p:cNvPicPr/>
                <p:nvPr/>
              </p:nvPicPr>
              <p:blipFill>
                <a:blip r:embed="rId38"/>
                <a:stretch>
                  <a:fillRect/>
                </a:stretch>
              </p:blipFill>
              <p:spPr>
                <a:xfrm>
                  <a:off x="3045688" y="6366221"/>
                  <a:ext cx="71280" cy="186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F57D83-F0F3-4B64-5FC0-BCFA76CEF11D}"/>
              </a:ext>
            </a:extLst>
          </p:cNvPr>
          <p:cNvGrpSpPr/>
          <p:nvPr/>
        </p:nvGrpSpPr>
        <p:grpSpPr>
          <a:xfrm>
            <a:off x="1721248" y="4461461"/>
            <a:ext cx="2625120" cy="450360"/>
            <a:chOff x="1721248" y="4461461"/>
            <a:chExt cx="2625120" cy="450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9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F2EAF7A-F485-1DAC-8D71-EF29B8EDCB8A}"/>
                    </a:ext>
                  </a:extLst>
                </p14:cNvPr>
                <p14:cNvContentPartPr/>
                <p14:nvPr/>
              </p14:nvContentPartPr>
              <p14:xfrm>
                <a:off x="1721248" y="4724621"/>
                <a:ext cx="2625120" cy="18720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F2EAF7A-F485-1DAC-8D71-EF29B8EDCB8A}"/>
                    </a:ext>
                  </a:extLst>
                </p:cNvPr>
                <p:cNvPicPr/>
                <p:nvPr/>
              </p:nvPicPr>
              <p:blipFill>
                <a:blip r:embed="rId40"/>
                <a:stretch>
                  <a:fillRect/>
                </a:stretch>
              </p:blipFill>
              <p:spPr>
                <a:xfrm>
                  <a:off x="1706128" y="4709141"/>
                  <a:ext cx="2655720" cy="21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1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565289E2-1342-87ED-F382-88AE5EED8F8B}"/>
                    </a:ext>
                  </a:extLst>
                </p14:cNvPr>
                <p14:cNvContentPartPr/>
                <p14:nvPr/>
              </p14:nvContentPartPr>
              <p14:xfrm>
                <a:off x="2724568" y="4482341"/>
                <a:ext cx="296280" cy="160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565289E2-1342-87ED-F382-88AE5EED8F8B}"/>
                    </a:ext>
                  </a:extLst>
                </p:cNvPr>
                <p:cNvPicPr/>
                <p:nvPr/>
              </p:nvPicPr>
              <p:blipFill>
                <a:blip r:embed="rId42"/>
                <a:stretch>
                  <a:fillRect/>
                </a:stretch>
              </p:blipFill>
              <p:spPr>
                <a:xfrm>
                  <a:off x="2709448" y="4467221"/>
                  <a:ext cx="326880" cy="19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3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E0EC7479-CFD9-FDEF-3D51-042EAD4391D5}"/>
                    </a:ext>
                  </a:extLst>
                </p14:cNvPr>
                <p14:cNvContentPartPr/>
                <p14:nvPr/>
              </p14:nvContentPartPr>
              <p14:xfrm>
                <a:off x="3184288" y="4461461"/>
                <a:ext cx="19440" cy="20592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E0EC7479-CFD9-FDEF-3D51-042EAD4391D5}"/>
                    </a:ext>
                  </a:extLst>
                </p:cNvPr>
                <p:cNvPicPr/>
                <p:nvPr/>
              </p:nvPicPr>
              <p:blipFill>
                <a:blip r:embed="rId44"/>
                <a:stretch>
                  <a:fillRect/>
                </a:stretch>
              </p:blipFill>
              <p:spPr>
                <a:xfrm>
                  <a:off x="3168808" y="4446341"/>
                  <a:ext cx="50040" cy="23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5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C919714-0C77-7788-8AA7-AFC3C188C884}"/>
                    </a:ext>
                  </a:extLst>
                </p14:cNvPr>
                <p14:cNvContentPartPr/>
                <p14:nvPr/>
              </p14:nvContentPartPr>
              <p14:xfrm>
                <a:off x="3217768" y="4514021"/>
                <a:ext cx="193680" cy="507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C919714-0C77-7788-8AA7-AFC3C188C884}"/>
                    </a:ext>
                  </a:extLst>
                </p:cNvPr>
                <p:cNvPicPr/>
                <p:nvPr/>
              </p:nvPicPr>
              <p:blipFill>
                <a:blip r:embed="rId46"/>
                <a:stretch>
                  <a:fillRect/>
                </a:stretch>
              </p:blipFill>
              <p:spPr>
                <a:xfrm>
                  <a:off x="3202288" y="4498541"/>
                  <a:ext cx="2242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7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76B1C5E6-51E7-BB8C-27CC-CBF8D757600B}"/>
                    </a:ext>
                  </a:extLst>
                </p14:cNvPr>
                <p14:cNvContentPartPr/>
                <p14:nvPr/>
              </p14:nvContentPartPr>
              <p14:xfrm>
                <a:off x="3257008" y="4572341"/>
                <a:ext cx="106200" cy="716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76B1C5E6-51E7-BB8C-27CC-CBF8D757600B}"/>
                    </a:ext>
                  </a:extLst>
                </p:cNvPr>
                <p:cNvPicPr/>
                <p:nvPr/>
              </p:nvPicPr>
              <p:blipFill>
                <a:blip r:embed="rId48"/>
                <a:stretch>
                  <a:fillRect/>
                </a:stretch>
              </p:blipFill>
              <p:spPr>
                <a:xfrm>
                  <a:off x="3241888" y="4557221"/>
                  <a:ext cx="136440" cy="101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49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474795D7-6E1F-8469-68CD-62325024B485}"/>
                  </a:ext>
                </a:extLst>
              </p14:cNvPr>
              <p14:cNvContentPartPr/>
              <p14:nvPr/>
            </p14:nvContentPartPr>
            <p14:xfrm>
              <a:off x="2497768" y="4950341"/>
              <a:ext cx="148320" cy="26388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474795D7-6E1F-8469-68CD-62325024B485}"/>
                  </a:ext>
                </a:extLst>
              </p:cNvPr>
              <p:cNvPicPr/>
              <p:nvPr/>
            </p:nvPicPr>
            <p:blipFill>
              <a:blip r:embed="rId50"/>
              <a:stretch>
                <a:fillRect/>
              </a:stretch>
            </p:blipFill>
            <p:spPr>
              <a:xfrm>
                <a:off x="2482648" y="4935221"/>
                <a:ext cx="178920" cy="294480"/>
              </a:xfrm>
              <a:prstGeom prst="rect">
                <a:avLst/>
              </a:prstGeom>
            </p:spPr>
          </p:pic>
        </mc:Fallback>
      </mc:AlternateContent>
      <p:grpSp>
        <p:nvGrpSpPr>
          <p:cNvPr id="34" name="Group 33">
            <a:extLst>
              <a:ext uri="{FF2B5EF4-FFF2-40B4-BE49-F238E27FC236}">
                <a16:creationId xmlns:a16="http://schemas.microsoft.com/office/drawing/2014/main" id="{FD6E0E27-5314-6CAA-4A35-9D9277C00CA9}"/>
              </a:ext>
            </a:extLst>
          </p:cNvPr>
          <p:cNvGrpSpPr/>
          <p:nvPr/>
        </p:nvGrpSpPr>
        <p:grpSpPr>
          <a:xfrm>
            <a:off x="2636368" y="5690501"/>
            <a:ext cx="188640" cy="309600"/>
            <a:chOff x="2636368" y="5690501"/>
            <a:chExt cx="188640" cy="309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1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940C381-84B4-9842-3D43-978DD2AA1FD8}"/>
                    </a:ext>
                  </a:extLst>
                </p14:cNvPr>
                <p14:cNvContentPartPr/>
                <p14:nvPr/>
              </p14:nvContentPartPr>
              <p14:xfrm>
                <a:off x="2707288" y="5776181"/>
                <a:ext cx="29160" cy="2239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940C381-84B4-9842-3D43-978DD2AA1FD8}"/>
                    </a:ext>
                  </a:extLst>
                </p:cNvPr>
                <p:cNvPicPr/>
                <p:nvPr/>
              </p:nvPicPr>
              <p:blipFill>
                <a:blip r:embed="rId52"/>
                <a:stretch>
                  <a:fillRect/>
                </a:stretch>
              </p:blipFill>
              <p:spPr>
                <a:xfrm>
                  <a:off x="2692168" y="5761061"/>
                  <a:ext cx="597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3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26F17498-7A47-4D0B-4808-AAAA35774309}"/>
                    </a:ext>
                  </a:extLst>
                </p14:cNvPr>
                <p14:cNvContentPartPr/>
                <p14:nvPr/>
              </p14:nvContentPartPr>
              <p14:xfrm>
                <a:off x="2636368" y="5690501"/>
                <a:ext cx="188640" cy="11808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26F17498-7A47-4D0B-4808-AAAA35774309}"/>
                    </a:ext>
                  </a:extLst>
                </p:cNvPr>
                <p:cNvPicPr/>
                <p:nvPr/>
              </p:nvPicPr>
              <p:blipFill>
                <a:blip r:embed="rId54"/>
                <a:stretch>
                  <a:fillRect/>
                </a:stretch>
              </p:blipFill>
              <p:spPr>
                <a:xfrm>
                  <a:off x="2620888" y="5675021"/>
                  <a:ext cx="219240" cy="148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C5FCA4DB-BD38-BE27-75C3-AF4AE582954F}"/>
              </a:ext>
            </a:extLst>
          </p:cNvPr>
          <p:cNvGrpSpPr/>
          <p:nvPr/>
        </p:nvGrpSpPr>
        <p:grpSpPr>
          <a:xfrm>
            <a:off x="2749768" y="5388821"/>
            <a:ext cx="265680" cy="343440"/>
            <a:chOff x="2749768" y="5388821"/>
            <a:chExt cx="265680" cy="343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5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6FE21BFC-C548-27E1-B4D8-79748452A32E}"/>
                    </a:ext>
                  </a:extLst>
                </p14:cNvPr>
                <p14:cNvContentPartPr/>
                <p14:nvPr/>
              </p14:nvContentPartPr>
              <p14:xfrm>
                <a:off x="2749768" y="5460101"/>
                <a:ext cx="144360" cy="23580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6FE21BFC-C548-27E1-B4D8-79748452A32E}"/>
                    </a:ext>
                  </a:extLst>
                </p:cNvPr>
                <p:cNvPicPr/>
                <p:nvPr/>
              </p:nvPicPr>
              <p:blipFill>
                <a:blip r:embed="rId56"/>
                <a:stretch>
                  <a:fillRect/>
                </a:stretch>
              </p:blipFill>
              <p:spPr>
                <a:xfrm>
                  <a:off x="2734648" y="5444621"/>
                  <a:ext cx="174960" cy="26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7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5943F47C-473E-9875-D739-B7A71FCA0F25}"/>
                    </a:ext>
                  </a:extLst>
                </p14:cNvPr>
                <p14:cNvContentPartPr/>
                <p14:nvPr/>
              </p14:nvContentPartPr>
              <p14:xfrm>
                <a:off x="2895928" y="5594381"/>
                <a:ext cx="119520" cy="137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5943F47C-473E-9875-D739-B7A71FCA0F25}"/>
                    </a:ext>
                  </a:extLst>
                </p:cNvPr>
                <p:cNvPicPr/>
                <p:nvPr/>
              </p:nvPicPr>
              <p:blipFill>
                <a:blip r:embed="rId58"/>
                <a:stretch>
                  <a:fillRect/>
                </a:stretch>
              </p:blipFill>
              <p:spPr>
                <a:xfrm>
                  <a:off x="2880448" y="5579261"/>
                  <a:ext cx="1501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9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8DAF756C-BB89-2388-A7B6-670713F36998}"/>
                    </a:ext>
                  </a:extLst>
                </p14:cNvPr>
                <p14:cNvContentPartPr/>
                <p14:nvPr/>
              </p14:nvContentPartPr>
              <p14:xfrm>
                <a:off x="2874688" y="5388821"/>
                <a:ext cx="40680" cy="13392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8DAF756C-BB89-2388-A7B6-670713F36998}"/>
                    </a:ext>
                  </a:extLst>
                </p:cNvPr>
                <p:cNvPicPr/>
                <p:nvPr/>
              </p:nvPicPr>
              <p:blipFill>
                <a:blip r:embed="rId60"/>
                <a:stretch>
                  <a:fillRect/>
                </a:stretch>
              </p:blipFill>
              <p:spPr>
                <a:xfrm>
                  <a:off x="2859568" y="5373701"/>
                  <a:ext cx="71280" cy="164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D455C4-E291-8438-1291-E1A48D9CE64A}"/>
              </a:ext>
            </a:extLst>
          </p:cNvPr>
          <p:cNvGrpSpPr/>
          <p:nvPr/>
        </p:nvGrpSpPr>
        <p:grpSpPr>
          <a:xfrm>
            <a:off x="7533808" y="1955501"/>
            <a:ext cx="248400" cy="657720"/>
            <a:chOff x="7533808" y="1955501"/>
            <a:chExt cx="248400" cy="65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1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0CC662D3-0192-4DFA-60BB-AE6123ED24FA}"/>
                    </a:ext>
                  </a:extLst>
                </p14:cNvPr>
                <p14:cNvContentPartPr/>
                <p14:nvPr/>
              </p14:nvContentPartPr>
              <p14:xfrm>
                <a:off x="7651168" y="2100941"/>
                <a:ext cx="15840" cy="5122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0CC662D3-0192-4DFA-60BB-AE6123ED24FA}"/>
                    </a:ext>
                  </a:extLst>
                </p:cNvPr>
                <p:cNvPicPr/>
                <p:nvPr/>
              </p:nvPicPr>
              <p:blipFill>
                <a:blip r:embed="rId62"/>
                <a:stretch>
                  <a:fillRect/>
                </a:stretch>
              </p:blipFill>
              <p:spPr>
                <a:xfrm>
                  <a:off x="7636048" y="2085821"/>
                  <a:ext cx="46080" cy="54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3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7FBEDE9D-950B-7B15-5BE0-21D57FC15C57}"/>
                    </a:ext>
                  </a:extLst>
                </p14:cNvPr>
                <p14:cNvContentPartPr/>
                <p14:nvPr/>
              </p14:nvContentPartPr>
              <p14:xfrm>
                <a:off x="7533808" y="1955501"/>
                <a:ext cx="248400" cy="17748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7FBEDE9D-950B-7B15-5BE0-21D57FC15C57}"/>
                    </a:ext>
                  </a:extLst>
                </p:cNvPr>
                <p:cNvPicPr/>
                <p:nvPr/>
              </p:nvPicPr>
              <p:blipFill>
                <a:blip r:embed="rId64"/>
                <a:stretch>
                  <a:fillRect/>
                </a:stretch>
              </p:blipFill>
              <p:spPr>
                <a:xfrm>
                  <a:off x="7518688" y="1940381"/>
                  <a:ext cx="278640" cy="2077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5">
            <p14:nvContentPartPr>
              <p14:cNvPr id="43" name="Ink 42">
                <a:extLst>
                  <a:ext uri="{FF2B5EF4-FFF2-40B4-BE49-F238E27FC236}">
                    <a16:creationId xmlns:a16="http://schemas.microsoft.com/office/drawing/2014/main" id="{FC58E4AF-9759-0E8A-C5FC-20ED7266753B}"/>
                  </a:ext>
                </a:extLst>
              </p14:cNvPr>
              <p14:cNvContentPartPr/>
              <p14:nvPr/>
            </p14:nvContentPartPr>
            <p14:xfrm>
              <a:off x="7366768" y="1913021"/>
              <a:ext cx="2160" cy="1440"/>
            </p14:xfrm>
          </p:contentPart>
        </mc:Choice>
        <mc:Fallback xmlns="">
          <p:pic>
            <p:nvPicPr>
              <p:cNvPr id="43" name="Ink 42">
                <a:extLst>
                  <a:ext uri="{FF2B5EF4-FFF2-40B4-BE49-F238E27FC236}">
                    <a16:creationId xmlns:a16="http://schemas.microsoft.com/office/drawing/2014/main" id="{FC58E4AF-9759-0E8A-C5FC-20ED7266753B}"/>
                  </a:ext>
                </a:extLst>
              </p:cNvPr>
              <p:cNvPicPr/>
              <p:nvPr/>
            </p:nvPicPr>
            <p:blipFill>
              <a:blip r:embed="rId66"/>
              <a:stretch>
                <a:fillRect/>
              </a:stretch>
            </p:blipFill>
            <p:spPr>
              <a:xfrm>
                <a:off x="7351648" y="1897901"/>
                <a:ext cx="32760" cy="31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7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FBA88A6B-2FCC-FB04-078C-08879204CDD4}"/>
                  </a:ext>
                </a:extLst>
              </p14:cNvPr>
              <p14:cNvContentPartPr/>
              <p14:nvPr/>
            </p14:nvContentPartPr>
            <p14:xfrm>
              <a:off x="7426168" y="1838861"/>
              <a:ext cx="286920" cy="13572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FBA88A6B-2FCC-FB04-078C-08879204CDD4}"/>
                  </a:ext>
                </a:extLst>
              </p:cNvPr>
              <p:cNvPicPr/>
              <p:nvPr/>
            </p:nvPicPr>
            <p:blipFill>
              <a:blip r:embed="rId68"/>
              <a:stretch>
                <a:fillRect/>
              </a:stretch>
            </p:blipFill>
            <p:spPr>
              <a:xfrm>
                <a:off x="7411048" y="1823741"/>
                <a:ext cx="317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9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65298896-CA8D-C68A-F41B-9DBD8E96A31F}"/>
                  </a:ext>
                </a:extLst>
              </p14:cNvPr>
              <p14:cNvContentPartPr/>
              <p14:nvPr/>
            </p14:nvContentPartPr>
            <p14:xfrm>
              <a:off x="7055368" y="1820141"/>
              <a:ext cx="367560" cy="2700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65298896-CA8D-C68A-F41B-9DBD8E96A31F}"/>
                  </a:ext>
                </a:extLst>
              </p:cNvPr>
              <p:cNvPicPr/>
              <p:nvPr/>
            </p:nvPicPr>
            <p:blipFill>
              <a:blip r:embed="rId70"/>
              <a:stretch>
                <a:fillRect/>
              </a:stretch>
            </p:blipFill>
            <p:spPr>
              <a:xfrm>
                <a:off x="7040248" y="1805021"/>
                <a:ext cx="398160" cy="57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1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31AE5AF8-8D7A-95DC-3B2C-C10B87AC084C}"/>
                  </a:ext>
                </a:extLst>
              </p14:cNvPr>
              <p14:cNvContentPartPr/>
              <p14:nvPr/>
            </p14:nvContentPartPr>
            <p14:xfrm>
              <a:off x="7074448" y="1585781"/>
              <a:ext cx="1024920" cy="4402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31AE5AF8-8D7A-95DC-3B2C-C10B87AC084C}"/>
                  </a:ext>
                </a:extLst>
              </p:cNvPr>
              <p:cNvPicPr/>
              <p:nvPr/>
            </p:nvPicPr>
            <p:blipFill>
              <a:blip r:embed="rId72"/>
              <a:stretch>
                <a:fillRect/>
              </a:stretch>
            </p:blipFill>
            <p:spPr>
              <a:xfrm>
                <a:off x="7059328" y="1570661"/>
                <a:ext cx="1055520" cy="470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3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D41982A8-A670-1704-E6AA-E45D91416312}"/>
                  </a:ext>
                </a:extLst>
              </p14:cNvPr>
              <p14:cNvContentPartPr/>
              <p14:nvPr/>
            </p14:nvContentPartPr>
            <p14:xfrm>
              <a:off x="7991368" y="1980341"/>
              <a:ext cx="144360" cy="1130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D41982A8-A670-1704-E6AA-E45D91416312}"/>
                  </a:ext>
                </a:extLst>
              </p:cNvPr>
              <p:cNvPicPr/>
              <p:nvPr/>
            </p:nvPicPr>
            <p:blipFill>
              <a:blip r:embed="rId74"/>
              <a:stretch>
                <a:fillRect/>
              </a:stretch>
            </p:blipFill>
            <p:spPr>
              <a:xfrm>
                <a:off x="7976248" y="1965221"/>
                <a:ext cx="174960" cy="14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53" name="Group 52">
            <a:extLst>
              <a:ext uri="{FF2B5EF4-FFF2-40B4-BE49-F238E27FC236}">
                <a16:creationId xmlns:a16="http://schemas.microsoft.com/office/drawing/2014/main" id="{284EEE55-FD51-799E-3624-EAAB56B589A6}"/>
              </a:ext>
            </a:extLst>
          </p:cNvPr>
          <p:cNvGrpSpPr/>
          <p:nvPr/>
        </p:nvGrpSpPr>
        <p:grpSpPr>
          <a:xfrm>
            <a:off x="6982288" y="1854701"/>
            <a:ext cx="492480" cy="446400"/>
            <a:chOff x="6982288" y="1854701"/>
            <a:chExt cx="492480" cy="44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5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CE8A2D16-C55D-F59B-074F-CFB939F31F34}"/>
                    </a:ext>
                  </a:extLst>
                </p14:cNvPr>
                <p14:cNvContentPartPr/>
                <p14:nvPr/>
              </p14:nvContentPartPr>
              <p14:xfrm>
                <a:off x="6982288" y="1854701"/>
                <a:ext cx="363600" cy="37116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CE8A2D16-C55D-F59B-074F-CFB939F31F34}"/>
                    </a:ext>
                  </a:extLst>
                </p:cNvPr>
                <p:cNvPicPr/>
                <p:nvPr/>
              </p:nvPicPr>
              <p:blipFill>
                <a:blip r:embed="rId76"/>
                <a:stretch>
                  <a:fillRect/>
                </a:stretch>
              </p:blipFill>
              <p:spPr>
                <a:xfrm>
                  <a:off x="6967168" y="1839581"/>
                  <a:ext cx="394200" cy="40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7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48424AB7-4DF6-0BEE-7BCE-674A86CFBBFC}"/>
                    </a:ext>
                  </a:extLst>
                </p14:cNvPr>
                <p14:cNvContentPartPr/>
                <p14:nvPr/>
              </p14:nvContentPartPr>
              <p14:xfrm>
                <a:off x="7366768" y="2175101"/>
                <a:ext cx="108000" cy="12600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48424AB7-4DF6-0BEE-7BCE-674A86CFBBFC}"/>
                    </a:ext>
                  </a:extLst>
                </p:cNvPr>
                <p:cNvPicPr/>
                <p:nvPr/>
              </p:nvPicPr>
              <p:blipFill>
                <a:blip r:embed="rId78"/>
                <a:stretch>
                  <a:fillRect/>
                </a:stretch>
              </p:blipFill>
              <p:spPr>
                <a:xfrm>
                  <a:off x="7351648" y="2159981"/>
                  <a:ext cx="138600" cy="1562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F194CF4-6CF5-9BA5-E5CF-75A0549B3B26}"/>
              </a:ext>
            </a:extLst>
          </p:cNvPr>
          <p:cNvGrpSpPr/>
          <p:nvPr/>
        </p:nvGrpSpPr>
        <p:grpSpPr>
          <a:xfrm>
            <a:off x="6955288" y="1307141"/>
            <a:ext cx="1180440" cy="526320"/>
            <a:chOff x="6955288" y="1307141"/>
            <a:chExt cx="1180440" cy="52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2830C58-A7A3-9053-0506-38426E665D58}"/>
                    </a:ext>
                  </a:extLst>
                </p14:cNvPr>
                <p14:cNvContentPartPr/>
                <p14:nvPr/>
              </p14:nvContentPartPr>
              <p14:xfrm>
                <a:off x="6980488" y="1428821"/>
                <a:ext cx="33120" cy="3240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2830C58-A7A3-9053-0506-38426E665D58}"/>
                    </a:ext>
                  </a:extLst>
                </p:cNvPr>
                <p:cNvPicPr/>
                <p:nvPr/>
              </p:nvPicPr>
              <p:blipFill>
                <a:blip r:embed="rId80"/>
                <a:stretch>
                  <a:fillRect/>
                </a:stretch>
              </p:blipFill>
              <p:spPr>
                <a:xfrm>
                  <a:off x="6965008" y="1413341"/>
                  <a:ext cx="63360" cy="35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5632EE43-5B6E-F98A-2DAE-2CAFB5D42526}"/>
                    </a:ext>
                  </a:extLst>
                </p14:cNvPr>
                <p14:cNvContentPartPr/>
                <p14:nvPr/>
              </p14:nvContentPartPr>
              <p14:xfrm>
                <a:off x="6955288" y="1321901"/>
                <a:ext cx="182880" cy="8352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5632EE43-5B6E-F98A-2DAE-2CAFB5D42526}"/>
                    </a:ext>
                  </a:extLst>
                </p:cNvPr>
                <p:cNvPicPr/>
                <p:nvPr/>
              </p:nvPicPr>
              <p:blipFill>
                <a:blip r:embed="rId82"/>
                <a:stretch>
                  <a:fillRect/>
                </a:stretch>
              </p:blipFill>
              <p:spPr>
                <a:xfrm>
                  <a:off x="6940168" y="1306781"/>
                  <a:ext cx="213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3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A017BB7F-B941-40D6-1771-C134D6B5328B}"/>
                    </a:ext>
                  </a:extLst>
                </p14:cNvPr>
                <p14:cNvContentPartPr/>
                <p14:nvPr/>
              </p14:nvContentPartPr>
              <p14:xfrm>
                <a:off x="7268848" y="1450421"/>
                <a:ext cx="17640" cy="342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A017BB7F-B941-40D6-1771-C134D6B5328B}"/>
                    </a:ext>
                  </a:extLst>
                </p:cNvPr>
                <p:cNvPicPr/>
                <p:nvPr/>
              </p:nvPicPr>
              <p:blipFill>
                <a:blip r:embed="rId84"/>
                <a:stretch>
                  <a:fillRect/>
                </a:stretch>
              </p:blipFill>
              <p:spPr>
                <a:xfrm>
                  <a:off x="7253368" y="1435301"/>
                  <a:ext cx="48240" cy="37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5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B1AD58C2-8A7E-B275-5E20-C17307FFFE51}"/>
                    </a:ext>
                  </a:extLst>
                </p14:cNvPr>
                <p14:cNvContentPartPr/>
                <p14:nvPr/>
              </p14:nvContentPartPr>
              <p14:xfrm>
                <a:off x="7226368" y="1328741"/>
                <a:ext cx="109800" cy="7560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B1AD58C2-8A7E-B275-5E20-C17307FFFE51}"/>
                    </a:ext>
                  </a:extLst>
                </p:cNvPr>
                <p:cNvPicPr/>
                <p:nvPr/>
              </p:nvPicPr>
              <p:blipFill>
                <a:blip r:embed="rId86"/>
                <a:stretch>
                  <a:fillRect/>
                </a:stretch>
              </p:blipFill>
              <p:spPr>
                <a:xfrm>
                  <a:off x="7211248" y="1313621"/>
                  <a:ext cx="1404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B48CA06D-F03D-78FE-4F4E-A4C57B6BD75D}"/>
                    </a:ext>
                  </a:extLst>
                </p14:cNvPr>
                <p14:cNvContentPartPr/>
                <p14:nvPr/>
              </p14:nvContentPartPr>
              <p14:xfrm>
                <a:off x="7487728" y="1418741"/>
                <a:ext cx="6120" cy="36792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B48CA06D-F03D-78FE-4F4E-A4C57B6BD75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7472608" y="1403621"/>
                  <a:ext cx="36720" cy="39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FC14ADD5-36FB-CA4B-44F0-D18AD39A81B6}"/>
                    </a:ext>
                  </a:extLst>
                </p14:cNvPr>
                <p14:cNvContentPartPr/>
                <p14:nvPr/>
              </p14:nvContentPartPr>
              <p14:xfrm>
                <a:off x="7437688" y="1337741"/>
                <a:ext cx="169560" cy="99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FC14ADD5-36FB-CA4B-44F0-D18AD39A81B6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7422568" y="1322621"/>
                  <a:ext cx="20016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BEEF23C7-61EF-9544-A459-9A6B44B6E95C}"/>
                    </a:ext>
                  </a:extLst>
                </p14:cNvPr>
                <p14:cNvContentPartPr/>
                <p14:nvPr/>
              </p14:nvContentPartPr>
              <p14:xfrm>
                <a:off x="7710928" y="1409021"/>
                <a:ext cx="30960" cy="38592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BEEF23C7-61EF-9544-A459-9A6B44B6E95C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7695448" y="1393901"/>
                  <a:ext cx="61560" cy="41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1C136550-133C-BFBD-8F1D-A6D0450009BD}"/>
                    </a:ext>
                  </a:extLst>
                </p14:cNvPr>
                <p14:cNvContentPartPr/>
                <p14:nvPr/>
              </p14:nvContentPartPr>
              <p14:xfrm>
                <a:off x="7691488" y="1307141"/>
                <a:ext cx="132840" cy="10620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1C136550-133C-BFBD-8F1D-A6D0450009BD}"/>
                    </a:ext>
                  </a:extLst>
                </p:cNvPr>
                <p:cNvPicPr/>
                <p:nvPr/>
              </p:nvPicPr>
              <p:blipFill>
                <a:blip r:embed="rId94"/>
                <a:stretch>
                  <a:fillRect/>
                </a:stretch>
              </p:blipFill>
              <p:spPr>
                <a:xfrm>
                  <a:off x="7676368" y="1292021"/>
                  <a:ext cx="16344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5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91EFAF74-E346-6071-C6C4-69D8884DA353}"/>
                    </a:ext>
                  </a:extLst>
                </p14:cNvPr>
                <p14:cNvContentPartPr/>
                <p14:nvPr/>
              </p14:nvContentPartPr>
              <p14:xfrm>
                <a:off x="7928008" y="1415861"/>
                <a:ext cx="90720" cy="41760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91EFAF74-E346-6071-C6C4-69D8884DA353}"/>
                    </a:ext>
                  </a:extLst>
                </p:cNvPr>
                <p:cNvPicPr/>
                <p:nvPr/>
              </p:nvPicPr>
              <p:blipFill>
                <a:blip r:embed="rId96"/>
                <a:stretch>
                  <a:fillRect/>
                </a:stretch>
              </p:blipFill>
              <p:spPr>
                <a:xfrm>
                  <a:off x="7912888" y="1400741"/>
                  <a:ext cx="121320" cy="44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F7D21918-FF18-0202-C8DF-A59D2FC4B856}"/>
                    </a:ext>
                  </a:extLst>
                </p14:cNvPr>
                <p14:cNvContentPartPr/>
                <p14:nvPr/>
              </p14:nvContentPartPr>
              <p14:xfrm>
                <a:off x="7912528" y="1337741"/>
                <a:ext cx="223200" cy="10728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F7D21918-FF18-0202-C8DF-A59D2FC4B856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7897408" y="1322621"/>
                  <a:ext cx="253800" cy="1375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99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0DBC6647-5BDA-BB6B-DE88-407D4E6567FA}"/>
                  </a:ext>
                </a:extLst>
              </p14:cNvPr>
              <p14:cNvContentPartPr/>
              <p14:nvPr/>
            </p14:nvContentPartPr>
            <p14:xfrm>
              <a:off x="6992008" y="674621"/>
              <a:ext cx="1199880" cy="21096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0DBC6647-5BDA-BB6B-DE88-407D4E6567FA}"/>
                  </a:ext>
                </a:extLst>
              </p:cNvPr>
              <p:cNvPicPr/>
              <p:nvPr/>
            </p:nvPicPr>
            <p:blipFill>
              <a:blip r:embed="rId100"/>
              <a:stretch>
                <a:fillRect/>
              </a:stretch>
            </p:blipFill>
            <p:spPr>
              <a:xfrm>
                <a:off x="6976888" y="659141"/>
                <a:ext cx="1230120" cy="241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4" name="Group 73">
            <a:extLst>
              <a:ext uri="{FF2B5EF4-FFF2-40B4-BE49-F238E27FC236}">
                <a16:creationId xmlns:a16="http://schemas.microsoft.com/office/drawing/2014/main" id="{E34182C4-428C-BCE1-779D-5FC499A5ED9B}"/>
              </a:ext>
            </a:extLst>
          </p:cNvPr>
          <p:cNvGrpSpPr/>
          <p:nvPr/>
        </p:nvGrpSpPr>
        <p:grpSpPr>
          <a:xfrm>
            <a:off x="6980488" y="844541"/>
            <a:ext cx="1140120" cy="401760"/>
            <a:chOff x="6980488" y="844541"/>
            <a:chExt cx="1140120" cy="401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04AD23DF-3C7F-4572-E09E-41D877C45C93}"/>
                    </a:ext>
                  </a:extLst>
                </p14:cNvPr>
                <p14:cNvContentPartPr/>
                <p14:nvPr/>
              </p14:nvContentPartPr>
              <p14:xfrm>
                <a:off x="6980488" y="844541"/>
                <a:ext cx="198360" cy="33048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04AD23DF-3C7F-4572-E09E-41D877C45C93}"/>
                    </a:ext>
                  </a:extLst>
                </p:cNvPr>
                <p:cNvPicPr/>
                <p:nvPr/>
              </p:nvPicPr>
              <p:blipFill>
                <a:blip r:embed="rId102"/>
                <a:stretch>
                  <a:fillRect/>
                </a:stretch>
              </p:blipFill>
              <p:spPr>
                <a:xfrm>
                  <a:off x="6965008" y="829421"/>
                  <a:ext cx="22896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3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93624DE4-3CE3-D0F3-7FFC-102F122C5DBC}"/>
                    </a:ext>
                  </a:extLst>
                </p14:cNvPr>
                <p14:cNvContentPartPr/>
                <p14:nvPr/>
              </p14:nvContentPartPr>
              <p14:xfrm>
                <a:off x="7266688" y="877301"/>
                <a:ext cx="154080" cy="3690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93624DE4-3CE3-D0F3-7FFC-102F122C5DBC}"/>
                    </a:ext>
                  </a:extLst>
                </p:cNvPr>
                <p:cNvPicPr/>
                <p:nvPr/>
              </p:nvPicPr>
              <p:blipFill>
                <a:blip r:embed="rId104"/>
                <a:stretch>
                  <a:fillRect/>
                </a:stretch>
              </p:blipFill>
              <p:spPr>
                <a:xfrm>
                  <a:off x="7251568" y="861821"/>
                  <a:ext cx="184680" cy="39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5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287B4E7B-3896-460B-C985-BF3DE97DBEE9}"/>
                    </a:ext>
                  </a:extLst>
                </p14:cNvPr>
                <p14:cNvContentPartPr/>
                <p14:nvPr/>
              </p14:nvContentPartPr>
              <p14:xfrm>
                <a:off x="7666648" y="896741"/>
                <a:ext cx="34920" cy="24444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287B4E7B-3896-460B-C985-BF3DE97DBEE9}"/>
                    </a:ext>
                  </a:extLst>
                </p:cNvPr>
                <p:cNvPicPr/>
                <p:nvPr/>
              </p:nvPicPr>
              <p:blipFill>
                <a:blip r:embed="rId106"/>
                <a:stretch>
                  <a:fillRect/>
                </a:stretch>
              </p:blipFill>
              <p:spPr>
                <a:xfrm>
                  <a:off x="7651528" y="881621"/>
                  <a:ext cx="65520" cy="27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7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F5054580-7094-7CB4-1894-207738648505}"/>
                    </a:ext>
                  </a:extLst>
                </p14:cNvPr>
                <p14:cNvContentPartPr/>
                <p14:nvPr/>
              </p14:nvContentPartPr>
              <p14:xfrm>
                <a:off x="7589608" y="1124261"/>
                <a:ext cx="136800" cy="10800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F5054580-7094-7CB4-1894-207738648505}"/>
                    </a:ext>
                  </a:extLst>
                </p:cNvPr>
                <p:cNvPicPr/>
                <p:nvPr/>
              </p:nvPicPr>
              <p:blipFill>
                <a:blip r:embed="rId108"/>
                <a:stretch>
                  <a:fillRect/>
                </a:stretch>
              </p:blipFill>
              <p:spPr>
                <a:xfrm>
                  <a:off x="7574488" y="1109141"/>
                  <a:ext cx="167400" cy="13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9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38338B86-B6FD-D62D-0F12-D666106C9179}"/>
                    </a:ext>
                  </a:extLst>
                </p14:cNvPr>
                <p14:cNvContentPartPr/>
                <p14:nvPr/>
              </p14:nvContentPartPr>
              <p14:xfrm>
                <a:off x="8006848" y="873341"/>
                <a:ext cx="23400" cy="26640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38338B86-B6FD-D62D-0F12-D666106C9179}"/>
                    </a:ext>
                  </a:extLst>
                </p:cNvPr>
                <p:cNvPicPr/>
                <p:nvPr/>
              </p:nvPicPr>
              <p:blipFill>
                <a:blip r:embed="rId110"/>
                <a:stretch>
                  <a:fillRect/>
                </a:stretch>
              </p:blipFill>
              <p:spPr>
                <a:xfrm>
                  <a:off x="7991728" y="857861"/>
                  <a:ext cx="54000" cy="29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1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FAD2A4B-200A-F109-5935-53C804241EA0}"/>
                    </a:ext>
                  </a:extLst>
                </p14:cNvPr>
                <p14:cNvContentPartPr/>
                <p14:nvPr/>
              </p14:nvContentPartPr>
              <p14:xfrm>
                <a:off x="7960768" y="1120301"/>
                <a:ext cx="159840" cy="10512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FAD2A4B-200A-F109-5935-53C804241EA0}"/>
                    </a:ext>
                  </a:extLst>
                </p:cNvPr>
                <p:cNvPicPr/>
                <p:nvPr/>
              </p:nvPicPr>
              <p:blipFill>
                <a:blip r:embed="rId112"/>
                <a:stretch>
                  <a:fillRect/>
                </a:stretch>
              </p:blipFill>
              <p:spPr>
                <a:xfrm>
                  <a:off x="7945288" y="1105181"/>
                  <a:ext cx="190440" cy="135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59C8423-7226-BD4D-FAAC-57DF1E690369}"/>
              </a:ext>
            </a:extLst>
          </p:cNvPr>
          <p:cNvGrpSpPr/>
          <p:nvPr/>
        </p:nvGrpSpPr>
        <p:grpSpPr>
          <a:xfrm>
            <a:off x="8377648" y="848861"/>
            <a:ext cx="411840" cy="180000"/>
            <a:chOff x="8377648" y="848861"/>
            <a:chExt cx="411840" cy="180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3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093D8C60-3FDA-CBB9-3C05-1C4B7A236E6E}"/>
                    </a:ext>
                  </a:extLst>
                </p14:cNvPr>
                <p14:cNvContentPartPr/>
                <p14:nvPr/>
              </p14:nvContentPartPr>
              <p14:xfrm>
                <a:off x="8473768" y="848861"/>
                <a:ext cx="315720" cy="946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093D8C60-3FDA-CBB9-3C05-1C4B7A236E6E}"/>
                    </a:ext>
                  </a:extLst>
                </p:cNvPr>
                <p:cNvPicPr/>
                <p:nvPr/>
              </p:nvPicPr>
              <p:blipFill>
                <a:blip r:embed="rId114"/>
                <a:stretch>
                  <a:fillRect/>
                </a:stretch>
              </p:blipFill>
              <p:spPr>
                <a:xfrm>
                  <a:off x="8458648" y="833741"/>
                  <a:ext cx="345960" cy="12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5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96FE519C-395D-306D-8476-717F8AF75190}"/>
                    </a:ext>
                  </a:extLst>
                </p14:cNvPr>
                <p14:cNvContentPartPr/>
                <p14:nvPr/>
              </p14:nvContentPartPr>
              <p14:xfrm>
                <a:off x="8377648" y="899981"/>
                <a:ext cx="119520" cy="12888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96FE519C-395D-306D-8476-717F8AF75190}"/>
                    </a:ext>
                  </a:extLst>
                </p:cNvPr>
                <p:cNvPicPr/>
                <p:nvPr/>
              </p:nvPicPr>
              <p:blipFill>
                <a:blip r:embed="rId116"/>
                <a:stretch>
                  <a:fillRect/>
                </a:stretch>
              </p:blipFill>
              <p:spPr>
                <a:xfrm>
                  <a:off x="8362528" y="884501"/>
                  <a:ext cx="150120" cy="159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DDCD078-1606-4CF4-F596-A22478F9D48D}"/>
              </a:ext>
            </a:extLst>
          </p:cNvPr>
          <p:cNvGrpSpPr/>
          <p:nvPr/>
        </p:nvGrpSpPr>
        <p:grpSpPr>
          <a:xfrm>
            <a:off x="9235168" y="617021"/>
            <a:ext cx="1413000" cy="428040"/>
            <a:chOff x="9235168" y="617021"/>
            <a:chExt cx="1413000" cy="42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7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95CB2123-F237-F220-8CE9-9A33885582AA}"/>
                    </a:ext>
                  </a:extLst>
                </p14:cNvPr>
                <p14:cNvContentPartPr/>
                <p14:nvPr/>
              </p14:nvContentPartPr>
              <p14:xfrm>
                <a:off x="9235168" y="759581"/>
                <a:ext cx="17640" cy="17424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95CB2123-F237-F220-8CE9-9A33885582AA}"/>
                    </a:ext>
                  </a:extLst>
                </p:cNvPr>
                <p:cNvPicPr/>
                <p:nvPr/>
              </p:nvPicPr>
              <p:blipFill>
                <a:blip r:embed="rId118"/>
                <a:stretch>
                  <a:fillRect/>
                </a:stretch>
              </p:blipFill>
              <p:spPr>
                <a:xfrm>
                  <a:off x="9219688" y="744101"/>
                  <a:ext cx="48240" cy="20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9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EC23F5FB-8212-B45C-F3D0-56620286F554}"/>
                    </a:ext>
                  </a:extLst>
                </p14:cNvPr>
                <p14:cNvContentPartPr/>
                <p14:nvPr/>
              </p14:nvContentPartPr>
              <p14:xfrm>
                <a:off x="9239128" y="844541"/>
                <a:ext cx="127080" cy="432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EC23F5FB-8212-B45C-F3D0-56620286F554}"/>
                    </a:ext>
                  </a:extLst>
                </p:cNvPr>
                <p:cNvPicPr/>
                <p:nvPr/>
              </p:nvPicPr>
              <p:blipFill>
                <a:blip r:embed="rId120"/>
                <a:stretch>
                  <a:fillRect/>
                </a:stretch>
              </p:blipFill>
              <p:spPr>
                <a:xfrm>
                  <a:off x="9223648" y="829421"/>
                  <a:ext cx="1576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1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A3B13B07-7D5C-10D4-4F25-67496109CEB1}"/>
                    </a:ext>
                  </a:extLst>
                </p14:cNvPr>
                <p14:cNvContentPartPr/>
                <p14:nvPr/>
              </p14:nvContentPartPr>
              <p14:xfrm>
                <a:off x="9436768" y="822581"/>
                <a:ext cx="34920" cy="8244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A3B13B07-7D5C-10D4-4F25-67496109CEB1}"/>
                    </a:ext>
                  </a:extLst>
                </p:cNvPr>
                <p:cNvPicPr/>
                <p:nvPr/>
              </p:nvPicPr>
              <p:blipFill>
                <a:blip r:embed="rId122"/>
                <a:stretch>
                  <a:fillRect/>
                </a:stretch>
              </p:blipFill>
              <p:spPr>
                <a:xfrm>
                  <a:off x="9421648" y="807461"/>
                  <a:ext cx="6552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3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7EBE4419-2531-E981-F130-DA61C4C92181}"/>
                    </a:ext>
                  </a:extLst>
                </p14:cNvPr>
                <p14:cNvContentPartPr/>
                <p14:nvPr/>
              </p14:nvContentPartPr>
              <p14:xfrm>
                <a:off x="9442528" y="822581"/>
                <a:ext cx="360" cy="36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7EBE4419-2531-E981-F130-DA61C4C92181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9427408" y="80746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5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BED52DF8-9060-2A74-75DC-A4E7F2B2624C}"/>
                    </a:ext>
                  </a:extLst>
                </p14:cNvPr>
                <p14:cNvContentPartPr/>
                <p14:nvPr/>
              </p14:nvContentPartPr>
              <p14:xfrm>
                <a:off x="9565648" y="794141"/>
                <a:ext cx="179280" cy="25092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BED52DF8-9060-2A74-75DC-A4E7F2B2624C}"/>
                    </a:ext>
                  </a:extLst>
                </p:cNvPr>
                <p:cNvPicPr/>
                <p:nvPr/>
              </p:nvPicPr>
              <p:blipFill>
                <a:blip r:embed="rId126"/>
                <a:stretch>
                  <a:fillRect/>
                </a:stretch>
              </p:blipFill>
              <p:spPr>
                <a:xfrm>
                  <a:off x="9550528" y="778661"/>
                  <a:ext cx="209520" cy="281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7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CF07D9FF-7A4C-F557-44E8-5DAEB218CC6F}"/>
                    </a:ext>
                  </a:extLst>
                </p14:cNvPr>
                <p14:cNvContentPartPr/>
                <p14:nvPr/>
              </p14:nvContentPartPr>
              <p14:xfrm>
                <a:off x="9825208" y="705941"/>
                <a:ext cx="150480" cy="13788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CF07D9FF-7A4C-F557-44E8-5DAEB218CC6F}"/>
                    </a:ext>
                  </a:extLst>
                </p:cNvPr>
                <p:cNvPicPr/>
                <p:nvPr/>
              </p:nvPicPr>
              <p:blipFill>
                <a:blip r:embed="rId128"/>
                <a:stretch>
                  <a:fillRect/>
                </a:stretch>
              </p:blipFill>
              <p:spPr>
                <a:xfrm>
                  <a:off x="9810088" y="690821"/>
                  <a:ext cx="180720" cy="16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9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A3BC5A15-7C52-3D5F-84E5-42393FABCBD0}"/>
                    </a:ext>
                  </a:extLst>
                </p14:cNvPr>
                <p14:cNvContentPartPr/>
                <p14:nvPr/>
              </p14:nvContentPartPr>
              <p14:xfrm>
                <a:off x="9523528" y="747701"/>
                <a:ext cx="23400" cy="1800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A3BC5A15-7C52-3D5F-84E5-42393FABCBD0}"/>
                    </a:ext>
                  </a:extLst>
                </p:cNvPr>
                <p:cNvPicPr/>
                <p:nvPr/>
              </p:nvPicPr>
              <p:blipFill>
                <a:blip r:embed="rId130"/>
                <a:stretch>
                  <a:fillRect/>
                </a:stretch>
              </p:blipFill>
              <p:spPr>
                <a:xfrm>
                  <a:off x="9508048" y="732221"/>
                  <a:ext cx="540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1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30E4BE58-765D-4F7E-3120-4B59F651DBEA}"/>
                    </a:ext>
                  </a:extLst>
                </p14:cNvPr>
                <p14:cNvContentPartPr/>
                <p14:nvPr/>
              </p14:nvContentPartPr>
              <p14:xfrm>
                <a:off x="10230208" y="717101"/>
                <a:ext cx="16560" cy="13860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30E4BE58-765D-4F7E-3120-4B59F651DBEA}"/>
                    </a:ext>
                  </a:extLst>
                </p:cNvPr>
                <p:cNvPicPr/>
                <p:nvPr/>
              </p:nvPicPr>
              <p:blipFill>
                <a:blip r:embed="rId132"/>
                <a:stretch>
                  <a:fillRect/>
                </a:stretch>
              </p:blipFill>
              <p:spPr>
                <a:xfrm>
                  <a:off x="10214728" y="701621"/>
                  <a:ext cx="46800" cy="16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3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E6060B4B-14F7-D816-5C61-CA81E7BC7034}"/>
                    </a:ext>
                  </a:extLst>
                </p14:cNvPr>
                <p14:cNvContentPartPr/>
                <p14:nvPr/>
              </p14:nvContentPartPr>
              <p14:xfrm>
                <a:off x="10182688" y="765341"/>
                <a:ext cx="96480" cy="1224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E6060B4B-14F7-D816-5C61-CA81E7BC7034}"/>
                    </a:ext>
                  </a:extLst>
                </p:cNvPr>
                <p:cNvPicPr/>
                <p:nvPr/>
              </p:nvPicPr>
              <p:blipFill>
                <a:blip r:embed="rId134"/>
                <a:stretch>
                  <a:fillRect/>
                </a:stretch>
              </p:blipFill>
              <p:spPr>
                <a:xfrm>
                  <a:off x="10167568" y="750221"/>
                  <a:ext cx="12708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5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4BCAFD3C-9325-6712-E7CF-C5429B295B1F}"/>
                    </a:ext>
                  </a:extLst>
                </p14:cNvPr>
                <p14:cNvContentPartPr/>
                <p14:nvPr/>
              </p14:nvContentPartPr>
              <p14:xfrm>
                <a:off x="10370968" y="617021"/>
                <a:ext cx="10080" cy="1684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4BCAFD3C-9325-6712-E7CF-C5429B295B1F}"/>
                    </a:ext>
                  </a:extLst>
                </p:cNvPr>
                <p:cNvPicPr/>
                <p:nvPr/>
              </p:nvPicPr>
              <p:blipFill>
                <a:blip r:embed="rId136"/>
                <a:stretch>
                  <a:fillRect/>
                </a:stretch>
              </p:blipFill>
              <p:spPr>
                <a:xfrm>
                  <a:off x="10355848" y="601901"/>
                  <a:ext cx="403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7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FBB4BE00-F653-F77F-B588-4C54F75F8E78}"/>
                    </a:ext>
                  </a:extLst>
                </p14:cNvPr>
                <p14:cNvContentPartPr/>
                <p14:nvPr/>
              </p14:nvContentPartPr>
              <p14:xfrm>
                <a:off x="10467088" y="725741"/>
                <a:ext cx="181080" cy="2545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FBB4BE00-F653-F77F-B588-4C54F75F8E78}"/>
                    </a:ext>
                  </a:extLst>
                </p:cNvPr>
                <p:cNvPicPr/>
                <p:nvPr/>
              </p:nvPicPr>
              <p:blipFill>
                <a:blip r:embed="rId138"/>
                <a:stretch>
                  <a:fillRect/>
                </a:stretch>
              </p:blipFill>
              <p:spPr>
                <a:xfrm>
                  <a:off x="10451968" y="710621"/>
                  <a:ext cx="211680" cy="284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4EDD1FB-7FAB-166C-4373-B1BC108E88BA}"/>
              </a:ext>
            </a:extLst>
          </p:cNvPr>
          <p:cNvGrpSpPr/>
          <p:nvPr/>
        </p:nvGrpSpPr>
        <p:grpSpPr>
          <a:xfrm>
            <a:off x="10884328" y="527381"/>
            <a:ext cx="1159560" cy="439920"/>
            <a:chOff x="10884328" y="527381"/>
            <a:chExt cx="1159560" cy="439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9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AD44ACF1-8023-AE18-9676-52170EF7FC19}"/>
                    </a:ext>
                  </a:extLst>
                </p14:cNvPr>
                <p14:cNvContentPartPr/>
                <p14:nvPr/>
              </p14:nvContentPartPr>
              <p14:xfrm>
                <a:off x="10884328" y="718541"/>
                <a:ext cx="184680" cy="24876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AD44ACF1-8023-AE18-9676-52170EF7FC19}"/>
                    </a:ext>
                  </a:extLst>
                </p:cNvPr>
                <p:cNvPicPr/>
                <p:nvPr/>
              </p:nvPicPr>
              <p:blipFill>
                <a:blip r:embed="rId140"/>
                <a:stretch>
                  <a:fillRect/>
                </a:stretch>
              </p:blipFill>
              <p:spPr>
                <a:xfrm>
                  <a:off x="10869208" y="703421"/>
                  <a:ext cx="215280" cy="279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1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6C55832F-2EFA-4B89-F84E-9CD80BE0AE84}"/>
                    </a:ext>
                  </a:extLst>
                </p14:cNvPr>
                <p14:cNvContentPartPr/>
                <p14:nvPr/>
              </p14:nvContentPartPr>
              <p14:xfrm>
                <a:off x="11118688" y="734741"/>
                <a:ext cx="208080" cy="9936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6C55832F-2EFA-4B89-F84E-9CD80BE0AE84}"/>
                    </a:ext>
                  </a:extLst>
                </p:cNvPr>
                <p:cNvPicPr/>
                <p:nvPr/>
              </p:nvPicPr>
              <p:blipFill>
                <a:blip r:embed="rId142"/>
                <a:stretch>
                  <a:fillRect/>
                </a:stretch>
              </p:blipFill>
              <p:spPr>
                <a:xfrm>
                  <a:off x="11103568" y="719621"/>
                  <a:ext cx="23832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3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7D59C790-AD59-0B3D-9008-BB6F4E3F27A4}"/>
                    </a:ext>
                  </a:extLst>
                </p14:cNvPr>
                <p14:cNvContentPartPr/>
                <p14:nvPr/>
              </p14:nvContentPartPr>
              <p14:xfrm>
                <a:off x="11324608" y="750581"/>
                <a:ext cx="71640" cy="9144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7D59C790-AD59-0B3D-9008-BB6F4E3F27A4}"/>
                    </a:ext>
                  </a:extLst>
                </p:cNvPr>
                <p:cNvPicPr/>
                <p:nvPr/>
              </p:nvPicPr>
              <p:blipFill>
                <a:blip r:embed="rId144"/>
                <a:stretch>
                  <a:fillRect/>
                </a:stretch>
              </p:blipFill>
              <p:spPr>
                <a:xfrm>
                  <a:off x="11309128" y="735461"/>
                  <a:ext cx="101880" cy="12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5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73C7AAE-54F0-C2F6-6C22-ABDDA8E4F26B}"/>
                    </a:ext>
                  </a:extLst>
                </p14:cNvPr>
                <p14:cNvContentPartPr/>
                <p14:nvPr/>
              </p14:nvContentPartPr>
              <p14:xfrm>
                <a:off x="11461048" y="639701"/>
                <a:ext cx="154080" cy="22068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73C7AAE-54F0-C2F6-6C22-ABDDA8E4F26B}"/>
                    </a:ext>
                  </a:extLst>
                </p:cNvPr>
                <p:cNvPicPr/>
                <p:nvPr/>
              </p:nvPicPr>
              <p:blipFill>
                <a:blip r:embed="rId146"/>
                <a:stretch>
                  <a:fillRect/>
                </a:stretch>
              </p:blipFill>
              <p:spPr>
                <a:xfrm>
                  <a:off x="11445568" y="624581"/>
                  <a:ext cx="184680" cy="25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7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F48125FE-18C4-09BD-A4F7-970AC3FCAA9D}"/>
                    </a:ext>
                  </a:extLst>
                </p14:cNvPr>
                <p14:cNvContentPartPr/>
                <p14:nvPr/>
              </p14:nvContentPartPr>
              <p14:xfrm>
                <a:off x="11679928" y="782261"/>
                <a:ext cx="98280" cy="7272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F48125FE-18C4-09BD-A4F7-970AC3FCAA9D}"/>
                    </a:ext>
                  </a:extLst>
                </p:cNvPr>
                <p:cNvPicPr/>
                <p:nvPr/>
              </p:nvPicPr>
              <p:blipFill>
                <a:blip r:embed="rId148"/>
                <a:stretch>
                  <a:fillRect/>
                </a:stretch>
              </p:blipFill>
              <p:spPr>
                <a:xfrm>
                  <a:off x="11664808" y="766781"/>
                  <a:ext cx="128880" cy="103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9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863F9DC7-788A-80F8-810C-0CDA9404B968}"/>
                    </a:ext>
                  </a:extLst>
                </p14:cNvPr>
                <p14:cNvContentPartPr/>
                <p14:nvPr/>
              </p14:nvContentPartPr>
              <p14:xfrm>
                <a:off x="11840128" y="527381"/>
                <a:ext cx="203760" cy="3333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863F9DC7-788A-80F8-810C-0CDA9404B968}"/>
                    </a:ext>
                  </a:extLst>
                </p:cNvPr>
                <p:cNvPicPr/>
                <p:nvPr/>
              </p:nvPicPr>
              <p:blipFill>
                <a:blip r:embed="rId150"/>
                <a:stretch>
                  <a:fillRect/>
                </a:stretch>
              </p:blipFill>
              <p:spPr>
                <a:xfrm>
                  <a:off x="11824648" y="511901"/>
                  <a:ext cx="234000" cy="36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8D17D208-F757-30DD-739B-D4D3AB493F8D}"/>
              </a:ext>
            </a:extLst>
          </p:cNvPr>
          <p:cNvGrpSpPr/>
          <p:nvPr/>
        </p:nvGrpSpPr>
        <p:grpSpPr>
          <a:xfrm>
            <a:off x="6647848" y="3142781"/>
            <a:ext cx="1630440" cy="390960"/>
            <a:chOff x="6647848" y="3142781"/>
            <a:chExt cx="1630440" cy="390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1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6AEABE9A-D603-6FB7-E316-C6D6D9062ABF}"/>
                    </a:ext>
                  </a:extLst>
                </p14:cNvPr>
                <p14:cNvContentPartPr/>
                <p14:nvPr/>
              </p14:nvContentPartPr>
              <p14:xfrm>
                <a:off x="6647848" y="3142781"/>
                <a:ext cx="313560" cy="32256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6AEABE9A-D603-6FB7-E316-C6D6D9062ABF}"/>
                    </a:ext>
                  </a:extLst>
                </p:cNvPr>
                <p:cNvPicPr/>
                <p:nvPr/>
              </p:nvPicPr>
              <p:blipFill>
                <a:blip r:embed="rId152"/>
                <a:stretch>
                  <a:fillRect/>
                </a:stretch>
              </p:blipFill>
              <p:spPr>
                <a:xfrm>
                  <a:off x="6632728" y="3127661"/>
                  <a:ext cx="344160" cy="35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3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D388826D-9E52-0F05-E614-655AD5508C7E}"/>
                    </a:ext>
                  </a:extLst>
                </p14:cNvPr>
                <p14:cNvContentPartPr/>
                <p14:nvPr/>
              </p14:nvContentPartPr>
              <p14:xfrm>
                <a:off x="6748648" y="3348341"/>
                <a:ext cx="95760" cy="9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D388826D-9E52-0F05-E614-655AD5508C7E}"/>
                    </a:ext>
                  </a:extLst>
                </p:cNvPr>
                <p:cNvPicPr/>
                <p:nvPr/>
              </p:nvPicPr>
              <p:blipFill>
                <a:blip r:embed="rId154"/>
                <a:stretch>
                  <a:fillRect/>
                </a:stretch>
              </p:blipFill>
              <p:spPr>
                <a:xfrm>
                  <a:off x="6733528" y="3333221"/>
                  <a:ext cx="12600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5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25FE6718-E04C-F773-1A7A-2F924B59E2A6}"/>
                    </a:ext>
                  </a:extLst>
                </p14:cNvPr>
                <p14:cNvContentPartPr/>
                <p14:nvPr/>
              </p14:nvContentPartPr>
              <p14:xfrm>
                <a:off x="7068688" y="3382181"/>
                <a:ext cx="6120" cy="12276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25FE6718-E04C-F773-1A7A-2F924B59E2A6}"/>
                    </a:ext>
                  </a:extLst>
                </p:cNvPr>
                <p:cNvPicPr/>
                <p:nvPr/>
              </p:nvPicPr>
              <p:blipFill>
                <a:blip r:embed="rId156"/>
                <a:stretch>
                  <a:fillRect/>
                </a:stretch>
              </p:blipFill>
              <p:spPr>
                <a:xfrm>
                  <a:off x="7053568" y="3366701"/>
                  <a:ext cx="3672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7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8E3CADB5-1E74-278E-E0E5-53DAFBC32F11}"/>
                    </a:ext>
                  </a:extLst>
                </p14:cNvPr>
                <p14:cNvContentPartPr/>
                <p14:nvPr/>
              </p14:nvContentPartPr>
              <p14:xfrm>
                <a:off x="7182088" y="3426461"/>
                <a:ext cx="56160" cy="5076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8E3CADB5-1E74-278E-E0E5-53DAFBC32F11}"/>
                    </a:ext>
                  </a:extLst>
                </p:cNvPr>
                <p:cNvPicPr/>
                <p:nvPr/>
              </p:nvPicPr>
              <p:blipFill>
                <a:blip r:embed="rId158"/>
                <a:stretch>
                  <a:fillRect/>
                </a:stretch>
              </p:blipFill>
              <p:spPr>
                <a:xfrm>
                  <a:off x="7166968" y="3411341"/>
                  <a:ext cx="8676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9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6DC4A03E-40BC-3DDD-EA2E-03A278EED867}"/>
                    </a:ext>
                  </a:extLst>
                </p14:cNvPr>
                <p14:cNvContentPartPr/>
                <p14:nvPr/>
              </p14:nvContentPartPr>
              <p14:xfrm>
                <a:off x="7370008" y="3381101"/>
                <a:ext cx="75960" cy="612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6DC4A03E-40BC-3DDD-EA2E-03A278EED867}"/>
                    </a:ext>
                  </a:extLst>
                </p:cNvPr>
                <p:cNvPicPr/>
                <p:nvPr/>
              </p:nvPicPr>
              <p:blipFill>
                <a:blip r:embed="rId160"/>
                <a:stretch>
                  <a:fillRect/>
                </a:stretch>
              </p:blipFill>
              <p:spPr>
                <a:xfrm>
                  <a:off x="7354528" y="3365981"/>
                  <a:ext cx="1065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1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F224ACE1-FC0C-BE00-CECA-76DC8AB403AC}"/>
                    </a:ext>
                  </a:extLst>
                </p14:cNvPr>
                <p14:cNvContentPartPr/>
                <p14:nvPr/>
              </p14:nvContentPartPr>
              <p14:xfrm>
                <a:off x="7489888" y="3334661"/>
                <a:ext cx="165600" cy="8928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F224ACE1-FC0C-BE00-CECA-76DC8AB403AC}"/>
                    </a:ext>
                  </a:extLst>
                </p:cNvPr>
                <p:cNvPicPr/>
                <p:nvPr/>
              </p:nvPicPr>
              <p:blipFill>
                <a:blip r:embed="rId162"/>
                <a:stretch>
                  <a:fillRect/>
                </a:stretch>
              </p:blipFill>
              <p:spPr>
                <a:xfrm>
                  <a:off x="7474408" y="3319541"/>
                  <a:ext cx="1962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3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35A60C14-BEA7-4795-AC59-721FAF4212F4}"/>
                    </a:ext>
                  </a:extLst>
                </p14:cNvPr>
                <p14:cNvContentPartPr/>
                <p14:nvPr/>
              </p14:nvContentPartPr>
              <p14:xfrm>
                <a:off x="7766728" y="3202181"/>
                <a:ext cx="279000" cy="28800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35A60C14-BEA7-4795-AC59-721FAF4212F4}"/>
                    </a:ext>
                  </a:extLst>
                </p:cNvPr>
                <p:cNvPicPr/>
                <p:nvPr/>
              </p:nvPicPr>
              <p:blipFill>
                <a:blip r:embed="rId164"/>
                <a:stretch>
                  <a:fillRect/>
                </a:stretch>
              </p:blipFill>
              <p:spPr>
                <a:xfrm>
                  <a:off x="7751248" y="3187061"/>
                  <a:ext cx="30960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5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7F53EE26-8268-A6A7-BA91-64179E850951}"/>
                    </a:ext>
                  </a:extLst>
                </p14:cNvPr>
                <p14:cNvContentPartPr/>
                <p14:nvPr/>
              </p14:nvContentPartPr>
              <p14:xfrm>
                <a:off x="7931968" y="3399821"/>
                <a:ext cx="75240" cy="828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7F53EE26-8268-A6A7-BA91-64179E850951}"/>
                    </a:ext>
                  </a:extLst>
                </p:cNvPr>
                <p:cNvPicPr/>
                <p:nvPr/>
              </p:nvPicPr>
              <p:blipFill>
                <a:blip r:embed="rId166"/>
                <a:stretch>
                  <a:fillRect/>
                </a:stretch>
              </p:blipFill>
              <p:spPr>
                <a:xfrm>
                  <a:off x="7916488" y="3384701"/>
                  <a:ext cx="10584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7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B721B64C-BB09-9FA7-ADCE-93E4737F1F03}"/>
                    </a:ext>
                  </a:extLst>
                </p14:cNvPr>
                <p14:cNvContentPartPr/>
                <p14:nvPr/>
              </p14:nvContentPartPr>
              <p14:xfrm>
                <a:off x="8162368" y="3403421"/>
                <a:ext cx="2160" cy="10584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B721B64C-BB09-9FA7-ADCE-93E4737F1F03}"/>
                    </a:ext>
                  </a:extLst>
                </p:cNvPr>
                <p:cNvPicPr/>
                <p:nvPr/>
              </p:nvPicPr>
              <p:blipFill>
                <a:blip r:embed="rId168"/>
                <a:stretch>
                  <a:fillRect/>
                </a:stretch>
              </p:blipFill>
              <p:spPr>
                <a:xfrm>
                  <a:off x="8147248" y="3387941"/>
                  <a:ext cx="32760" cy="136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9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D9E4B7F-9291-2AB3-7FAA-73CDA26409DE}"/>
                    </a:ext>
                  </a:extLst>
                </p14:cNvPr>
                <p14:cNvContentPartPr/>
                <p14:nvPr/>
              </p14:nvContentPartPr>
              <p14:xfrm>
                <a:off x="8260648" y="3441581"/>
                <a:ext cx="17640" cy="9216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D9E4B7F-9291-2AB3-7FAA-73CDA26409DE}"/>
                    </a:ext>
                  </a:extLst>
                </p:cNvPr>
                <p:cNvPicPr/>
                <p:nvPr/>
              </p:nvPicPr>
              <p:blipFill>
                <a:blip r:embed="rId170"/>
                <a:stretch>
                  <a:fillRect/>
                </a:stretch>
              </p:blipFill>
              <p:spPr>
                <a:xfrm>
                  <a:off x="8245168" y="3426101"/>
                  <a:ext cx="48240" cy="12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BDEFC742-E7D6-6F1E-5D48-AFC6B4767852}"/>
              </a:ext>
            </a:extLst>
          </p:cNvPr>
          <p:cNvGrpSpPr/>
          <p:nvPr/>
        </p:nvGrpSpPr>
        <p:grpSpPr>
          <a:xfrm>
            <a:off x="6605728" y="3845861"/>
            <a:ext cx="1138320" cy="171360"/>
            <a:chOff x="6605728" y="3845861"/>
            <a:chExt cx="1138320" cy="171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1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57B238F8-8B1B-A38D-4880-D6D1EC9BDCB7}"/>
                    </a:ext>
                  </a:extLst>
                </p14:cNvPr>
                <p14:cNvContentPartPr/>
                <p14:nvPr/>
              </p14:nvContentPartPr>
              <p14:xfrm>
                <a:off x="6605728" y="3845861"/>
                <a:ext cx="140760" cy="115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57B238F8-8B1B-A38D-4880-D6D1EC9BDCB7}"/>
                    </a:ext>
                  </a:extLst>
                </p:cNvPr>
                <p:cNvPicPr/>
                <p:nvPr/>
              </p:nvPicPr>
              <p:blipFill>
                <a:blip r:embed="rId172"/>
                <a:stretch>
                  <a:fillRect/>
                </a:stretch>
              </p:blipFill>
              <p:spPr>
                <a:xfrm>
                  <a:off x="6590248" y="3830381"/>
                  <a:ext cx="17100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3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D5BEFEFE-B342-0708-D99B-5FE1D508D99E}"/>
                    </a:ext>
                  </a:extLst>
                </p14:cNvPr>
                <p14:cNvContentPartPr/>
                <p14:nvPr/>
              </p14:nvContentPartPr>
              <p14:xfrm>
                <a:off x="6765208" y="3900221"/>
                <a:ext cx="150120" cy="7956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D5BEFEFE-B342-0708-D99B-5FE1D508D99E}"/>
                    </a:ext>
                  </a:extLst>
                </p:cNvPr>
                <p:cNvPicPr/>
                <p:nvPr/>
              </p:nvPicPr>
              <p:blipFill>
                <a:blip r:embed="rId174"/>
                <a:stretch>
                  <a:fillRect/>
                </a:stretch>
              </p:blipFill>
              <p:spPr>
                <a:xfrm>
                  <a:off x="6749728" y="3884741"/>
                  <a:ext cx="18072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5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3E4D0FD6-4A45-F265-8CEA-A22A22D61D1A}"/>
                    </a:ext>
                  </a:extLst>
                </p14:cNvPr>
                <p14:cNvContentPartPr/>
                <p14:nvPr/>
              </p14:nvContentPartPr>
              <p14:xfrm>
                <a:off x="6961048" y="3922901"/>
                <a:ext cx="108000" cy="608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3E4D0FD6-4A45-F265-8CEA-A22A22D61D1A}"/>
                    </a:ext>
                  </a:extLst>
                </p:cNvPr>
                <p:cNvPicPr/>
                <p:nvPr/>
              </p:nvPicPr>
              <p:blipFill>
                <a:blip r:embed="rId176"/>
                <a:stretch>
                  <a:fillRect/>
                </a:stretch>
              </p:blipFill>
              <p:spPr>
                <a:xfrm>
                  <a:off x="6945928" y="3907421"/>
                  <a:ext cx="13860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7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FC18FD09-80B9-327A-9033-DACC5C2DBABF}"/>
                    </a:ext>
                  </a:extLst>
                </p14:cNvPr>
                <p14:cNvContentPartPr/>
                <p14:nvPr/>
              </p14:nvContentPartPr>
              <p14:xfrm>
                <a:off x="7118728" y="3923981"/>
                <a:ext cx="106200" cy="8136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FC18FD09-80B9-327A-9033-DACC5C2DBABF}"/>
                    </a:ext>
                  </a:extLst>
                </p:cNvPr>
                <p:cNvPicPr/>
                <p:nvPr/>
              </p:nvPicPr>
              <p:blipFill>
                <a:blip r:embed="rId178"/>
                <a:stretch>
                  <a:fillRect/>
                </a:stretch>
              </p:blipFill>
              <p:spPr>
                <a:xfrm>
                  <a:off x="7103608" y="3908501"/>
                  <a:ext cx="136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9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1D702203-CB30-177E-8A26-8A4365E01685}"/>
                    </a:ext>
                  </a:extLst>
                </p14:cNvPr>
                <p14:cNvContentPartPr/>
                <p14:nvPr/>
              </p14:nvContentPartPr>
              <p14:xfrm>
                <a:off x="7186048" y="3923981"/>
                <a:ext cx="86760" cy="932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1D702203-CB30-177E-8A26-8A4365E01685}"/>
                    </a:ext>
                  </a:extLst>
                </p:cNvPr>
                <p:cNvPicPr/>
                <p:nvPr/>
              </p:nvPicPr>
              <p:blipFill>
                <a:blip r:embed="rId180"/>
                <a:stretch>
                  <a:fillRect/>
                </a:stretch>
              </p:blipFill>
              <p:spPr>
                <a:xfrm>
                  <a:off x="7170928" y="3908501"/>
                  <a:ext cx="11736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1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E0681CB5-3A56-5226-885A-9977189A70A9}"/>
                    </a:ext>
                  </a:extLst>
                </p14:cNvPr>
                <p14:cNvContentPartPr/>
                <p14:nvPr/>
              </p14:nvContentPartPr>
              <p14:xfrm>
                <a:off x="7260928" y="3954581"/>
                <a:ext cx="65880" cy="100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E0681CB5-3A56-5226-885A-9977189A70A9}"/>
                    </a:ext>
                  </a:extLst>
                </p:cNvPr>
                <p:cNvPicPr/>
                <p:nvPr/>
              </p:nvPicPr>
              <p:blipFill>
                <a:blip r:embed="rId182"/>
                <a:stretch>
                  <a:fillRect/>
                </a:stretch>
              </p:blipFill>
              <p:spPr>
                <a:xfrm>
                  <a:off x="7245808" y="3939101"/>
                  <a:ext cx="961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3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F9231241-6997-818A-634C-10954090899D}"/>
                    </a:ext>
                  </a:extLst>
                </p14:cNvPr>
                <p14:cNvContentPartPr/>
                <p14:nvPr/>
              </p14:nvContentPartPr>
              <p14:xfrm>
                <a:off x="7260928" y="3955301"/>
                <a:ext cx="140760" cy="2124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F9231241-6997-818A-634C-10954090899D}"/>
                    </a:ext>
                  </a:extLst>
                </p:cNvPr>
                <p:cNvPicPr/>
                <p:nvPr/>
              </p:nvPicPr>
              <p:blipFill>
                <a:blip r:embed="rId184"/>
                <a:stretch>
                  <a:fillRect/>
                </a:stretch>
              </p:blipFill>
              <p:spPr>
                <a:xfrm>
                  <a:off x="7245808" y="3940181"/>
                  <a:ext cx="171000" cy="5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5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8C3D3F79-75A1-9AC7-5302-757037710635}"/>
                    </a:ext>
                  </a:extLst>
                </p14:cNvPr>
                <p14:cNvContentPartPr/>
                <p14:nvPr/>
              </p14:nvContentPartPr>
              <p14:xfrm>
                <a:off x="7401328" y="3884381"/>
                <a:ext cx="19440" cy="936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8C3D3F79-75A1-9AC7-5302-757037710635}"/>
                    </a:ext>
                  </a:extLst>
                </p:cNvPr>
                <p:cNvPicPr/>
                <p:nvPr/>
              </p:nvPicPr>
              <p:blipFill>
                <a:blip r:embed="rId186"/>
                <a:stretch>
                  <a:fillRect/>
                </a:stretch>
              </p:blipFill>
              <p:spPr>
                <a:xfrm>
                  <a:off x="7386208" y="3868901"/>
                  <a:ext cx="5004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7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5AA00A94-56A0-DEE7-8C0B-E74D6965528C}"/>
                    </a:ext>
                  </a:extLst>
                </p14:cNvPr>
                <p14:cNvContentPartPr/>
                <p14:nvPr/>
              </p14:nvContentPartPr>
              <p14:xfrm>
                <a:off x="7447408" y="3920021"/>
                <a:ext cx="125280" cy="932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5AA00A94-56A0-DEE7-8C0B-E74D6965528C}"/>
                    </a:ext>
                  </a:extLst>
                </p:cNvPr>
                <p:cNvPicPr/>
                <p:nvPr/>
              </p:nvPicPr>
              <p:blipFill>
                <a:blip r:embed="rId188"/>
                <a:stretch>
                  <a:fillRect/>
                </a:stretch>
              </p:blipFill>
              <p:spPr>
                <a:xfrm>
                  <a:off x="7432288" y="3904541"/>
                  <a:ext cx="15588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9">
              <p14:nvContentPartPr>
                <p14:cNvPr id="122" name="Ink 121">
                  <a:extLst>
                    <a:ext uri="{FF2B5EF4-FFF2-40B4-BE49-F238E27FC236}">
                      <a16:creationId xmlns:a16="http://schemas.microsoft.com/office/drawing/2014/main" id="{2B317A6F-8948-17CE-6EF4-D9CD991C2DFC}"/>
                    </a:ext>
                  </a:extLst>
                </p14:cNvPr>
                <p14:cNvContentPartPr/>
                <p14:nvPr/>
              </p14:nvContentPartPr>
              <p14:xfrm>
                <a:off x="7512928" y="3920021"/>
                <a:ext cx="231120" cy="54720"/>
              </p14:xfrm>
            </p:contentPart>
          </mc:Choice>
          <mc:Fallback xmlns="">
            <p:pic>
              <p:nvPicPr>
                <p:cNvPr id="122" name="Ink 121">
                  <a:extLst>
                    <a:ext uri="{FF2B5EF4-FFF2-40B4-BE49-F238E27FC236}">
                      <a16:creationId xmlns:a16="http://schemas.microsoft.com/office/drawing/2014/main" id="{2B317A6F-8948-17CE-6EF4-D9CD991C2DFC}"/>
                    </a:ext>
                  </a:extLst>
                </p:cNvPr>
                <p:cNvPicPr/>
                <p:nvPr/>
              </p:nvPicPr>
              <p:blipFill>
                <a:blip r:embed="rId190"/>
                <a:stretch>
                  <a:fillRect/>
                </a:stretch>
              </p:blipFill>
              <p:spPr>
                <a:xfrm>
                  <a:off x="7497448" y="3904541"/>
                  <a:ext cx="261360" cy="8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87641E0-8A17-5661-5283-F7F3358566AA}"/>
              </a:ext>
            </a:extLst>
          </p:cNvPr>
          <p:cNvGrpSpPr/>
          <p:nvPr/>
        </p:nvGrpSpPr>
        <p:grpSpPr>
          <a:xfrm>
            <a:off x="7978048" y="3793301"/>
            <a:ext cx="986040" cy="228960"/>
            <a:chOff x="7978048" y="3793301"/>
            <a:chExt cx="986040" cy="228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1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893FE2A-911E-1666-EC05-A20E55B88A16}"/>
                    </a:ext>
                  </a:extLst>
                </p14:cNvPr>
                <p14:cNvContentPartPr/>
                <p14:nvPr/>
              </p14:nvContentPartPr>
              <p14:xfrm>
                <a:off x="7978048" y="3904901"/>
                <a:ext cx="158040" cy="1148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893FE2A-911E-1666-EC05-A20E55B88A16}"/>
                    </a:ext>
                  </a:extLst>
                </p:cNvPr>
                <p:cNvPicPr/>
                <p:nvPr/>
              </p:nvPicPr>
              <p:blipFill>
                <a:blip r:embed="rId192"/>
                <a:stretch>
                  <a:fillRect/>
                </a:stretch>
              </p:blipFill>
              <p:spPr>
                <a:xfrm>
                  <a:off x="7962568" y="3889781"/>
                  <a:ext cx="18864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3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6A08CA77-335F-736D-760F-935DDDE4A639}"/>
                    </a:ext>
                  </a:extLst>
                </p14:cNvPr>
                <p14:cNvContentPartPr/>
                <p14:nvPr/>
              </p14:nvContentPartPr>
              <p14:xfrm>
                <a:off x="8154808" y="3938741"/>
                <a:ext cx="109800" cy="8352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6A08CA77-335F-736D-760F-935DDDE4A639}"/>
                    </a:ext>
                  </a:extLst>
                </p:cNvPr>
                <p:cNvPicPr/>
                <p:nvPr/>
              </p:nvPicPr>
              <p:blipFill>
                <a:blip r:embed="rId194"/>
                <a:stretch>
                  <a:fillRect/>
                </a:stretch>
              </p:blipFill>
              <p:spPr>
                <a:xfrm>
                  <a:off x="8139688" y="3923261"/>
                  <a:ext cx="14040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5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FB75208F-63B7-FCCE-EC94-77073C06DC10}"/>
                    </a:ext>
                  </a:extLst>
                </p14:cNvPr>
                <p14:cNvContentPartPr/>
                <p14:nvPr/>
              </p14:nvContentPartPr>
              <p14:xfrm>
                <a:off x="8258488" y="3793301"/>
                <a:ext cx="100440" cy="21996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FB75208F-63B7-FCCE-EC94-77073C06DC10}"/>
                    </a:ext>
                  </a:extLst>
                </p:cNvPr>
                <p:cNvPicPr/>
                <p:nvPr/>
              </p:nvPicPr>
              <p:blipFill>
                <a:blip r:embed="rId196"/>
                <a:stretch>
                  <a:fillRect/>
                </a:stretch>
              </p:blipFill>
              <p:spPr>
                <a:xfrm>
                  <a:off x="8243368" y="3778181"/>
                  <a:ext cx="13068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7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C02D280A-3EB4-9F35-47B4-19C18FA27E62}"/>
                    </a:ext>
                  </a:extLst>
                </p14:cNvPr>
                <p14:cNvContentPartPr/>
                <p14:nvPr/>
              </p14:nvContentPartPr>
              <p14:xfrm>
                <a:off x="8408248" y="3916061"/>
                <a:ext cx="87480" cy="921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C02D280A-3EB4-9F35-47B4-19C18FA27E62}"/>
                    </a:ext>
                  </a:extLst>
                </p:cNvPr>
                <p:cNvPicPr/>
                <p:nvPr/>
              </p:nvPicPr>
              <p:blipFill>
                <a:blip r:embed="rId198"/>
                <a:stretch>
                  <a:fillRect/>
                </a:stretch>
              </p:blipFill>
              <p:spPr>
                <a:xfrm>
                  <a:off x="8392768" y="3900581"/>
                  <a:ext cx="11772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9">
              <p14:nvContentPartPr>
                <p14:cNvPr id="128" name="Ink 127">
                  <a:extLst>
                    <a:ext uri="{FF2B5EF4-FFF2-40B4-BE49-F238E27FC236}">
                      <a16:creationId xmlns:a16="http://schemas.microsoft.com/office/drawing/2014/main" id="{4F4F8679-E188-285C-6ED3-7333AA845F7F}"/>
                    </a:ext>
                  </a:extLst>
                </p14:cNvPr>
                <p14:cNvContentPartPr/>
                <p14:nvPr/>
              </p14:nvContentPartPr>
              <p14:xfrm>
                <a:off x="8569888" y="3920741"/>
                <a:ext cx="394200" cy="89280"/>
              </p14:xfrm>
            </p:contentPart>
          </mc:Choice>
          <mc:Fallback xmlns="">
            <p:pic>
              <p:nvPicPr>
                <p:cNvPr id="128" name="Ink 127">
                  <a:extLst>
                    <a:ext uri="{FF2B5EF4-FFF2-40B4-BE49-F238E27FC236}">
                      <a16:creationId xmlns:a16="http://schemas.microsoft.com/office/drawing/2014/main" id="{4F4F8679-E188-285C-6ED3-7333AA845F7F}"/>
                    </a:ext>
                  </a:extLst>
                </p:cNvPr>
                <p:cNvPicPr/>
                <p:nvPr/>
              </p:nvPicPr>
              <p:blipFill>
                <a:blip r:embed="rId200"/>
                <a:stretch>
                  <a:fillRect/>
                </a:stretch>
              </p:blipFill>
              <p:spPr>
                <a:xfrm>
                  <a:off x="8554768" y="3905621"/>
                  <a:ext cx="424800" cy="1198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1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53F7FC9-09F5-C5F9-4026-A2A1E3F12C6B}"/>
                  </a:ext>
                </a:extLst>
              </p14:cNvPr>
              <p14:cNvContentPartPr/>
              <p14:nvPr/>
            </p14:nvContentPartPr>
            <p14:xfrm>
              <a:off x="8958328" y="3394781"/>
              <a:ext cx="360" cy="216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53F7FC9-09F5-C5F9-4026-A2A1E3F12C6B}"/>
                  </a:ext>
                </a:extLst>
              </p:cNvPr>
              <p:cNvPicPr/>
              <p:nvPr/>
            </p:nvPicPr>
            <p:blipFill>
              <a:blip r:embed="rId202"/>
              <a:stretch>
                <a:fillRect/>
              </a:stretch>
            </p:blipFill>
            <p:spPr>
              <a:xfrm>
                <a:off x="8943208" y="3379661"/>
                <a:ext cx="30960" cy="32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3">
            <p14:nvContentPartPr>
              <p14:cNvPr id="131" name="Ink 130">
                <a:extLst>
                  <a:ext uri="{FF2B5EF4-FFF2-40B4-BE49-F238E27FC236}">
                    <a16:creationId xmlns:a16="http://schemas.microsoft.com/office/drawing/2014/main" id="{73BA947B-D3E2-19E6-0A48-496B8AA1343E}"/>
                  </a:ext>
                </a:extLst>
              </p14:cNvPr>
              <p14:cNvContentPartPr/>
              <p14:nvPr/>
            </p14:nvContentPartPr>
            <p14:xfrm>
              <a:off x="8954368" y="3576941"/>
              <a:ext cx="7920" cy="2160"/>
            </p14:xfrm>
          </p:contentPart>
        </mc:Choice>
        <mc:Fallback xmlns="">
          <p:pic>
            <p:nvPicPr>
              <p:cNvPr id="131" name="Ink 130">
                <a:extLst>
                  <a:ext uri="{FF2B5EF4-FFF2-40B4-BE49-F238E27FC236}">
                    <a16:creationId xmlns:a16="http://schemas.microsoft.com/office/drawing/2014/main" id="{73BA947B-D3E2-19E6-0A48-496B8AA1343E}"/>
                  </a:ext>
                </a:extLst>
              </p:cNvPr>
              <p:cNvPicPr/>
              <p:nvPr/>
            </p:nvPicPr>
            <p:blipFill>
              <a:blip r:embed="rId204"/>
              <a:stretch>
                <a:fillRect/>
              </a:stretch>
            </p:blipFill>
            <p:spPr>
              <a:xfrm>
                <a:off x="8939248" y="3561461"/>
                <a:ext cx="38520" cy="3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1EF75584-9C5B-7E17-C0D2-ED9E81972FD7}"/>
              </a:ext>
            </a:extLst>
          </p:cNvPr>
          <p:cNvGrpSpPr/>
          <p:nvPr/>
        </p:nvGrpSpPr>
        <p:grpSpPr>
          <a:xfrm>
            <a:off x="9710008" y="3295061"/>
            <a:ext cx="1493640" cy="987840"/>
            <a:chOff x="9710008" y="3295061"/>
            <a:chExt cx="1493640" cy="987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5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A0D626A1-97FE-7CA0-A46B-6BBA8AF4C712}"/>
                    </a:ext>
                  </a:extLst>
                </p14:cNvPr>
                <p14:cNvContentPartPr/>
                <p14:nvPr/>
              </p14:nvContentPartPr>
              <p14:xfrm>
                <a:off x="9777328" y="3569021"/>
                <a:ext cx="1342080" cy="71388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A0D626A1-97FE-7CA0-A46B-6BBA8AF4C712}"/>
                    </a:ext>
                  </a:extLst>
                </p:cNvPr>
                <p:cNvPicPr/>
                <p:nvPr/>
              </p:nvPicPr>
              <p:blipFill>
                <a:blip r:embed="rId206"/>
                <a:stretch>
                  <a:fillRect/>
                </a:stretch>
              </p:blipFill>
              <p:spPr>
                <a:xfrm>
                  <a:off x="9761848" y="3553541"/>
                  <a:ext cx="1372680" cy="744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7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5892EAF-E3F8-2661-78C9-826C02860697}"/>
                    </a:ext>
                  </a:extLst>
                </p14:cNvPr>
                <p14:cNvContentPartPr/>
                <p14:nvPr/>
              </p14:nvContentPartPr>
              <p14:xfrm>
                <a:off x="9809728" y="3940541"/>
                <a:ext cx="73440" cy="10008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5892EAF-E3F8-2661-78C9-826C02860697}"/>
                    </a:ext>
                  </a:extLst>
                </p:cNvPr>
                <p:cNvPicPr/>
                <p:nvPr/>
              </p:nvPicPr>
              <p:blipFill>
                <a:blip r:embed="rId208"/>
                <a:stretch>
                  <a:fillRect/>
                </a:stretch>
              </p:blipFill>
              <p:spPr>
                <a:xfrm>
                  <a:off x="9794608" y="3925421"/>
                  <a:ext cx="1040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9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DF7FFA55-979C-7E85-707D-6D7EF647ACEA}"/>
                    </a:ext>
                  </a:extLst>
                </p14:cNvPr>
                <p14:cNvContentPartPr/>
                <p14:nvPr/>
              </p14:nvContentPartPr>
              <p14:xfrm>
                <a:off x="9894328" y="3947381"/>
                <a:ext cx="628920" cy="536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DF7FFA55-979C-7E85-707D-6D7EF647ACEA}"/>
                    </a:ext>
                  </a:extLst>
                </p:cNvPr>
                <p:cNvPicPr/>
                <p:nvPr/>
              </p:nvPicPr>
              <p:blipFill>
                <a:blip r:embed="rId210"/>
                <a:stretch>
                  <a:fillRect/>
                </a:stretch>
              </p:blipFill>
              <p:spPr>
                <a:xfrm>
                  <a:off x="9879208" y="3932261"/>
                  <a:ext cx="65952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1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83155720-C3A0-FBE7-DCC2-FB9EA34F870D}"/>
                    </a:ext>
                  </a:extLst>
                </p14:cNvPr>
                <p14:cNvContentPartPr/>
                <p14:nvPr/>
              </p14:nvContentPartPr>
              <p14:xfrm>
                <a:off x="10534408" y="3908861"/>
                <a:ext cx="100440" cy="5184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83155720-C3A0-FBE7-DCC2-FB9EA34F870D}"/>
                    </a:ext>
                  </a:extLst>
                </p:cNvPr>
                <p:cNvPicPr/>
                <p:nvPr/>
              </p:nvPicPr>
              <p:blipFill>
                <a:blip r:embed="rId212"/>
                <a:stretch>
                  <a:fillRect/>
                </a:stretch>
              </p:blipFill>
              <p:spPr>
                <a:xfrm>
                  <a:off x="10519288" y="3893741"/>
                  <a:ext cx="1306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3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B3939B03-C886-8C26-7C6A-B1AA673041A5}"/>
                    </a:ext>
                  </a:extLst>
                </p14:cNvPr>
                <p14:cNvContentPartPr/>
                <p14:nvPr/>
              </p14:nvContentPartPr>
              <p14:xfrm>
                <a:off x="10117528" y="4115501"/>
                <a:ext cx="156240" cy="8244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B3939B03-C886-8C26-7C6A-B1AA673041A5}"/>
                    </a:ext>
                  </a:extLst>
                </p:cNvPr>
                <p:cNvPicPr/>
                <p:nvPr/>
              </p:nvPicPr>
              <p:blipFill>
                <a:blip r:embed="rId214"/>
                <a:stretch>
                  <a:fillRect/>
                </a:stretch>
              </p:blipFill>
              <p:spPr>
                <a:xfrm>
                  <a:off x="10102048" y="4100381"/>
                  <a:ext cx="1864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5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7A8013AE-F951-1747-D1B1-01D200EFFCAC}"/>
                    </a:ext>
                  </a:extLst>
                </p14:cNvPr>
                <p14:cNvContentPartPr/>
                <p14:nvPr/>
              </p14:nvContentPartPr>
              <p14:xfrm>
                <a:off x="10324888" y="4129541"/>
                <a:ext cx="98280" cy="5184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7A8013AE-F951-1747-D1B1-01D200EFFCAC}"/>
                    </a:ext>
                  </a:extLst>
                </p:cNvPr>
                <p:cNvPicPr/>
                <p:nvPr/>
              </p:nvPicPr>
              <p:blipFill>
                <a:blip r:embed="rId216"/>
                <a:stretch>
                  <a:fillRect/>
                </a:stretch>
              </p:blipFill>
              <p:spPr>
                <a:xfrm>
                  <a:off x="10309768" y="4114061"/>
                  <a:ext cx="128880" cy="82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AD7A3EB4-1F64-E04F-9A03-A46C29EAB24A}"/>
                    </a:ext>
                  </a:extLst>
                </p14:cNvPr>
                <p14:cNvContentPartPr/>
                <p14:nvPr/>
              </p14:nvContentPartPr>
              <p14:xfrm>
                <a:off x="9748168" y="3846581"/>
                <a:ext cx="6120" cy="36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AD7A3EB4-1F64-E04F-9A03-A46C29EAB24A}"/>
                    </a:ext>
                  </a:extLst>
                </p:cNvPr>
                <p:cNvPicPr/>
                <p:nvPr/>
              </p:nvPicPr>
              <p:blipFill>
                <a:blip r:embed="rId204"/>
                <a:stretch>
                  <a:fillRect/>
                </a:stretch>
              </p:blipFill>
              <p:spPr>
                <a:xfrm>
                  <a:off x="9733048" y="3831461"/>
                  <a:ext cx="36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A0448A9A-E565-F9B9-4D3A-9125B18F1D17}"/>
                    </a:ext>
                  </a:extLst>
                </p14:cNvPr>
                <p14:cNvContentPartPr/>
                <p14:nvPr/>
              </p14:nvContentPartPr>
              <p14:xfrm>
                <a:off x="9710008" y="3796181"/>
                <a:ext cx="13680" cy="1728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A0448A9A-E565-F9B9-4D3A-9125B18F1D1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9694528" y="3781061"/>
                  <a:ext cx="44280" cy="4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60C7E7BB-C70E-3213-F6E6-CF87F6D3D939}"/>
                    </a:ext>
                  </a:extLst>
                </p14:cNvPr>
                <p14:cNvContentPartPr/>
                <p14:nvPr/>
              </p14:nvContentPartPr>
              <p14:xfrm>
                <a:off x="9756088" y="3791501"/>
                <a:ext cx="17640" cy="6264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60C7E7BB-C70E-3213-F6E6-CF87F6D3D939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9740608" y="3776021"/>
                  <a:ext cx="4824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48" name="Ink 147">
                  <a:extLst>
                    <a:ext uri="{FF2B5EF4-FFF2-40B4-BE49-F238E27FC236}">
                      <a16:creationId xmlns:a16="http://schemas.microsoft.com/office/drawing/2014/main" id="{8E7E1B33-DC64-9621-E808-79795F25D547}"/>
                    </a:ext>
                  </a:extLst>
                </p14:cNvPr>
                <p14:cNvContentPartPr/>
                <p14:nvPr/>
              </p14:nvContentPartPr>
              <p14:xfrm>
                <a:off x="9769408" y="3678821"/>
                <a:ext cx="29160" cy="54360"/>
              </p14:xfrm>
            </p:contentPart>
          </mc:Choice>
          <mc:Fallback xmlns="">
            <p:pic>
              <p:nvPicPr>
                <p:cNvPr id="148" name="Ink 147">
                  <a:extLst>
                    <a:ext uri="{FF2B5EF4-FFF2-40B4-BE49-F238E27FC236}">
                      <a16:creationId xmlns:a16="http://schemas.microsoft.com/office/drawing/2014/main" id="{8E7E1B33-DC64-9621-E808-79795F25D547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9754288" y="3663341"/>
                  <a:ext cx="59760" cy="84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9" name="Ink 148">
                  <a:extLst>
                    <a:ext uri="{FF2B5EF4-FFF2-40B4-BE49-F238E27FC236}">
                      <a16:creationId xmlns:a16="http://schemas.microsoft.com/office/drawing/2014/main" id="{8369C030-9E1E-C000-FB54-B20D73ADFA71}"/>
                    </a:ext>
                  </a:extLst>
                </p14:cNvPr>
                <p14:cNvContentPartPr/>
                <p14:nvPr/>
              </p14:nvContentPartPr>
              <p14:xfrm>
                <a:off x="9825208" y="3541301"/>
                <a:ext cx="44640" cy="65520"/>
              </p14:xfrm>
            </p:contentPart>
          </mc:Choice>
          <mc:Fallback xmlns="">
            <p:pic>
              <p:nvPicPr>
                <p:cNvPr id="149" name="Ink 148">
                  <a:extLst>
                    <a:ext uri="{FF2B5EF4-FFF2-40B4-BE49-F238E27FC236}">
                      <a16:creationId xmlns:a16="http://schemas.microsoft.com/office/drawing/2014/main" id="{8369C030-9E1E-C000-FB54-B20D73ADFA71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9810088" y="3525821"/>
                  <a:ext cx="75240" cy="9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50" name="Ink 149">
                  <a:extLst>
                    <a:ext uri="{FF2B5EF4-FFF2-40B4-BE49-F238E27FC236}">
                      <a16:creationId xmlns:a16="http://schemas.microsoft.com/office/drawing/2014/main" id="{9F478913-0B1A-57C7-90EF-C533968F5394}"/>
                    </a:ext>
                  </a:extLst>
                </p14:cNvPr>
                <p14:cNvContentPartPr/>
                <p14:nvPr/>
              </p14:nvContentPartPr>
              <p14:xfrm>
                <a:off x="9936808" y="3408821"/>
                <a:ext cx="56160" cy="57600"/>
              </p14:xfrm>
            </p:contentPart>
          </mc:Choice>
          <mc:Fallback xmlns="">
            <p:pic>
              <p:nvPicPr>
                <p:cNvPr id="150" name="Ink 149">
                  <a:extLst>
                    <a:ext uri="{FF2B5EF4-FFF2-40B4-BE49-F238E27FC236}">
                      <a16:creationId xmlns:a16="http://schemas.microsoft.com/office/drawing/2014/main" id="{9F478913-0B1A-57C7-90EF-C533968F5394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9921328" y="3393701"/>
                  <a:ext cx="867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51" name="Ink 150">
                  <a:extLst>
                    <a:ext uri="{FF2B5EF4-FFF2-40B4-BE49-F238E27FC236}">
                      <a16:creationId xmlns:a16="http://schemas.microsoft.com/office/drawing/2014/main" id="{D3B58A8B-DD8D-4489-4008-7752574C2AFD}"/>
                    </a:ext>
                  </a:extLst>
                </p14:cNvPr>
                <p14:cNvContentPartPr/>
                <p14:nvPr/>
              </p14:nvContentPartPr>
              <p14:xfrm>
                <a:off x="10076848" y="3341501"/>
                <a:ext cx="73440" cy="48960"/>
              </p14:xfrm>
            </p:contentPart>
          </mc:Choice>
          <mc:Fallback xmlns="">
            <p:pic>
              <p:nvPicPr>
                <p:cNvPr id="151" name="Ink 150">
                  <a:extLst>
                    <a:ext uri="{FF2B5EF4-FFF2-40B4-BE49-F238E27FC236}">
                      <a16:creationId xmlns:a16="http://schemas.microsoft.com/office/drawing/2014/main" id="{D3B58A8B-DD8D-4489-4008-7752574C2AF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10061728" y="3326381"/>
                  <a:ext cx="104040" cy="7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52" name="Ink 151">
                  <a:extLst>
                    <a:ext uri="{FF2B5EF4-FFF2-40B4-BE49-F238E27FC236}">
                      <a16:creationId xmlns:a16="http://schemas.microsoft.com/office/drawing/2014/main" id="{4A1659B6-562E-611A-9FC2-6808D036BAE4}"/>
                    </a:ext>
                  </a:extLst>
                </p14:cNvPr>
                <p14:cNvContentPartPr/>
                <p14:nvPr/>
              </p14:nvContentPartPr>
              <p14:xfrm>
                <a:off x="10248208" y="3305861"/>
                <a:ext cx="94680" cy="29880"/>
              </p14:xfrm>
            </p:contentPart>
          </mc:Choice>
          <mc:Fallback xmlns="">
            <p:pic>
              <p:nvPicPr>
                <p:cNvPr id="152" name="Ink 151">
                  <a:extLst>
                    <a:ext uri="{FF2B5EF4-FFF2-40B4-BE49-F238E27FC236}">
                      <a16:creationId xmlns:a16="http://schemas.microsoft.com/office/drawing/2014/main" id="{4A1659B6-562E-611A-9FC2-6808D036BAE4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10232728" y="3290741"/>
                  <a:ext cx="124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53" name="Ink 152">
                  <a:extLst>
                    <a:ext uri="{FF2B5EF4-FFF2-40B4-BE49-F238E27FC236}">
                      <a16:creationId xmlns:a16="http://schemas.microsoft.com/office/drawing/2014/main" id="{79453850-4B5B-D048-7CAF-3F37238D4E64}"/>
                    </a:ext>
                  </a:extLst>
                </p14:cNvPr>
                <p14:cNvContentPartPr/>
                <p14:nvPr/>
              </p14:nvContentPartPr>
              <p14:xfrm>
                <a:off x="10426768" y="3295061"/>
                <a:ext cx="104040" cy="13320"/>
              </p14:xfrm>
            </p:contentPart>
          </mc:Choice>
          <mc:Fallback xmlns="">
            <p:pic>
              <p:nvPicPr>
                <p:cNvPr id="153" name="Ink 152">
                  <a:extLst>
                    <a:ext uri="{FF2B5EF4-FFF2-40B4-BE49-F238E27FC236}">
                      <a16:creationId xmlns:a16="http://schemas.microsoft.com/office/drawing/2014/main" id="{79453850-4B5B-D048-7CAF-3F37238D4E64}"/>
                    </a:ext>
                  </a:extLst>
                </p:cNvPr>
                <p:cNvPicPr/>
                <p:nvPr/>
              </p:nvPicPr>
              <p:blipFill>
                <a:blip r:embed="rId233"/>
                <a:stretch>
                  <a:fillRect/>
                </a:stretch>
              </p:blipFill>
              <p:spPr>
                <a:xfrm>
                  <a:off x="10411648" y="3279941"/>
                  <a:ext cx="13464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4">
              <p14:nvContentPartPr>
                <p14:cNvPr id="154" name="Ink 153">
                  <a:extLst>
                    <a:ext uri="{FF2B5EF4-FFF2-40B4-BE49-F238E27FC236}">
                      <a16:creationId xmlns:a16="http://schemas.microsoft.com/office/drawing/2014/main" id="{94CEECF7-8ECC-4051-66D8-86ED4341338F}"/>
                    </a:ext>
                  </a:extLst>
                </p14:cNvPr>
                <p14:cNvContentPartPr/>
                <p14:nvPr/>
              </p14:nvContentPartPr>
              <p14:xfrm>
                <a:off x="10636288" y="3301181"/>
                <a:ext cx="108000" cy="11160"/>
              </p14:xfrm>
            </p:contentPart>
          </mc:Choice>
          <mc:Fallback xmlns="">
            <p:pic>
              <p:nvPicPr>
                <p:cNvPr id="154" name="Ink 153">
                  <a:extLst>
                    <a:ext uri="{FF2B5EF4-FFF2-40B4-BE49-F238E27FC236}">
                      <a16:creationId xmlns:a16="http://schemas.microsoft.com/office/drawing/2014/main" id="{94CEECF7-8ECC-4051-66D8-86ED4341338F}"/>
                    </a:ext>
                  </a:extLst>
                </p:cNvPr>
                <p:cNvPicPr/>
                <p:nvPr/>
              </p:nvPicPr>
              <p:blipFill>
                <a:blip r:embed="rId235"/>
                <a:stretch>
                  <a:fillRect/>
                </a:stretch>
              </p:blipFill>
              <p:spPr>
                <a:xfrm>
                  <a:off x="10621168" y="3285701"/>
                  <a:ext cx="138600" cy="41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6">
              <p14:nvContentPartPr>
                <p14:cNvPr id="155" name="Ink 154">
                  <a:extLst>
                    <a:ext uri="{FF2B5EF4-FFF2-40B4-BE49-F238E27FC236}">
                      <a16:creationId xmlns:a16="http://schemas.microsoft.com/office/drawing/2014/main" id="{25AD3077-8890-07E6-B17B-24F1C7DA8F1F}"/>
                    </a:ext>
                  </a:extLst>
                </p14:cNvPr>
                <p14:cNvContentPartPr/>
                <p14:nvPr/>
              </p14:nvContentPartPr>
              <p14:xfrm>
                <a:off x="10809448" y="3330701"/>
                <a:ext cx="67680" cy="25920"/>
              </p14:xfrm>
            </p:contentPart>
          </mc:Choice>
          <mc:Fallback xmlns="">
            <p:pic>
              <p:nvPicPr>
                <p:cNvPr id="155" name="Ink 154">
                  <a:extLst>
                    <a:ext uri="{FF2B5EF4-FFF2-40B4-BE49-F238E27FC236}">
                      <a16:creationId xmlns:a16="http://schemas.microsoft.com/office/drawing/2014/main" id="{25AD3077-8890-07E6-B17B-24F1C7DA8F1F}"/>
                    </a:ext>
                  </a:extLst>
                </p:cNvPr>
                <p:cNvPicPr/>
                <p:nvPr/>
              </p:nvPicPr>
              <p:blipFill>
                <a:blip r:embed="rId237"/>
                <a:stretch>
                  <a:fillRect/>
                </a:stretch>
              </p:blipFill>
              <p:spPr>
                <a:xfrm>
                  <a:off x="10793968" y="3315581"/>
                  <a:ext cx="98280" cy="5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8">
              <p14:nvContentPartPr>
                <p14:cNvPr id="156" name="Ink 155">
                  <a:extLst>
                    <a:ext uri="{FF2B5EF4-FFF2-40B4-BE49-F238E27FC236}">
                      <a16:creationId xmlns:a16="http://schemas.microsoft.com/office/drawing/2014/main" id="{10B6C104-ECA9-A0C2-0FB7-4FD61D332DA9}"/>
                    </a:ext>
                  </a:extLst>
                </p14:cNvPr>
                <p14:cNvContentPartPr/>
                <p14:nvPr/>
              </p14:nvContentPartPr>
              <p14:xfrm>
                <a:off x="10930408" y="3389741"/>
                <a:ext cx="104040" cy="38520"/>
              </p14:xfrm>
            </p:contentPart>
          </mc:Choice>
          <mc:Fallback xmlns="">
            <p:pic>
              <p:nvPicPr>
                <p:cNvPr id="156" name="Ink 155">
                  <a:extLst>
                    <a:ext uri="{FF2B5EF4-FFF2-40B4-BE49-F238E27FC236}">
                      <a16:creationId xmlns:a16="http://schemas.microsoft.com/office/drawing/2014/main" id="{10B6C104-ECA9-A0C2-0FB7-4FD61D332DA9}"/>
                    </a:ext>
                  </a:extLst>
                </p:cNvPr>
                <p:cNvPicPr/>
                <p:nvPr/>
              </p:nvPicPr>
              <p:blipFill>
                <a:blip r:embed="rId239"/>
                <a:stretch>
                  <a:fillRect/>
                </a:stretch>
              </p:blipFill>
              <p:spPr>
                <a:xfrm>
                  <a:off x="10915288" y="3374261"/>
                  <a:ext cx="134640" cy="6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0">
              <p14:nvContentPartPr>
                <p14:cNvPr id="157" name="Ink 156">
                  <a:extLst>
                    <a:ext uri="{FF2B5EF4-FFF2-40B4-BE49-F238E27FC236}">
                      <a16:creationId xmlns:a16="http://schemas.microsoft.com/office/drawing/2014/main" id="{36173D19-28DC-3856-F4D7-647E5FAFE655}"/>
                    </a:ext>
                  </a:extLst>
                </p14:cNvPr>
                <p14:cNvContentPartPr/>
                <p14:nvPr/>
              </p14:nvContentPartPr>
              <p14:xfrm>
                <a:off x="11088088" y="3461021"/>
                <a:ext cx="77400" cy="88200"/>
              </p14:xfrm>
            </p:contentPart>
          </mc:Choice>
          <mc:Fallback xmlns="">
            <p:pic>
              <p:nvPicPr>
                <p:cNvPr id="157" name="Ink 156">
                  <a:extLst>
                    <a:ext uri="{FF2B5EF4-FFF2-40B4-BE49-F238E27FC236}">
                      <a16:creationId xmlns:a16="http://schemas.microsoft.com/office/drawing/2014/main" id="{36173D19-28DC-3856-F4D7-647E5FAFE655}"/>
                    </a:ext>
                  </a:extLst>
                </p:cNvPr>
                <p:cNvPicPr/>
                <p:nvPr/>
              </p:nvPicPr>
              <p:blipFill>
                <a:blip r:embed="rId241"/>
                <a:stretch>
                  <a:fillRect/>
                </a:stretch>
              </p:blipFill>
              <p:spPr>
                <a:xfrm>
                  <a:off x="11072968" y="3445901"/>
                  <a:ext cx="107640" cy="118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2">
              <p14:nvContentPartPr>
                <p14:cNvPr id="158" name="Ink 157">
                  <a:extLst>
                    <a:ext uri="{FF2B5EF4-FFF2-40B4-BE49-F238E27FC236}">
                      <a16:creationId xmlns:a16="http://schemas.microsoft.com/office/drawing/2014/main" id="{A25B998A-8C06-3BB1-A178-F5BBF777A878}"/>
                    </a:ext>
                  </a:extLst>
                </p14:cNvPr>
                <p14:cNvContentPartPr/>
                <p14:nvPr/>
              </p14:nvContentPartPr>
              <p14:xfrm>
                <a:off x="11139928" y="3585581"/>
                <a:ext cx="38880" cy="59760"/>
              </p14:xfrm>
            </p:contentPart>
          </mc:Choice>
          <mc:Fallback xmlns="">
            <p:pic>
              <p:nvPicPr>
                <p:cNvPr id="158" name="Ink 157">
                  <a:extLst>
                    <a:ext uri="{FF2B5EF4-FFF2-40B4-BE49-F238E27FC236}">
                      <a16:creationId xmlns:a16="http://schemas.microsoft.com/office/drawing/2014/main" id="{A25B998A-8C06-3BB1-A178-F5BBF777A878}"/>
                    </a:ext>
                  </a:extLst>
                </p:cNvPr>
                <p:cNvPicPr/>
                <p:nvPr/>
              </p:nvPicPr>
              <p:blipFill>
                <a:blip r:embed="rId243"/>
                <a:stretch>
                  <a:fillRect/>
                </a:stretch>
              </p:blipFill>
              <p:spPr>
                <a:xfrm>
                  <a:off x="11124808" y="3570461"/>
                  <a:ext cx="69120" cy="9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4">
              <p14:nvContentPartPr>
                <p14:cNvPr id="159" name="Ink 158">
                  <a:extLst>
                    <a:ext uri="{FF2B5EF4-FFF2-40B4-BE49-F238E27FC236}">
                      <a16:creationId xmlns:a16="http://schemas.microsoft.com/office/drawing/2014/main" id="{3C29F8AB-B5C8-1C33-1913-B31D35E65845}"/>
                    </a:ext>
                  </a:extLst>
                </p14:cNvPr>
                <p14:cNvContentPartPr/>
                <p14:nvPr/>
              </p14:nvContentPartPr>
              <p14:xfrm>
                <a:off x="11184208" y="3737141"/>
                <a:ext cx="7920" cy="45000"/>
              </p14:xfrm>
            </p:contentPart>
          </mc:Choice>
          <mc:Fallback xmlns="">
            <p:pic>
              <p:nvPicPr>
                <p:cNvPr id="159" name="Ink 158">
                  <a:extLst>
                    <a:ext uri="{FF2B5EF4-FFF2-40B4-BE49-F238E27FC236}">
                      <a16:creationId xmlns:a16="http://schemas.microsoft.com/office/drawing/2014/main" id="{3C29F8AB-B5C8-1C33-1913-B31D35E65845}"/>
                    </a:ext>
                  </a:extLst>
                </p:cNvPr>
                <p:cNvPicPr/>
                <p:nvPr/>
              </p:nvPicPr>
              <p:blipFill>
                <a:blip r:embed="rId245"/>
                <a:stretch>
                  <a:fillRect/>
                </a:stretch>
              </p:blipFill>
              <p:spPr>
                <a:xfrm>
                  <a:off x="11169088" y="3721661"/>
                  <a:ext cx="38520" cy="75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6">
              <p14:nvContentPartPr>
                <p14:cNvPr id="160" name="Ink 159">
                  <a:extLst>
                    <a:ext uri="{FF2B5EF4-FFF2-40B4-BE49-F238E27FC236}">
                      <a16:creationId xmlns:a16="http://schemas.microsoft.com/office/drawing/2014/main" id="{F5D45126-0502-C51B-14DE-DD9806FFBE5D}"/>
                    </a:ext>
                  </a:extLst>
                </p14:cNvPr>
                <p14:cNvContentPartPr/>
                <p14:nvPr/>
              </p14:nvContentPartPr>
              <p14:xfrm>
                <a:off x="11184208" y="3855581"/>
                <a:ext cx="4320" cy="60480"/>
              </p14:xfrm>
            </p:contentPart>
          </mc:Choice>
          <mc:Fallback xmlns="">
            <p:pic>
              <p:nvPicPr>
                <p:cNvPr id="160" name="Ink 159">
                  <a:extLst>
                    <a:ext uri="{FF2B5EF4-FFF2-40B4-BE49-F238E27FC236}">
                      <a16:creationId xmlns:a16="http://schemas.microsoft.com/office/drawing/2014/main" id="{F5D45126-0502-C51B-14DE-DD9806FFBE5D}"/>
                    </a:ext>
                  </a:extLst>
                </p:cNvPr>
                <p:cNvPicPr/>
                <p:nvPr/>
              </p:nvPicPr>
              <p:blipFill>
                <a:blip r:embed="rId247"/>
                <a:stretch>
                  <a:fillRect/>
                </a:stretch>
              </p:blipFill>
              <p:spPr>
                <a:xfrm>
                  <a:off x="11169088" y="3840461"/>
                  <a:ext cx="34560" cy="9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8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E9F27CC9-C028-7B59-2A72-687C1434F833}"/>
                    </a:ext>
                  </a:extLst>
                </p14:cNvPr>
                <p14:cNvContentPartPr/>
                <p14:nvPr/>
              </p14:nvContentPartPr>
              <p14:xfrm>
                <a:off x="11186008" y="3941621"/>
                <a:ext cx="17640" cy="9216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E9F27CC9-C028-7B59-2A72-687C1434F833}"/>
                    </a:ext>
                  </a:extLst>
                </p:cNvPr>
                <p:cNvPicPr/>
                <p:nvPr/>
              </p:nvPicPr>
              <p:blipFill>
                <a:blip r:embed="rId249"/>
                <a:stretch>
                  <a:fillRect/>
                </a:stretch>
              </p:blipFill>
              <p:spPr>
                <a:xfrm>
                  <a:off x="11170888" y="3926501"/>
                  <a:ext cx="48240" cy="12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0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AE9520C1-20B8-30AE-871B-ADC9A0C675AE}"/>
                    </a:ext>
                  </a:extLst>
                </p14:cNvPr>
                <p14:cNvContentPartPr/>
                <p14:nvPr/>
              </p14:nvContentPartPr>
              <p14:xfrm>
                <a:off x="11084128" y="4035581"/>
                <a:ext cx="65880" cy="11196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AE9520C1-20B8-30AE-871B-ADC9A0C675AE}"/>
                    </a:ext>
                  </a:extLst>
                </p:cNvPr>
                <p:cNvPicPr/>
                <p:nvPr/>
              </p:nvPicPr>
              <p:blipFill>
                <a:blip r:embed="rId251"/>
                <a:stretch>
                  <a:fillRect/>
                </a:stretch>
              </p:blipFill>
              <p:spPr>
                <a:xfrm>
                  <a:off x="11069008" y="4020101"/>
                  <a:ext cx="9612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696F8506-8CC6-ADDD-5B55-47A81C73DA4A}"/>
              </a:ext>
            </a:extLst>
          </p:cNvPr>
          <p:cNvGrpSpPr/>
          <p:nvPr/>
        </p:nvGrpSpPr>
        <p:grpSpPr>
          <a:xfrm>
            <a:off x="6678808" y="5018021"/>
            <a:ext cx="618840" cy="267480"/>
            <a:chOff x="6678808" y="5018021"/>
            <a:chExt cx="618840" cy="267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2">
              <p14:nvContentPartPr>
                <p14:cNvPr id="165" name="Ink 164">
                  <a:extLst>
                    <a:ext uri="{FF2B5EF4-FFF2-40B4-BE49-F238E27FC236}">
                      <a16:creationId xmlns:a16="http://schemas.microsoft.com/office/drawing/2014/main" id="{EC2247C1-EECD-A5AF-2977-6D4B8B942823}"/>
                    </a:ext>
                  </a:extLst>
                </p14:cNvPr>
                <p14:cNvContentPartPr/>
                <p14:nvPr/>
              </p14:nvContentPartPr>
              <p14:xfrm>
                <a:off x="6678808" y="5018021"/>
                <a:ext cx="246240" cy="256320"/>
              </p14:xfrm>
            </p:contentPart>
          </mc:Choice>
          <mc:Fallback xmlns="">
            <p:pic>
              <p:nvPicPr>
                <p:cNvPr id="165" name="Ink 164">
                  <a:extLst>
                    <a:ext uri="{FF2B5EF4-FFF2-40B4-BE49-F238E27FC236}">
                      <a16:creationId xmlns:a16="http://schemas.microsoft.com/office/drawing/2014/main" id="{EC2247C1-EECD-A5AF-2977-6D4B8B942823}"/>
                    </a:ext>
                  </a:extLst>
                </p:cNvPr>
                <p:cNvPicPr/>
                <p:nvPr/>
              </p:nvPicPr>
              <p:blipFill>
                <a:blip r:embed="rId253"/>
                <a:stretch>
                  <a:fillRect/>
                </a:stretch>
              </p:blipFill>
              <p:spPr>
                <a:xfrm>
                  <a:off x="6663328" y="5002901"/>
                  <a:ext cx="276840" cy="28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4">
              <p14:nvContentPartPr>
                <p14:cNvPr id="166" name="Ink 165">
                  <a:extLst>
                    <a:ext uri="{FF2B5EF4-FFF2-40B4-BE49-F238E27FC236}">
                      <a16:creationId xmlns:a16="http://schemas.microsoft.com/office/drawing/2014/main" id="{8D3E43F4-7D3C-9461-F75A-D9442714A475}"/>
                    </a:ext>
                  </a:extLst>
                </p14:cNvPr>
                <p14:cNvContentPartPr/>
                <p14:nvPr/>
              </p14:nvContentPartPr>
              <p14:xfrm>
                <a:off x="6707608" y="5215661"/>
                <a:ext cx="154080" cy="9360"/>
              </p14:xfrm>
            </p:contentPart>
          </mc:Choice>
          <mc:Fallback xmlns="">
            <p:pic>
              <p:nvPicPr>
                <p:cNvPr id="166" name="Ink 165">
                  <a:extLst>
                    <a:ext uri="{FF2B5EF4-FFF2-40B4-BE49-F238E27FC236}">
                      <a16:creationId xmlns:a16="http://schemas.microsoft.com/office/drawing/2014/main" id="{8D3E43F4-7D3C-9461-F75A-D9442714A475}"/>
                    </a:ext>
                  </a:extLst>
                </p:cNvPr>
                <p:cNvPicPr/>
                <p:nvPr/>
              </p:nvPicPr>
              <p:blipFill>
                <a:blip r:embed="rId255"/>
                <a:stretch>
                  <a:fillRect/>
                </a:stretch>
              </p:blipFill>
              <p:spPr>
                <a:xfrm>
                  <a:off x="6692128" y="5200541"/>
                  <a:ext cx="184680" cy="39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6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89922C10-3D4C-464A-194C-AB8F808E6E39}"/>
                    </a:ext>
                  </a:extLst>
                </p14:cNvPr>
                <p14:cNvContentPartPr/>
                <p14:nvPr/>
              </p14:nvContentPartPr>
              <p14:xfrm>
                <a:off x="6978328" y="5176421"/>
                <a:ext cx="135000" cy="10008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89922C10-3D4C-464A-194C-AB8F808E6E39}"/>
                    </a:ext>
                  </a:extLst>
                </p:cNvPr>
                <p:cNvPicPr/>
                <p:nvPr/>
              </p:nvPicPr>
              <p:blipFill>
                <a:blip r:embed="rId257"/>
                <a:stretch>
                  <a:fillRect/>
                </a:stretch>
              </p:blipFill>
              <p:spPr>
                <a:xfrm>
                  <a:off x="6963208" y="5160941"/>
                  <a:ext cx="165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8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24CA29BF-89CB-9229-5D71-EEB62D1C652B}"/>
                    </a:ext>
                  </a:extLst>
                </p14:cNvPr>
                <p14:cNvContentPartPr/>
                <p14:nvPr/>
              </p14:nvContentPartPr>
              <p14:xfrm>
                <a:off x="7164808" y="5221781"/>
                <a:ext cx="132840" cy="637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24CA29BF-89CB-9229-5D71-EEB62D1C652B}"/>
                    </a:ext>
                  </a:extLst>
                </p:cNvPr>
                <p:cNvPicPr/>
                <p:nvPr/>
              </p:nvPicPr>
              <p:blipFill>
                <a:blip r:embed="rId259"/>
                <a:stretch>
                  <a:fillRect/>
                </a:stretch>
              </p:blipFill>
              <p:spPr>
                <a:xfrm>
                  <a:off x="7149688" y="5206661"/>
                  <a:ext cx="163440" cy="93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FBF178E5-9F4B-CA89-8283-6626440A254D}"/>
              </a:ext>
            </a:extLst>
          </p:cNvPr>
          <p:cNvGrpSpPr/>
          <p:nvPr/>
        </p:nvGrpSpPr>
        <p:grpSpPr>
          <a:xfrm>
            <a:off x="7507168" y="5137901"/>
            <a:ext cx="421200" cy="82440"/>
            <a:chOff x="7507168" y="5137901"/>
            <a:chExt cx="421200" cy="82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0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288FD7C7-56FB-C2E5-1833-36C58A71154A}"/>
                    </a:ext>
                  </a:extLst>
                </p14:cNvPr>
                <p14:cNvContentPartPr/>
                <p14:nvPr/>
              </p14:nvContentPartPr>
              <p14:xfrm>
                <a:off x="7507168" y="5189021"/>
                <a:ext cx="246240" cy="61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288FD7C7-56FB-C2E5-1833-36C58A71154A}"/>
                    </a:ext>
                  </a:extLst>
                </p:cNvPr>
                <p:cNvPicPr/>
                <p:nvPr/>
              </p:nvPicPr>
              <p:blipFill>
                <a:blip r:embed="rId261"/>
                <a:stretch>
                  <a:fillRect/>
                </a:stretch>
              </p:blipFill>
              <p:spPr>
                <a:xfrm>
                  <a:off x="7491688" y="5173901"/>
                  <a:ext cx="2768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2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D19A13F4-7B6C-B26E-420A-906521D5A98C}"/>
                    </a:ext>
                  </a:extLst>
                </p14:cNvPr>
                <p14:cNvContentPartPr/>
                <p14:nvPr/>
              </p14:nvContentPartPr>
              <p14:xfrm>
                <a:off x="7784008" y="5137901"/>
                <a:ext cx="144360" cy="824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D19A13F4-7B6C-B26E-420A-906521D5A98C}"/>
                    </a:ext>
                  </a:extLst>
                </p:cNvPr>
                <p:cNvPicPr/>
                <p:nvPr/>
              </p:nvPicPr>
              <p:blipFill>
                <a:blip r:embed="rId263"/>
                <a:stretch>
                  <a:fillRect/>
                </a:stretch>
              </p:blipFill>
              <p:spPr>
                <a:xfrm>
                  <a:off x="7768528" y="5122421"/>
                  <a:ext cx="174960" cy="113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A165B010-5ACB-3A0D-1CFD-157AC9D8F711}"/>
              </a:ext>
            </a:extLst>
          </p:cNvPr>
          <p:cNvGrpSpPr/>
          <p:nvPr/>
        </p:nvGrpSpPr>
        <p:grpSpPr>
          <a:xfrm>
            <a:off x="8203048" y="4996421"/>
            <a:ext cx="605880" cy="275040"/>
            <a:chOff x="8203048" y="4996421"/>
            <a:chExt cx="605880" cy="275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4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F96AB916-E9C5-23FE-F2B3-79273EF792F7}"/>
                    </a:ext>
                  </a:extLst>
                </p14:cNvPr>
                <p14:cNvContentPartPr/>
                <p14:nvPr/>
              </p14:nvContentPartPr>
              <p14:xfrm>
                <a:off x="8203048" y="4996421"/>
                <a:ext cx="250200" cy="27504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F96AB916-E9C5-23FE-F2B3-79273EF792F7}"/>
                    </a:ext>
                  </a:extLst>
                </p:cNvPr>
                <p:cNvPicPr/>
                <p:nvPr/>
              </p:nvPicPr>
              <p:blipFill>
                <a:blip r:embed="rId265"/>
                <a:stretch>
                  <a:fillRect/>
                </a:stretch>
              </p:blipFill>
              <p:spPr>
                <a:xfrm>
                  <a:off x="8187568" y="4981301"/>
                  <a:ext cx="280800" cy="30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6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31E7224B-E252-1D11-ADEE-AA11D6D93850}"/>
                    </a:ext>
                  </a:extLst>
                </p14:cNvPr>
                <p14:cNvContentPartPr/>
                <p14:nvPr/>
              </p14:nvContentPartPr>
              <p14:xfrm>
                <a:off x="8270008" y="5194061"/>
                <a:ext cx="121320" cy="93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31E7224B-E252-1D11-ADEE-AA11D6D93850}"/>
                    </a:ext>
                  </a:extLst>
                </p:cNvPr>
                <p:cNvPicPr/>
                <p:nvPr/>
              </p:nvPicPr>
              <p:blipFill>
                <a:blip r:embed="rId267"/>
                <a:stretch>
                  <a:fillRect/>
                </a:stretch>
              </p:blipFill>
              <p:spPr>
                <a:xfrm>
                  <a:off x="8254888" y="5178941"/>
                  <a:ext cx="151920" cy="3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8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25C92310-BDC9-A8CA-366F-F1996FC4F740}"/>
                    </a:ext>
                  </a:extLst>
                </p14:cNvPr>
                <p14:cNvContentPartPr/>
                <p14:nvPr/>
              </p14:nvContentPartPr>
              <p14:xfrm>
                <a:off x="8525968" y="5191181"/>
                <a:ext cx="148320" cy="716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25C92310-BDC9-A8CA-366F-F1996FC4F740}"/>
                    </a:ext>
                  </a:extLst>
                </p:cNvPr>
                <p:cNvPicPr/>
                <p:nvPr/>
              </p:nvPicPr>
              <p:blipFill>
                <a:blip r:embed="rId269"/>
                <a:stretch>
                  <a:fillRect/>
                </a:stretch>
              </p:blipFill>
              <p:spPr>
                <a:xfrm>
                  <a:off x="8510488" y="5175701"/>
                  <a:ext cx="178920" cy="101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0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E05ECA27-1277-8578-6C87-224E3A642E4A}"/>
                    </a:ext>
                  </a:extLst>
                </p14:cNvPr>
                <p14:cNvContentPartPr/>
                <p14:nvPr/>
              </p14:nvContentPartPr>
              <p14:xfrm>
                <a:off x="8798848" y="5187221"/>
                <a:ext cx="10080" cy="74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E05ECA27-1277-8578-6C87-224E3A642E4A}"/>
                    </a:ext>
                  </a:extLst>
                </p:cNvPr>
                <p:cNvPicPr/>
                <p:nvPr/>
              </p:nvPicPr>
              <p:blipFill>
                <a:blip r:embed="rId271"/>
                <a:stretch>
                  <a:fillRect/>
                </a:stretch>
              </p:blipFill>
              <p:spPr>
                <a:xfrm>
                  <a:off x="8783368" y="5171741"/>
                  <a:ext cx="4068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4" name="Group 193">
            <a:extLst>
              <a:ext uri="{FF2B5EF4-FFF2-40B4-BE49-F238E27FC236}">
                <a16:creationId xmlns:a16="http://schemas.microsoft.com/office/drawing/2014/main" id="{5B99E882-289F-C18E-0DCF-4C6E11C9D9B7}"/>
              </a:ext>
            </a:extLst>
          </p:cNvPr>
          <p:cNvGrpSpPr/>
          <p:nvPr/>
        </p:nvGrpSpPr>
        <p:grpSpPr>
          <a:xfrm>
            <a:off x="6676648" y="5730821"/>
            <a:ext cx="1465200" cy="139680"/>
            <a:chOff x="6676648" y="5730821"/>
            <a:chExt cx="1465200" cy="1396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2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47395B18-CBFB-E02E-C0AA-1103D57BA92B}"/>
                    </a:ext>
                  </a:extLst>
                </p14:cNvPr>
                <p14:cNvContentPartPr/>
                <p14:nvPr/>
              </p14:nvContentPartPr>
              <p14:xfrm>
                <a:off x="6676648" y="5730821"/>
                <a:ext cx="138600" cy="13968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47395B18-CBFB-E02E-C0AA-1103D57BA92B}"/>
                    </a:ext>
                  </a:extLst>
                </p:cNvPr>
                <p:cNvPicPr/>
                <p:nvPr/>
              </p:nvPicPr>
              <p:blipFill>
                <a:blip r:embed="rId273"/>
                <a:stretch>
                  <a:fillRect/>
                </a:stretch>
              </p:blipFill>
              <p:spPr>
                <a:xfrm>
                  <a:off x="6661528" y="5715701"/>
                  <a:ext cx="169200" cy="17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4">
              <p14:nvContentPartPr>
                <p14:cNvPr id="176" name="Ink 175">
                  <a:extLst>
                    <a:ext uri="{FF2B5EF4-FFF2-40B4-BE49-F238E27FC236}">
                      <a16:creationId xmlns:a16="http://schemas.microsoft.com/office/drawing/2014/main" id="{C8AC99FA-E397-D3C5-740B-B3BA03F3651A}"/>
                    </a:ext>
                  </a:extLst>
                </p14:cNvPr>
                <p14:cNvContentPartPr/>
                <p14:nvPr/>
              </p14:nvContentPartPr>
              <p14:xfrm>
                <a:off x="6891928" y="5784101"/>
                <a:ext cx="106200" cy="81360"/>
              </p14:xfrm>
            </p:contentPart>
          </mc:Choice>
          <mc:Fallback xmlns="">
            <p:pic>
              <p:nvPicPr>
                <p:cNvPr id="176" name="Ink 175">
                  <a:extLst>
                    <a:ext uri="{FF2B5EF4-FFF2-40B4-BE49-F238E27FC236}">
                      <a16:creationId xmlns:a16="http://schemas.microsoft.com/office/drawing/2014/main" id="{C8AC99FA-E397-D3C5-740B-B3BA03F3651A}"/>
                    </a:ext>
                  </a:extLst>
                </p:cNvPr>
                <p:cNvPicPr/>
                <p:nvPr/>
              </p:nvPicPr>
              <p:blipFill>
                <a:blip r:embed="rId275"/>
                <a:stretch>
                  <a:fillRect/>
                </a:stretch>
              </p:blipFill>
              <p:spPr>
                <a:xfrm>
                  <a:off x="6876808" y="5768981"/>
                  <a:ext cx="13644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6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83A931CC-9902-9828-548E-0F7EA6FF9D47}"/>
                    </a:ext>
                  </a:extLst>
                </p14:cNvPr>
                <p14:cNvContentPartPr/>
                <p14:nvPr/>
              </p14:nvContentPartPr>
              <p14:xfrm>
                <a:off x="7089928" y="5779421"/>
                <a:ext cx="154080" cy="7740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83A931CC-9902-9828-548E-0F7EA6FF9D47}"/>
                    </a:ext>
                  </a:extLst>
                </p:cNvPr>
                <p:cNvPicPr/>
                <p:nvPr/>
              </p:nvPicPr>
              <p:blipFill>
                <a:blip r:embed="rId277"/>
                <a:stretch>
                  <a:fillRect/>
                </a:stretch>
              </p:blipFill>
              <p:spPr>
                <a:xfrm>
                  <a:off x="7074808" y="5763941"/>
                  <a:ext cx="18468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8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5C7CE993-2560-1E8B-B983-A1949346C02C}"/>
                    </a:ext>
                  </a:extLst>
                </p14:cNvPr>
                <p14:cNvContentPartPr/>
                <p14:nvPr/>
              </p14:nvContentPartPr>
              <p14:xfrm>
                <a:off x="7293688" y="5782301"/>
                <a:ext cx="63720" cy="7236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5C7CE993-2560-1E8B-B983-A1949346C02C}"/>
                    </a:ext>
                  </a:extLst>
                </p:cNvPr>
                <p:cNvPicPr/>
                <p:nvPr/>
              </p:nvPicPr>
              <p:blipFill>
                <a:blip r:embed="rId279"/>
                <a:stretch>
                  <a:fillRect/>
                </a:stretch>
              </p:blipFill>
              <p:spPr>
                <a:xfrm>
                  <a:off x="7278568" y="5767181"/>
                  <a:ext cx="9432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0">
              <p14:nvContentPartPr>
                <p14:cNvPr id="179" name="Ink 178">
                  <a:extLst>
                    <a:ext uri="{FF2B5EF4-FFF2-40B4-BE49-F238E27FC236}">
                      <a16:creationId xmlns:a16="http://schemas.microsoft.com/office/drawing/2014/main" id="{49B75322-75D6-CEA8-CCC5-44B979562626}"/>
                    </a:ext>
                  </a:extLst>
                </p14:cNvPr>
                <p14:cNvContentPartPr/>
                <p14:nvPr/>
              </p14:nvContentPartPr>
              <p14:xfrm>
                <a:off x="7336168" y="5782301"/>
                <a:ext cx="144360" cy="62640"/>
              </p14:xfrm>
            </p:contentPart>
          </mc:Choice>
          <mc:Fallback xmlns="">
            <p:pic>
              <p:nvPicPr>
                <p:cNvPr id="179" name="Ink 178">
                  <a:extLst>
                    <a:ext uri="{FF2B5EF4-FFF2-40B4-BE49-F238E27FC236}">
                      <a16:creationId xmlns:a16="http://schemas.microsoft.com/office/drawing/2014/main" id="{49B75322-75D6-CEA8-CCC5-44B979562626}"/>
                    </a:ext>
                  </a:extLst>
                </p:cNvPr>
                <p:cNvPicPr/>
                <p:nvPr/>
              </p:nvPicPr>
              <p:blipFill>
                <a:blip r:embed="rId281"/>
                <a:stretch>
                  <a:fillRect/>
                </a:stretch>
              </p:blipFill>
              <p:spPr>
                <a:xfrm>
                  <a:off x="7320688" y="5767181"/>
                  <a:ext cx="174960" cy="9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2">
              <p14:nvContentPartPr>
                <p14:cNvPr id="180" name="Ink 179">
                  <a:extLst>
                    <a:ext uri="{FF2B5EF4-FFF2-40B4-BE49-F238E27FC236}">
                      <a16:creationId xmlns:a16="http://schemas.microsoft.com/office/drawing/2014/main" id="{394B12F7-17E9-ECEF-BF39-00DC74CE86DD}"/>
                    </a:ext>
                  </a:extLst>
                </p14:cNvPr>
                <p14:cNvContentPartPr/>
                <p14:nvPr/>
              </p14:nvContentPartPr>
              <p14:xfrm>
                <a:off x="7428328" y="5799221"/>
                <a:ext cx="113760" cy="18000"/>
              </p14:xfrm>
            </p:contentPart>
          </mc:Choice>
          <mc:Fallback xmlns="">
            <p:pic>
              <p:nvPicPr>
                <p:cNvPr id="180" name="Ink 179">
                  <a:extLst>
                    <a:ext uri="{FF2B5EF4-FFF2-40B4-BE49-F238E27FC236}">
                      <a16:creationId xmlns:a16="http://schemas.microsoft.com/office/drawing/2014/main" id="{394B12F7-17E9-ECEF-BF39-00DC74CE86DD}"/>
                    </a:ext>
                  </a:extLst>
                </p:cNvPr>
                <p:cNvPicPr/>
                <p:nvPr/>
              </p:nvPicPr>
              <p:blipFill>
                <a:blip r:embed="rId283"/>
                <a:stretch>
                  <a:fillRect/>
                </a:stretch>
              </p:blipFill>
              <p:spPr>
                <a:xfrm>
                  <a:off x="7412848" y="5783741"/>
                  <a:ext cx="1443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4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A22440F2-9239-EDBD-767E-995FE3D5B26E}"/>
                    </a:ext>
                  </a:extLst>
                </p14:cNvPr>
                <p14:cNvContentPartPr/>
                <p14:nvPr/>
              </p14:nvContentPartPr>
              <p14:xfrm>
                <a:off x="7668448" y="5759621"/>
                <a:ext cx="13680" cy="5472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A22440F2-9239-EDBD-767E-995FE3D5B26E}"/>
                    </a:ext>
                  </a:extLst>
                </p:cNvPr>
                <p:cNvPicPr/>
                <p:nvPr/>
              </p:nvPicPr>
              <p:blipFill>
                <a:blip r:embed="rId285"/>
                <a:stretch>
                  <a:fillRect/>
                </a:stretch>
              </p:blipFill>
              <p:spPr>
                <a:xfrm>
                  <a:off x="7653328" y="5744141"/>
                  <a:ext cx="44280" cy="85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6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F5D27550-229D-8B82-33E3-CE52CBBF0C62}"/>
                    </a:ext>
                  </a:extLst>
                </p14:cNvPr>
                <p14:cNvContentPartPr/>
                <p14:nvPr/>
              </p14:nvContentPartPr>
              <p14:xfrm>
                <a:off x="7668448" y="5759621"/>
                <a:ext cx="360" cy="36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F5D27550-229D-8B82-33E3-CE52CBBF0C62}"/>
                    </a:ext>
                  </a:extLst>
                </p:cNvPr>
                <p:cNvPicPr/>
                <p:nvPr/>
              </p:nvPicPr>
              <p:blipFill>
                <a:blip r:embed="rId124"/>
                <a:stretch>
                  <a:fillRect/>
                </a:stretch>
              </p:blipFill>
              <p:spPr>
                <a:xfrm>
                  <a:off x="7653328" y="574414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E5E2C380-1731-6114-EFB1-A322132F018F}"/>
                    </a:ext>
                  </a:extLst>
                </p14:cNvPr>
                <p14:cNvContentPartPr/>
                <p14:nvPr/>
              </p14:nvContentPartPr>
              <p14:xfrm>
                <a:off x="7755208" y="5761421"/>
                <a:ext cx="129240" cy="5580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E5E2C380-1731-6114-EFB1-A322132F018F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7739728" y="5746301"/>
                  <a:ext cx="159480" cy="86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FB3717CE-C47B-342C-4723-0CDCF2EB6BDF}"/>
                    </a:ext>
                  </a:extLst>
                </p14:cNvPr>
                <p14:cNvContentPartPr/>
                <p14:nvPr/>
              </p14:nvContentPartPr>
              <p14:xfrm>
                <a:off x="7976248" y="5741621"/>
                <a:ext cx="165600" cy="5652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FB3717CE-C47B-342C-4723-0CDCF2EB6BDF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7960768" y="5726501"/>
                  <a:ext cx="196200" cy="87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E8797541-0835-30AB-2344-CC42CA97BEB1}"/>
                    </a:ext>
                  </a:extLst>
                </p14:cNvPr>
                <p14:cNvContentPartPr/>
                <p14:nvPr/>
              </p14:nvContentPartPr>
              <p14:xfrm>
                <a:off x="7728208" y="5741621"/>
                <a:ext cx="6120" cy="21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E8797541-0835-30AB-2344-CC42CA97BEB1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7712728" y="5726501"/>
                  <a:ext cx="36720" cy="327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49E9CD5E-03BA-8EEB-C2AC-E818703745E5}"/>
              </a:ext>
            </a:extLst>
          </p:cNvPr>
          <p:cNvGrpSpPr/>
          <p:nvPr/>
        </p:nvGrpSpPr>
        <p:grpSpPr>
          <a:xfrm>
            <a:off x="6863128" y="6162821"/>
            <a:ext cx="1480680" cy="236880"/>
            <a:chOff x="6863128" y="6162821"/>
            <a:chExt cx="1480680" cy="236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6" name="Ink 185">
                  <a:extLst>
                    <a:ext uri="{FF2B5EF4-FFF2-40B4-BE49-F238E27FC236}">
                      <a16:creationId xmlns:a16="http://schemas.microsoft.com/office/drawing/2014/main" id="{84ABBBCF-AB6F-14E6-5660-4C4916380EA9}"/>
                    </a:ext>
                  </a:extLst>
                </p14:cNvPr>
                <p14:cNvContentPartPr/>
                <p14:nvPr/>
              </p14:nvContentPartPr>
              <p14:xfrm>
                <a:off x="6863128" y="6265781"/>
                <a:ext cx="215640" cy="133920"/>
              </p14:xfrm>
            </p:contentPart>
          </mc:Choice>
          <mc:Fallback xmlns="">
            <p:pic>
              <p:nvPicPr>
                <p:cNvPr id="186" name="Ink 185">
                  <a:extLst>
                    <a:ext uri="{FF2B5EF4-FFF2-40B4-BE49-F238E27FC236}">
                      <a16:creationId xmlns:a16="http://schemas.microsoft.com/office/drawing/2014/main" id="{84ABBBCF-AB6F-14E6-5660-4C4916380EA9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6848008" y="6250301"/>
                  <a:ext cx="24624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5">
              <p14:nvContentPartPr>
                <p14:cNvPr id="187" name="Ink 186">
                  <a:extLst>
                    <a:ext uri="{FF2B5EF4-FFF2-40B4-BE49-F238E27FC236}">
                      <a16:creationId xmlns:a16="http://schemas.microsoft.com/office/drawing/2014/main" id="{F24FE523-C931-B232-4BF6-E7ECEE91B829}"/>
                    </a:ext>
                  </a:extLst>
                </p14:cNvPr>
                <p14:cNvContentPartPr/>
                <p14:nvPr/>
              </p14:nvContentPartPr>
              <p14:xfrm>
                <a:off x="7159048" y="6281621"/>
                <a:ext cx="119520" cy="84240"/>
              </p14:xfrm>
            </p:contentPart>
          </mc:Choice>
          <mc:Fallback xmlns="">
            <p:pic>
              <p:nvPicPr>
                <p:cNvPr id="187" name="Ink 186">
                  <a:extLst>
                    <a:ext uri="{FF2B5EF4-FFF2-40B4-BE49-F238E27FC236}">
                      <a16:creationId xmlns:a16="http://schemas.microsoft.com/office/drawing/2014/main" id="{F24FE523-C931-B232-4BF6-E7ECEE91B829}"/>
                    </a:ext>
                  </a:extLst>
                </p:cNvPr>
                <p:cNvPicPr/>
                <p:nvPr/>
              </p:nvPicPr>
              <p:blipFill>
                <a:blip r:embed="rId296"/>
                <a:stretch>
                  <a:fillRect/>
                </a:stretch>
              </p:blipFill>
              <p:spPr>
                <a:xfrm>
                  <a:off x="7143928" y="6266141"/>
                  <a:ext cx="15012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7">
              <p14:nvContentPartPr>
                <p14:cNvPr id="188" name="Ink 187">
                  <a:extLst>
                    <a:ext uri="{FF2B5EF4-FFF2-40B4-BE49-F238E27FC236}">
                      <a16:creationId xmlns:a16="http://schemas.microsoft.com/office/drawing/2014/main" id="{46B19554-7659-78E4-8600-FCC4B392CB99}"/>
                    </a:ext>
                  </a:extLst>
                </p14:cNvPr>
                <p14:cNvContentPartPr/>
                <p14:nvPr/>
              </p14:nvContentPartPr>
              <p14:xfrm>
                <a:off x="7328248" y="6162821"/>
                <a:ext cx="106200" cy="188280"/>
              </p14:xfrm>
            </p:contentPart>
          </mc:Choice>
          <mc:Fallback xmlns="">
            <p:pic>
              <p:nvPicPr>
                <p:cNvPr id="188" name="Ink 187">
                  <a:extLst>
                    <a:ext uri="{FF2B5EF4-FFF2-40B4-BE49-F238E27FC236}">
                      <a16:creationId xmlns:a16="http://schemas.microsoft.com/office/drawing/2014/main" id="{46B19554-7659-78E4-8600-FCC4B392CB99}"/>
                    </a:ext>
                  </a:extLst>
                </p:cNvPr>
                <p:cNvPicPr/>
                <p:nvPr/>
              </p:nvPicPr>
              <p:blipFill>
                <a:blip r:embed="rId298"/>
                <a:stretch>
                  <a:fillRect/>
                </a:stretch>
              </p:blipFill>
              <p:spPr>
                <a:xfrm>
                  <a:off x="7313128" y="6147701"/>
                  <a:ext cx="1364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9">
              <p14:nvContentPartPr>
                <p14:cNvPr id="189" name="Ink 188">
                  <a:extLst>
                    <a:ext uri="{FF2B5EF4-FFF2-40B4-BE49-F238E27FC236}">
                      <a16:creationId xmlns:a16="http://schemas.microsoft.com/office/drawing/2014/main" id="{5DB9A443-3DC8-B319-5B07-BD102A273F1C}"/>
                    </a:ext>
                  </a:extLst>
                </p14:cNvPr>
                <p14:cNvContentPartPr/>
                <p14:nvPr/>
              </p14:nvContentPartPr>
              <p14:xfrm>
                <a:off x="7572328" y="6249941"/>
                <a:ext cx="163800" cy="77400"/>
              </p14:xfrm>
            </p:contentPart>
          </mc:Choice>
          <mc:Fallback xmlns="">
            <p:pic>
              <p:nvPicPr>
                <p:cNvPr id="189" name="Ink 188">
                  <a:extLst>
                    <a:ext uri="{FF2B5EF4-FFF2-40B4-BE49-F238E27FC236}">
                      <a16:creationId xmlns:a16="http://schemas.microsoft.com/office/drawing/2014/main" id="{5DB9A443-3DC8-B319-5B07-BD102A273F1C}"/>
                    </a:ext>
                  </a:extLst>
                </p:cNvPr>
                <p:cNvPicPr/>
                <p:nvPr/>
              </p:nvPicPr>
              <p:blipFill>
                <a:blip r:embed="rId300"/>
                <a:stretch>
                  <a:fillRect/>
                </a:stretch>
              </p:blipFill>
              <p:spPr>
                <a:xfrm>
                  <a:off x="7557208" y="6234461"/>
                  <a:ext cx="19440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1">
              <p14:nvContentPartPr>
                <p14:cNvPr id="190" name="Ink 189">
                  <a:extLst>
                    <a:ext uri="{FF2B5EF4-FFF2-40B4-BE49-F238E27FC236}">
                      <a16:creationId xmlns:a16="http://schemas.microsoft.com/office/drawing/2014/main" id="{62368724-2709-08B1-915C-83FFBC3F9DA6}"/>
                    </a:ext>
                  </a:extLst>
                </p14:cNvPr>
                <p14:cNvContentPartPr/>
                <p14:nvPr/>
              </p14:nvContentPartPr>
              <p14:xfrm>
                <a:off x="7864648" y="6218261"/>
                <a:ext cx="479160" cy="103320"/>
              </p14:xfrm>
            </p:contentPart>
          </mc:Choice>
          <mc:Fallback xmlns="">
            <p:pic>
              <p:nvPicPr>
                <p:cNvPr id="190" name="Ink 189">
                  <a:extLst>
                    <a:ext uri="{FF2B5EF4-FFF2-40B4-BE49-F238E27FC236}">
                      <a16:creationId xmlns:a16="http://schemas.microsoft.com/office/drawing/2014/main" id="{62368724-2709-08B1-915C-83FFBC3F9DA6}"/>
                    </a:ext>
                  </a:extLst>
                </p:cNvPr>
                <p:cNvPicPr/>
                <p:nvPr/>
              </p:nvPicPr>
              <p:blipFill>
                <a:blip r:embed="rId302"/>
                <a:stretch>
                  <a:fillRect/>
                </a:stretch>
              </p:blipFill>
              <p:spPr>
                <a:xfrm>
                  <a:off x="7849528" y="6203141"/>
                  <a:ext cx="509400" cy="133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303">
            <p14:nvContentPartPr>
              <p14:cNvPr id="191" name="Ink 190">
                <a:extLst>
                  <a:ext uri="{FF2B5EF4-FFF2-40B4-BE49-F238E27FC236}">
                    <a16:creationId xmlns:a16="http://schemas.microsoft.com/office/drawing/2014/main" id="{CAD8D082-2C19-EE54-C8E9-49FD7E29E42E}"/>
                  </a:ext>
                </a:extLst>
              </p14:cNvPr>
              <p14:cNvContentPartPr/>
              <p14:nvPr/>
            </p14:nvContentPartPr>
            <p14:xfrm>
              <a:off x="9031408" y="5488541"/>
              <a:ext cx="4320" cy="13320"/>
            </p14:xfrm>
          </p:contentPart>
        </mc:Choice>
        <mc:Fallback xmlns="">
          <p:pic>
            <p:nvPicPr>
              <p:cNvPr id="191" name="Ink 190">
                <a:extLst>
                  <a:ext uri="{FF2B5EF4-FFF2-40B4-BE49-F238E27FC236}">
                    <a16:creationId xmlns:a16="http://schemas.microsoft.com/office/drawing/2014/main" id="{CAD8D082-2C19-EE54-C8E9-49FD7E29E42E}"/>
                  </a:ext>
                </a:extLst>
              </p:cNvPr>
              <p:cNvPicPr/>
              <p:nvPr/>
            </p:nvPicPr>
            <p:blipFill>
              <a:blip r:embed="rId304"/>
              <a:stretch>
                <a:fillRect/>
              </a:stretch>
            </p:blipFill>
            <p:spPr>
              <a:xfrm>
                <a:off x="9015928" y="5473421"/>
                <a:ext cx="34560" cy="4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5">
            <p14:nvContentPartPr>
              <p14:cNvPr id="192" name="Ink 191">
                <a:extLst>
                  <a:ext uri="{FF2B5EF4-FFF2-40B4-BE49-F238E27FC236}">
                    <a16:creationId xmlns:a16="http://schemas.microsoft.com/office/drawing/2014/main" id="{6DA76641-9AAA-CADE-3C58-ED94453ADE75}"/>
                  </a:ext>
                </a:extLst>
              </p14:cNvPr>
              <p14:cNvContentPartPr/>
              <p14:nvPr/>
            </p14:nvContentPartPr>
            <p14:xfrm>
              <a:off x="9060208" y="5659541"/>
              <a:ext cx="4320" cy="9360"/>
            </p14:xfrm>
          </p:contentPart>
        </mc:Choice>
        <mc:Fallback xmlns="">
          <p:pic>
            <p:nvPicPr>
              <p:cNvPr id="192" name="Ink 191">
                <a:extLst>
                  <a:ext uri="{FF2B5EF4-FFF2-40B4-BE49-F238E27FC236}">
                    <a16:creationId xmlns:a16="http://schemas.microsoft.com/office/drawing/2014/main" id="{6DA76641-9AAA-CADE-3C58-ED94453ADE75}"/>
                  </a:ext>
                </a:extLst>
              </p:cNvPr>
              <p:cNvPicPr/>
              <p:nvPr/>
            </p:nvPicPr>
            <p:blipFill>
              <a:blip r:embed="rId306"/>
              <a:stretch>
                <a:fillRect/>
              </a:stretch>
            </p:blipFill>
            <p:spPr>
              <a:xfrm>
                <a:off x="9045088" y="5644421"/>
                <a:ext cx="34560" cy="39600"/>
              </a:xfrm>
              <a:prstGeom prst="rect">
                <a:avLst/>
              </a:prstGeom>
            </p:spPr>
          </p:pic>
        </mc:Fallback>
      </mc:AlternateContent>
      <p:grpSp>
        <p:nvGrpSpPr>
          <p:cNvPr id="222" name="Group 221">
            <a:extLst>
              <a:ext uri="{FF2B5EF4-FFF2-40B4-BE49-F238E27FC236}">
                <a16:creationId xmlns:a16="http://schemas.microsoft.com/office/drawing/2014/main" id="{842A9144-2759-61D2-711F-1229D1C01816}"/>
              </a:ext>
            </a:extLst>
          </p:cNvPr>
          <p:cNvGrpSpPr/>
          <p:nvPr/>
        </p:nvGrpSpPr>
        <p:grpSpPr>
          <a:xfrm>
            <a:off x="10025008" y="5126021"/>
            <a:ext cx="1620720" cy="1000440"/>
            <a:chOff x="10025008" y="5126021"/>
            <a:chExt cx="1620720" cy="10004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07">
              <p14:nvContentPartPr>
                <p14:cNvPr id="198" name="Ink 197">
                  <a:extLst>
                    <a:ext uri="{FF2B5EF4-FFF2-40B4-BE49-F238E27FC236}">
                      <a16:creationId xmlns:a16="http://schemas.microsoft.com/office/drawing/2014/main" id="{64411369-DEC2-3DB5-796C-FCE07C7B6292}"/>
                    </a:ext>
                  </a:extLst>
                </p14:cNvPr>
                <p14:cNvContentPartPr/>
                <p14:nvPr/>
              </p14:nvContentPartPr>
              <p14:xfrm>
                <a:off x="10044448" y="5419421"/>
                <a:ext cx="1538280" cy="707040"/>
              </p14:xfrm>
            </p:contentPart>
          </mc:Choice>
          <mc:Fallback xmlns="">
            <p:pic>
              <p:nvPicPr>
                <p:cNvPr id="198" name="Ink 197">
                  <a:extLst>
                    <a:ext uri="{FF2B5EF4-FFF2-40B4-BE49-F238E27FC236}">
                      <a16:creationId xmlns:a16="http://schemas.microsoft.com/office/drawing/2014/main" id="{64411369-DEC2-3DB5-796C-FCE07C7B6292}"/>
                    </a:ext>
                  </a:extLst>
                </p:cNvPr>
                <p:cNvPicPr/>
                <p:nvPr/>
              </p:nvPicPr>
              <p:blipFill>
                <a:blip r:embed="rId308"/>
                <a:stretch>
                  <a:fillRect/>
                </a:stretch>
              </p:blipFill>
              <p:spPr>
                <a:xfrm>
                  <a:off x="10028968" y="5404301"/>
                  <a:ext cx="1568520" cy="73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9">
              <p14:nvContentPartPr>
                <p14:cNvPr id="199" name="Ink 198">
                  <a:extLst>
                    <a:ext uri="{FF2B5EF4-FFF2-40B4-BE49-F238E27FC236}">
                      <a16:creationId xmlns:a16="http://schemas.microsoft.com/office/drawing/2014/main" id="{60398447-D740-D450-0FA1-628E4446A62A}"/>
                    </a:ext>
                  </a:extLst>
                </p14:cNvPr>
                <p14:cNvContentPartPr/>
                <p14:nvPr/>
              </p14:nvContentPartPr>
              <p14:xfrm>
                <a:off x="10088368" y="5768621"/>
                <a:ext cx="98280" cy="115920"/>
              </p14:xfrm>
            </p:contentPart>
          </mc:Choice>
          <mc:Fallback xmlns="">
            <p:pic>
              <p:nvPicPr>
                <p:cNvPr id="199" name="Ink 198">
                  <a:extLst>
                    <a:ext uri="{FF2B5EF4-FFF2-40B4-BE49-F238E27FC236}">
                      <a16:creationId xmlns:a16="http://schemas.microsoft.com/office/drawing/2014/main" id="{60398447-D740-D450-0FA1-628E4446A62A}"/>
                    </a:ext>
                  </a:extLst>
                </p:cNvPr>
                <p:cNvPicPr/>
                <p:nvPr/>
              </p:nvPicPr>
              <p:blipFill>
                <a:blip r:embed="rId310"/>
                <a:stretch>
                  <a:fillRect/>
                </a:stretch>
              </p:blipFill>
              <p:spPr>
                <a:xfrm>
                  <a:off x="10073248" y="5753141"/>
                  <a:ext cx="12888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1">
              <p14:nvContentPartPr>
                <p14:cNvPr id="200" name="Ink 199">
                  <a:extLst>
                    <a:ext uri="{FF2B5EF4-FFF2-40B4-BE49-F238E27FC236}">
                      <a16:creationId xmlns:a16="http://schemas.microsoft.com/office/drawing/2014/main" id="{A1D74FD3-9001-41F0-29D5-24B9282792C7}"/>
                    </a:ext>
                  </a:extLst>
                </p14:cNvPr>
                <p14:cNvContentPartPr/>
                <p14:nvPr/>
              </p14:nvContentPartPr>
              <p14:xfrm>
                <a:off x="10192408" y="5826581"/>
                <a:ext cx="646200" cy="33120"/>
              </p14:xfrm>
            </p:contentPart>
          </mc:Choice>
          <mc:Fallback xmlns="">
            <p:pic>
              <p:nvPicPr>
                <p:cNvPr id="200" name="Ink 199">
                  <a:extLst>
                    <a:ext uri="{FF2B5EF4-FFF2-40B4-BE49-F238E27FC236}">
                      <a16:creationId xmlns:a16="http://schemas.microsoft.com/office/drawing/2014/main" id="{A1D74FD3-9001-41F0-29D5-24B9282792C7}"/>
                    </a:ext>
                  </a:extLst>
                </p:cNvPr>
                <p:cNvPicPr/>
                <p:nvPr/>
              </p:nvPicPr>
              <p:blipFill>
                <a:blip r:embed="rId312"/>
                <a:stretch>
                  <a:fillRect/>
                </a:stretch>
              </p:blipFill>
              <p:spPr>
                <a:xfrm>
                  <a:off x="10177288" y="5811461"/>
                  <a:ext cx="6768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3">
              <p14:nvContentPartPr>
                <p14:cNvPr id="201" name="Ink 200">
                  <a:extLst>
                    <a:ext uri="{FF2B5EF4-FFF2-40B4-BE49-F238E27FC236}">
                      <a16:creationId xmlns:a16="http://schemas.microsoft.com/office/drawing/2014/main" id="{7EDD4F7D-C9F1-D995-4D3C-EDF195267426}"/>
                    </a:ext>
                  </a:extLst>
                </p14:cNvPr>
                <p14:cNvContentPartPr/>
                <p14:nvPr/>
              </p14:nvContentPartPr>
              <p14:xfrm>
                <a:off x="10832488" y="5792021"/>
                <a:ext cx="90720" cy="67680"/>
              </p14:xfrm>
            </p:contentPart>
          </mc:Choice>
          <mc:Fallback xmlns="">
            <p:pic>
              <p:nvPicPr>
                <p:cNvPr id="201" name="Ink 200">
                  <a:extLst>
                    <a:ext uri="{FF2B5EF4-FFF2-40B4-BE49-F238E27FC236}">
                      <a16:creationId xmlns:a16="http://schemas.microsoft.com/office/drawing/2014/main" id="{7EDD4F7D-C9F1-D995-4D3C-EDF195267426}"/>
                    </a:ext>
                  </a:extLst>
                </p:cNvPr>
                <p:cNvPicPr/>
                <p:nvPr/>
              </p:nvPicPr>
              <p:blipFill>
                <a:blip r:embed="rId314"/>
                <a:stretch>
                  <a:fillRect/>
                </a:stretch>
              </p:blipFill>
              <p:spPr>
                <a:xfrm>
                  <a:off x="10817008" y="5776901"/>
                  <a:ext cx="121320" cy="97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5">
              <p14:nvContentPartPr>
                <p14:cNvPr id="202" name="Ink 201">
                  <a:extLst>
                    <a:ext uri="{FF2B5EF4-FFF2-40B4-BE49-F238E27FC236}">
                      <a16:creationId xmlns:a16="http://schemas.microsoft.com/office/drawing/2014/main" id="{DFC9F128-94B5-812C-70B6-554854D129B8}"/>
                    </a:ext>
                  </a:extLst>
                </p14:cNvPr>
                <p14:cNvContentPartPr/>
                <p14:nvPr/>
              </p14:nvContentPartPr>
              <p14:xfrm>
                <a:off x="10480768" y="5982101"/>
                <a:ext cx="186840" cy="79560"/>
              </p14:xfrm>
            </p:contentPart>
          </mc:Choice>
          <mc:Fallback xmlns="">
            <p:pic>
              <p:nvPicPr>
                <p:cNvPr id="202" name="Ink 201">
                  <a:extLst>
                    <a:ext uri="{FF2B5EF4-FFF2-40B4-BE49-F238E27FC236}">
                      <a16:creationId xmlns:a16="http://schemas.microsoft.com/office/drawing/2014/main" id="{DFC9F128-94B5-812C-70B6-554854D129B8}"/>
                    </a:ext>
                  </a:extLst>
                </p:cNvPr>
                <p:cNvPicPr/>
                <p:nvPr/>
              </p:nvPicPr>
              <p:blipFill>
                <a:blip r:embed="rId316"/>
                <a:stretch>
                  <a:fillRect/>
                </a:stretch>
              </p:blipFill>
              <p:spPr>
                <a:xfrm>
                  <a:off x="10465288" y="5966621"/>
                  <a:ext cx="217440" cy="10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7">
              <p14:nvContentPartPr>
                <p14:cNvPr id="203" name="Ink 202">
                  <a:extLst>
                    <a:ext uri="{FF2B5EF4-FFF2-40B4-BE49-F238E27FC236}">
                      <a16:creationId xmlns:a16="http://schemas.microsoft.com/office/drawing/2014/main" id="{56501C57-B43C-F1E0-F558-4B34A1309259}"/>
                    </a:ext>
                  </a:extLst>
                </p14:cNvPr>
                <p14:cNvContentPartPr/>
                <p14:nvPr/>
              </p14:nvContentPartPr>
              <p14:xfrm>
                <a:off x="10028968" y="5658821"/>
                <a:ext cx="4320" cy="70560"/>
              </p14:xfrm>
            </p:contentPart>
          </mc:Choice>
          <mc:Fallback xmlns="">
            <p:pic>
              <p:nvPicPr>
                <p:cNvPr id="203" name="Ink 202">
                  <a:extLst>
                    <a:ext uri="{FF2B5EF4-FFF2-40B4-BE49-F238E27FC236}">
                      <a16:creationId xmlns:a16="http://schemas.microsoft.com/office/drawing/2014/main" id="{56501C57-B43C-F1E0-F558-4B34A1309259}"/>
                    </a:ext>
                  </a:extLst>
                </p:cNvPr>
                <p:cNvPicPr/>
                <p:nvPr/>
              </p:nvPicPr>
              <p:blipFill>
                <a:blip r:embed="rId318"/>
                <a:stretch>
                  <a:fillRect/>
                </a:stretch>
              </p:blipFill>
              <p:spPr>
                <a:xfrm>
                  <a:off x="10013848" y="5643341"/>
                  <a:ext cx="34560" cy="101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9">
              <p14:nvContentPartPr>
                <p14:cNvPr id="204" name="Ink 203">
                  <a:extLst>
                    <a:ext uri="{FF2B5EF4-FFF2-40B4-BE49-F238E27FC236}">
                      <a16:creationId xmlns:a16="http://schemas.microsoft.com/office/drawing/2014/main" id="{B0D953EF-B2AC-8F4D-F7E9-C3116031914D}"/>
                    </a:ext>
                  </a:extLst>
                </p14:cNvPr>
                <p14:cNvContentPartPr/>
                <p14:nvPr/>
              </p14:nvContentPartPr>
              <p14:xfrm>
                <a:off x="10025008" y="5478821"/>
                <a:ext cx="33120" cy="57600"/>
              </p14:xfrm>
            </p:contentPart>
          </mc:Choice>
          <mc:Fallback xmlns="">
            <p:pic>
              <p:nvPicPr>
                <p:cNvPr id="204" name="Ink 203">
                  <a:extLst>
                    <a:ext uri="{FF2B5EF4-FFF2-40B4-BE49-F238E27FC236}">
                      <a16:creationId xmlns:a16="http://schemas.microsoft.com/office/drawing/2014/main" id="{B0D953EF-B2AC-8F4D-F7E9-C3116031914D}"/>
                    </a:ext>
                  </a:extLst>
                </p:cNvPr>
                <p:cNvPicPr/>
                <p:nvPr/>
              </p:nvPicPr>
              <p:blipFill>
                <a:blip r:embed="rId320"/>
                <a:stretch>
                  <a:fillRect/>
                </a:stretch>
              </p:blipFill>
              <p:spPr>
                <a:xfrm>
                  <a:off x="10009888" y="5463701"/>
                  <a:ext cx="6336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1">
              <p14:nvContentPartPr>
                <p14:cNvPr id="205" name="Ink 204">
                  <a:extLst>
                    <a:ext uri="{FF2B5EF4-FFF2-40B4-BE49-F238E27FC236}">
                      <a16:creationId xmlns:a16="http://schemas.microsoft.com/office/drawing/2014/main" id="{350118A4-9AE1-836D-D149-F0EAA6CDCCC1}"/>
                    </a:ext>
                  </a:extLst>
                </p14:cNvPr>
                <p14:cNvContentPartPr/>
                <p14:nvPr/>
              </p14:nvContentPartPr>
              <p14:xfrm>
                <a:off x="10084768" y="5378741"/>
                <a:ext cx="25200" cy="57600"/>
              </p14:xfrm>
            </p:contentPart>
          </mc:Choice>
          <mc:Fallback xmlns="">
            <p:pic>
              <p:nvPicPr>
                <p:cNvPr id="205" name="Ink 204">
                  <a:extLst>
                    <a:ext uri="{FF2B5EF4-FFF2-40B4-BE49-F238E27FC236}">
                      <a16:creationId xmlns:a16="http://schemas.microsoft.com/office/drawing/2014/main" id="{350118A4-9AE1-836D-D149-F0EAA6CDCCC1}"/>
                    </a:ext>
                  </a:extLst>
                </p:cNvPr>
                <p:cNvPicPr/>
                <p:nvPr/>
              </p:nvPicPr>
              <p:blipFill>
                <a:blip r:embed="rId322"/>
                <a:stretch>
                  <a:fillRect/>
                </a:stretch>
              </p:blipFill>
              <p:spPr>
                <a:xfrm>
                  <a:off x="10069288" y="5363621"/>
                  <a:ext cx="55800" cy="8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3">
              <p14:nvContentPartPr>
                <p14:cNvPr id="206" name="Ink 205">
                  <a:extLst>
                    <a:ext uri="{FF2B5EF4-FFF2-40B4-BE49-F238E27FC236}">
                      <a16:creationId xmlns:a16="http://schemas.microsoft.com/office/drawing/2014/main" id="{2CBC9C15-314E-15B6-B09D-6C22178F5FFA}"/>
                    </a:ext>
                  </a:extLst>
                </p14:cNvPr>
                <p14:cNvContentPartPr/>
                <p14:nvPr/>
              </p14:nvContentPartPr>
              <p14:xfrm>
                <a:off x="10129048" y="5243381"/>
                <a:ext cx="52200" cy="81360"/>
              </p14:xfrm>
            </p:contentPart>
          </mc:Choice>
          <mc:Fallback xmlns="">
            <p:pic>
              <p:nvPicPr>
                <p:cNvPr id="206" name="Ink 205">
                  <a:extLst>
                    <a:ext uri="{FF2B5EF4-FFF2-40B4-BE49-F238E27FC236}">
                      <a16:creationId xmlns:a16="http://schemas.microsoft.com/office/drawing/2014/main" id="{2CBC9C15-314E-15B6-B09D-6C22178F5FFA}"/>
                    </a:ext>
                  </a:extLst>
                </p:cNvPr>
                <p:cNvPicPr/>
                <p:nvPr/>
              </p:nvPicPr>
              <p:blipFill>
                <a:blip r:embed="rId324"/>
                <a:stretch>
                  <a:fillRect/>
                </a:stretch>
              </p:blipFill>
              <p:spPr>
                <a:xfrm>
                  <a:off x="10113568" y="5228261"/>
                  <a:ext cx="82800" cy="11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5">
              <p14:nvContentPartPr>
                <p14:cNvPr id="207" name="Ink 206">
                  <a:extLst>
                    <a:ext uri="{FF2B5EF4-FFF2-40B4-BE49-F238E27FC236}">
                      <a16:creationId xmlns:a16="http://schemas.microsoft.com/office/drawing/2014/main" id="{EF128304-67F3-832C-39EF-243CD72A0F0F}"/>
                    </a:ext>
                  </a:extLst>
                </p14:cNvPr>
                <p14:cNvContentPartPr/>
                <p14:nvPr/>
              </p14:nvContentPartPr>
              <p14:xfrm>
                <a:off x="10238488" y="5196941"/>
                <a:ext cx="40680" cy="38880"/>
              </p14:xfrm>
            </p:contentPart>
          </mc:Choice>
          <mc:Fallback xmlns="">
            <p:pic>
              <p:nvPicPr>
                <p:cNvPr id="207" name="Ink 206">
                  <a:extLst>
                    <a:ext uri="{FF2B5EF4-FFF2-40B4-BE49-F238E27FC236}">
                      <a16:creationId xmlns:a16="http://schemas.microsoft.com/office/drawing/2014/main" id="{EF128304-67F3-832C-39EF-243CD72A0F0F}"/>
                    </a:ext>
                  </a:extLst>
                </p:cNvPr>
                <p:cNvPicPr/>
                <p:nvPr/>
              </p:nvPicPr>
              <p:blipFill>
                <a:blip r:embed="rId326"/>
                <a:stretch>
                  <a:fillRect/>
                </a:stretch>
              </p:blipFill>
              <p:spPr>
                <a:xfrm>
                  <a:off x="10223368" y="5181821"/>
                  <a:ext cx="7128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7">
              <p14:nvContentPartPr>
                <p14:cNvPr id="208" name="Ink 207">
                  <a:extLst>
                    <a:ext uri="{FF2B5EF4-FFF2-40B4-BE49-F238E27FC236}">
                      <a16:creationId xmlns:a16="http://schemas.microsoft.com/office/drawing/2014/main" id="{8D288E74-6DA0-B598-50F4-E75A87C9E427}"/>
                    </a:ext>
                  </a:extLst>
                </p14:cNvPr>
                <p14:cNvContentPartPr/>
                <p14:nvPr/>
              </p14:nvContentPartPr>
              <p14:xfrm>
                <a:off x="10242448" y="5149421"/>
                <a:ext cx="213840" cy="85320"/>
              </p14:xfrm>
            </p:contentPart>
          </mc:Choice>
          <mc:Fallback xmlns="">
            <p:pic>
              <p:nvPicPr>
                <p:cNvPr id="208" name="Ink 207">
                  <a:extLst>
                    <a:ext uri="{FF2B5EF4-FFF2-40B4-BE49-F238E27FC236}">
                      <a16:creationId xmlns:a16="http://schemas.microsoft.com/office/drawing/2014/main" id="{8D288E74-6DA0-B598-50F4-E75A87C9E427}"/>
                    </a:ext>
                  </a:extLst>
                </p:cNvPr>
                <p:cNvPicPr/>
                <p:nvPr/>
              </p:nvPicPr>
              <p:blipFill>
                <a:blip r:embed="rId328"/>
                <a:stretch>
                  <a:fillRect/>
                </a:stretch>
              </p:blipFill>
              <p:spPr>
                <a:xfrm>
                  <a:off x="10226968" y="5134301"/>
                  <a:ext cx="244080" cy="115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9">
              <p14:nvContentPartPr>
                <p14:cNvPr id="209" name="Ink 208">
                  <a:extLst>
                    <a:ext uri="{FF2B5EF4-FFF2-40B4-BE49-F238E27FC236}">
                      <a16:creationId xmlns:a16="http://schemas.microsoft.com/office/drawing/2014/main" id="{FE85F0A3-A6D6-098D-E4C1-D1CE9C300A31}"/>
                    </a:ext>
                  </a:extLst>
                </p14:cNvPr>
                <p14:cNvContentPartPr/>
                <p14:nvPr/>
              </p14:nvContentPartPr>
              <p14:xfrm>
                <a:off x="10484368" y="5126021"/>
                <a:ext cx="61920" cy="36720"/>
              </p14:xfrm>
            </p:contentPart>
          </mc:Choice>
          <mc:Fallback xmlns="">
            <p:pic>
              <p:nvPicPr>
                <p:cNvPr id="209" name="Ink 208">
                  <a:extLst>
                    <a:ext uri="{FF2B5EF4-FFF2-40B4-BE49-F238E27FC236}">
                      <a16:creationId xmlns:a16="http://schemas.microsoft.com/office/drawing/2014/main" id="{FE85F0A3-A6D6-098D-E4C1-D1CE9C300A31}"/>
                    </a:ext>
                  </a:extLst>
                </p:cNvPr>
                <p:cNvPicPr/>
                <p:nvPr/>
              </p:nvPicPr>
              <p:blipFill>
                <a:blip r:embed="rId330"/>
                <a:stretch>
                  <a:fillRect/>
                </a:stretch>
              </p:blipFill>
              <p:spPr>
                <a:xfrm>
                  <a:off x="10469248" y="5110541"/>
                  <a:ext cx="9252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1">
              <p14:nvContentPartPr>
                <p14:cNvPr id="210" name="Ink 209">
                  <a:extLst>
                    <a:ext uri="{FF2B5EF4-FFF2-40B4-BE49-F238E27FC236}">
                      <a16:creationId xmlns:a16="http://schemas.microsoft.com/office/drawing/2014/main" id="{DA47337B-FB67-0D39-B551-42C000072364}"/>
                    </a:ext>
                  </a:extLst>
                </p14:cNvPr>
                <p14:cNvContentPartPr/>
                <p14:nvPr/>
              </p14:nvContentPartPr>
              <p14:xfrm>
                <a:off x="10665088" y="5143661"/>
                <a:ext cx="94680" cy="2160"/>
              </p14:xfrm>
            </p:contentPart>
          </mc:Choice>
          <mc:Fallback xmlns="">
            <p:pic>
              <p:nvPicPr>
                <p:cNvPr id="210" name="Ink 209">
                  <a:extLst>
                    <a:ext uri="{FF2B5EF4-FFF2-40B4-BE49-F238E27FC236}">
                      <a16:creationId xmlns:a16="http://schemas.microsoft.com/office/drawing/2014/main" id="{DA47337B-FB67-0D39-B551-42C000072364}"/>
                    </a:ext>
                  </a:extLst>
                </p:cNvPr>
                <p:cNvPicPr/>
                <p:nvPr/>
              </p:nvPicPr>
              <p:blipFill>
                <a:blip r:embed="rId332"/>
                <a:stretch>
                  <a:fillRect/>
                </a:stretch>
              </p:blipFill>
              <p:spPr>
                <a:xfrm>
                  <a:off x="10649968" y="5128541"/>
                  <a:ext cx="124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3">
              <p14:nvContentPartPr>
                <p14:cNvPr id="211" name="Ink 210">
                  <a:extLst>
                    <a:ext uri="{FF2B5EF4-FFF2-40B4-BE49-F238E27FC236}">
                      <a16:creationId xmlns:a16="http://schemas.microsoft.com/office/drawing/2014/main" id="{D56F0304-B1A6-C3B8-80CA-D90B95501151}"/>
                    </a:ext>
                  </a:extLst>
                </p14:cNvPr>
                <p14:cNvContentPartPr/>
                <p14:nvPr/>
              </p14:nvContentPartPr>
              <p14:xfrm>
                <a:off x="10880368" y="5161301"/>
                <a:ext cx="81000" cy="8280"/>
              </p14:xfrm>
            </p:contentPart>
          </mc:Choice>
          <mc:Fallback xmlns="">
            <p:pic>
              <p:nvPicPr>
                <p:cNvPr id="211" name="Ink 210">
                  <a:extLst>
                    <a:ext uri="{FF2B5EF4-FFF2-40B4-BE49-F238E27FC236}">
                      <a16:creationId xmlns:a16="http://schemas.microsoft.com/office/drawing/2014/main" id="{D56F0304-B1A6-C3B8-80CA-D90B95501151}"/>
                    </a:ext>
                  </a:extLst>
                </p:cNvPr>
                <p:cNvPicPr/>
                <p:nvPr/>
              </p:nvPicPr>
              <p:blipFill>
                <a:blip r:embed="rId334"/>
                <a:stretch>
                  <a:fillRect/>
                </a:stretch>
              </p:blipFill>
              <p:spPr>
                <a:xfrm>
                  <a:off x="10865248" y="5146181"/>
                  <a:ext cx="1116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5">
              <p14:nvContentPartPr>
                <p14:cNvPr id="212" name="Ink 211">
                  <a:extLst>
                    <a:ext uri="{FF2B5EF4-FFF2-40B4-BE49-F238E27FC236}">
                      <a16:creationId xmlns:a16="http://schemas.microsoft.com/office/drawing/2014/main" id="{FDBFF55D-E4F4-00CD-6095-C4CC4FC5A638}"/>
                    </a:ext>
                  </a:extLst>
                </p14:cNvPr>
                <p14:cNvContentPartPr/>
                <p14:nvPr/>
              </p14:nvContentPartPr>
              <p14:xfrm>
                <a:off x="11074768" y="5184341"/>
                <a:ext cx="83160" cy="19080"/>
              </p14:xfrm>
            </p:contentPart>
          </mc:Choice>
          <mc:Fallback xmlns="">
            <p:pic>
              <p:nvPicPr>
                <p:cNvPr id="212" name="Ink 211">
                  <a:extLst>
                    <a:ext uri="{FF2B5EF4-FFF2-40B4-BE49-F238E27FC236}">
                      <a16:creationId xmlns:a16="http://schemas.microsoft.com/office/drawing/2014/main" id="{FDBFF55D-E4F4-00CD-6095-C4CC4FC5A638}"/>
                    </a:ext>
                  </a:extLst>
                </p:cNvPr>
                <p:cNvPicPr/>
                <p:nvPr/>
              </p:nvPicPr>
              <p:blipFill>
                <a:blip r:embed="rId336"/>
                <a:stretch>
                  <a:fillRect/>
                </a:stretch>
              </p:blipFill>
              <p:spPr>
                <a:xfrm>
                  <a:off x="11059288" y="5168861"/>
                  <a:ext cx="11340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7">
              <p14:nvContentPartPr>
                <p14:cNvPr id="213" name="Ink 212">
                  <a:extLst>
                    <a:ext uri="{FF2B5EF4-FFF2-40B4-BE49-F238E27FC236}">
                      <a16:creationId xmlns:a16="http://schemas.microsoft.com/office/drawing/2014/main" id="{236F37E4-6360-9495-F0AF-CD84D06A7333}"/>
                    </a:ext>
                  </a:extLst>
                </p14:cNvPr>
                <p14:cNvContentPartPr/>
                <p14:nvPr/>
              </p14:nvContentPartPr>
              <p14:xfrm>
                <a:off x="11276368" y="5230781"/>
                <a:ext cx="56160" cy="21960"/>
              </p14:xfrm>
            </p:contentPart>
          </mc:Choice>
          <mc:Fallback xmlns="">
            <p:pic>
              <p:nvPicPr>
                <p:cNvPr id="213" name="Ink 212">
                  <a:extLst>
                    <a:ext uri="{FF2B5EF4-FFF2-40B4-BE49-F238E27FC236}">
                      <a16:creationId xmlns:a16="http://schemas.microsoft.com/office/drawing/2014/main" id="{236F37E4-6360-9495-F0AF-CD84D06A7333}"/>
                    </a:ext>
                  </a:extLst>
                </p:cNvPr>
                <p:cNvPicPr/>
                <p:nvPr/>
              </p:nvPicPr>
              <p:blipFill>
                <a:blip r:embed="rId338"/>
                <a:stretch>
                  <a:fillRect/>
                </a:stretch>
              </p:blipFill>
              <p:spPr>
                <a:xfrm>
                  <a:off x="11261248" y="5215301"/>
                  <a:ext cx="867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39">
              <p14:nvContentPartPr>
                <p14:cNvPr id="214" name="Ink 213">
                  <a:extLst>
                    <a:ext uri="{FF2B5EF4-FFF2-40B4-BE49-F238E27FC236}">
                      <a16:creationId xmlns:a16="http://schemas.microsoft.com/office/drawing/2014/main" id="{7B8503FF-B9CD-DBE9-836E-2AA9726D4FA4}"/>
                    </a:ext>
                  </a:extLst>
                </p14:cNvPr>
                <p14:cNvContentPartPr/>
                <p14:nvPr/>
              </p14:nvContentPartPr>
              <p14:xfrm>
                <a:off x="11280328" y="5230781"/>
                <a:ext cx="178920" cy="75600"/>
              </p14:xfrm>
            </p:contentPart>
          </mc:Choice>
          <mc:Fallback xmlns="">
            <p:pic>
              <p:nvPicPr>
                <p:cNvPr id="214" name="Ink 213">
                  <a:extLst>
                    <a:ext uri="{FF2B5EF4-FFF2-40B4-BE49-F238E27FC236}">
                      <a16:creationId xmlns:a16="http://schemas.microsoft.com/office/drawing/2014/main" id="{7B8503FF-B9CD-DBE9-836E-2AA9726D4FA4}"/>
                    </a:ext>
                  </a:extLst>
                </p:cNvPr>
                <p:cNvPicPr/>
                <p:nvPr/>
              </p:nvPicPr>
              <p:blipFill>
                <a:blip r:embed="rId340"/>
                <a:stretch>
                  <a:fillRect/>
                </a:stretch>
              </p:blipFill>
              <p:spPr>
                <a:xfrm>
                  <a:off x="11265208" y="5215301"/>
                  <a:ext cx="20952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1">
              <p14:nvContentPartPr>
                <p14:cNvPr id="215" name="Ink 214">
                  <a:extLst>
                    <a:ext uri="{FF2B5EF4-FFF2-40B4-BE49-F238E27FC236}">
                      <a16:creationId xmlns:a16="http://schemas.microsoft.com/office/drawing/2014/main" id="{04BE7B04-11F8-713F-C2F2-DA3464C67225}"/>
                    </a:ext>
                  </a:extLst>
                </p14:cNvPr>
                <p14:cNvContentPartPr/>
                <p14:nvPr/>
              </p14:nvContentPartPr>
              <p14:xfrm>
                <a:off x="11484088" y="5338421"/>
                <a:ext cx="21600" cy="38880"/>
              </p14:xfrm>
            </p:contentPart>
          </mc:Choice>
          <mc:Fallback xmlns="">
            <p:pic>
              <p:nvPicPr>
                <p:cNvPr id="215" name="Ink 214">
                  <a:extLst>
                    <a:ext uri="{FF2B5EF4-FFF2-40B4-BE49-F238E27FC236}">
                      <a16:creationId xmlns:a16="http://schemas.microsoft.com/office/drawing/2014/main" id="{04BE7B04-11F8-713F-C2F2-DA3464C67225}"/>
                    </a:ext>
                  </a:extLst>
                </p:cNvPr>
                <p:cNvPicPr/>
                <p:nvPr/>
              </p:nvPicPr>
              <p:blipFill>
                <a:blip r:embed="rId342"/>
                <a:stretch>
                  <a:fillRect/>
                </a:stretch>
              </p:blipFill>
              <p:spPr>
                <a:xfrm>
                  <a:off x="11468608" y="5323301"/>
                  <a:ext cx="51840" cy="6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3">
              <p14:nvContentPartPr>
                <p14:cNvPr id="216" name="Ink 215">
                  <a:extLst>
                    <a:ext uri="{FF2B5EF4-FFF2-40B4-BE49-F238E27FC236}">
                      <a16:creationId xmlns:a16="http://schemas.microsoft.com/office/drawing/2014/main" id="{0DB5EF75-7EBB-54AB-CDFF-3A023EEE74B0}"/>
                    </a:ext>
                  </a:extLst>
                </p14:cNvPr>
                <p14:cNvContentPartPr/>
                <p14:nvPr/>
              </p14:nvContentPartPr>
              <p14:xfrm>
                <a:off x="11566528" y="5412581"/>
                <a:ext cx="34920" cy="37800"/>
              </p14:xfrm>
            </p:contentPart>
          </mc:Choice>
          <mc:Fallback xmlns="">
            <p:pic>
              <p:nvPicPr>
                <p:cNvPr id="216" name="Ink 215">
                  <a:extLst>
                    <a:ext uri="{FF2B5EF4-FFF2-40B4-BE49-F238E27FC236}">
                      <a16:creationId xmlns:a16="http://schemas.microsoft.com/office/drawing/2014/main" id="{0DB5EF75-7EBB-54AB-CDFF-3A023EEE74B0}"/>
                    </a:ext>
                  </a:extLst>
                </p:cNvPr>
                <p:cNvPicPr/>
                <p:nvPr/>
              </p:nvPicPr>
              <p:blipFill>
                <a:blip r:embed="rId344"/>
                <a:stretch>
                  <a:fillRect/>
                </a:stretch>
              </p:blipFill>
              <p:spPr>
                <a:xfrm>
                  <a:off x="11551408" y="5397461"/>
                  <a:ext cx="655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5">
              <p14:nvContentPartPr>
                <p14:cNvPr id="217" name="Ink 216">
                  <a:extLst>
                    <a:ext uri="{FF2B5EF4-FFF2-40B4-BE49-F238E27FC236}">
                      <a16:creationId xmlns:a16="http://schemas.microsoft.com/office/drawing/2014/main" id="{D6578029-4062-4CB8-61EE-DDEBE4FD1C7C}"/>
                    </a:ext>
                  </a:extLst>
                </p14:cNvPr>
                <p14:cNvContentPartPr/>
                <p14:nvPr/>
              </p14:nvContentPartPr>
              <p14:xfrm>
                <a:off x="11603248" y="5538221"/>
                <a:ext cx="33120" cy="23040"/>
              </p14:xfrm>
            </p:contentPart>
          </mc:Choice>
          <mc:Fallback xmlns="">
            <p:pic>
              <p:nvPicPr>
                <p:cNvPr id="217" name="Ink 216">
                  <a:extLst>
                    <a:ext uri="{FF2B5EF4-FFF2-40B4-BE49-F238E27FC236}">
                      <a16:creationId xmlns:a16="http://schemas.microsoft.com/office/drawing/2014/main" id="{D6578029-4062-4CB8-61EE-DDEBE4FD1C7C}"/>
                    </a:ext>
                  </a:extLst>
                </p:cNvPr>
                <p:cNvPicPr/>
                <p:nvPr/>
              </p:nvPicPr>
              <p:blipFill>
                <a:blip r:embed="rId346"/>
                <a:stretch>
                  <a:fillRect/>
                </a:stretch>
              </p:blipFill>
              <p:spPr>
                <a:xfrm>
                  <a:off x="11588128" y="5522741"/>
                  <a:ext cx="6336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7">
              <p14:nvContentPartPr>
                <p14:cNvPr id="218" name="Ink 217">
                  <a:extLst>
                    <a:ext uri="{FF2B5EF4-FFF2-40B4-BE49-F238E27FC236}">
                      <a16:creationId xmlns:a16="http://schemas.microsoft.com/office/drawing/2014/main" id="{175F3885-7BCC-48EE-CFD2-F5A1F4562C70}"/>
                    </a:ext>
                  </a:extLst>
                </p14:cNvPr>
                <p14:cNvContentPartPr/>
                <p14:nvPr/>
              </p14:nvContentPartPr>
              <p14:xfrm>
                <a:off x="11643568" y="5646941"/>
                <a:ext cx="2160" cy="37080"/>
              </p14:xfrm>
            </p:contentPart>
          </mc:Choice>
          <mc:Fallback xmlns="">
            <p:pic>
              <p:nvPicPr>
                <p:cNvPr id="218" name="Ink 217">
                  <a:extLst>
                    <a:ext uri="{FF2B5EF4-FFF2-40B4-BE49-F238E27FC236}">
                      <a16:creationId xmlns:a16="http://schemas.microsoft.com/office/drawing/2014/main" id="{175F3885-7BCC-48EE-CFD2-F5A1F4562C70}"/>
                    </a:ext>
                  </a:extLst>
                </p:cNvPr>
                <p:cNvPicPr/>
                <p:nvPr/>
              </p:nvPicPr>
              <p:blipFill>
                <a:blip r:embed="rId348"/>
                <a:stretch>
                  <a:fillRect/>
                </a:stretch>
              </p:blipFill>
              <p:spPr>
                <a:xfrm>
                  <a:off x="11628448" y="5631461"/>
                  <a:ext cx="3276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9">
              <p14:nvContentPartPr>
                <p14:cNvPr id="219" name="Ink 218">
                  <a:extLst>
                    <a:ext uri="{FF2B5EF4-FFF2-40B4-BE49-F238E27FC236}">
                      <a16:creationId xmlns:a16="http://schemas.microsoft.com/office/drawing/2014/main" id="{7D312342-DF2E-FEFD-A2C5-EBEAC3DFD385}"/>
                    </a:ext>
                  </a:extLst>
                </p14:cNvPr>
                <p14:cNvContentPartPr/>
                <p14:nvPr/>
              </p14:nvContentPartPr>
              <p14:xfrm>
                <a:off x="11639608" y="5759621"/>
                <a:ext cx="4320" cy="10080"/>
              </p14:xfrm>
            </p:contentPart>
          </mc:Choice>
          <mc:Fallback xmlns="">
            <p:pic>
              <p:nvPicPr>
                <p:cNvPr id="219" name="Ink 218">
                  <a:extLst>
                    <a:ext uri="{FF2B5EF4-FFF2-40B4-BE49-F238E27FC236}">
                      <a16:creationId xmlns:a16="http://schemas.microsoft.com/office/drawing/2014/main" id="{7D312342-DF2E-FEFD-A2C5-EBEAC3DFD385}"/>
                    </a:ext>
                  </a:extLst>
                </p:cNvPr>
                <p:cNvPicPr/>
                <p:nvPr/>
              </p:nvPicPr>
              <p:blipFill>
                <a:blip r:embed="rId350"/>
                <a:stretch>
                  <a:fillRect/>
                </a:stretch>
              </p:blipFill>
              <p:spPr>
                <a:xfrm>
                  <a:off x="11624488" y="5744141"/>
                  <a:ext cx="34560" cy="4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379263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84824996-EFD1-B8E9-DEE3-F637265C7BEA}"/>
              </a:ext>
            </a:extLst>
          </p:cNvPr>
          <p:cNvGrpSpPr/>
          <p:nvPr/>
        </p:nvGrpSpPr>
        <p:grpSpPr>
          <a:xfrm>
            <a:off x="746728" y="1606661"/>
            <a:ext cx="1328760" cy="466920"/>
            <a:chOff x="746728" y="1606661"/>
            <a:chExt cx="1328760" cy="466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D87DE636-AF93-0296-C1FF-E7AF674935CF}"/>
                    </a:ext>
                  </a:extLst>
                </p14:cNvPr>
                <p14:cNvContentPartPr/>
                <p14:nvPr/>
              </p14:nvContentPartPr>
              <p14:xfrm>
                <a:off x="746728" y="1606661"/>
                <a:ext cx="344520" cy="46692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D87DE636-AF93-0296-C1FF-E7AF674935C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731608" y="1591541"/>
                  <a:ext cx="374760" cy="49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8626787F-03F4-6631-5291-B0D57914E4D3}"/>
                    </a:ext>
                  </a:extLst>
                </p14:cNvPr>
                <p14:cNvContentPartPr/>
                <p14:nvPr/>
              </p14:nvContentPartPr>
              <p14:xfrm>
                <a:off x="810088" y="1879541"/>
                <a:ext cx="221400" cy="2520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8626787F-03F4-6631-5291-B0D57914E4D3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794968" y="1864421"/>
                  <a:ext cx="25200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66451EFE-F94F-74B4-61E4-D34473044558}"/>
                    </a:ext>
                  </a:extLst>
                </p14:cNvPr>
                <p14:cNvContentPartPr/>
                <p14:nvPr/>
              </p14:nvContentPartPr>
              <p14:xfrm>
                <a:off x="1163968" y="1925981"/>
                <a:ext cx="181080" cy="11988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66451EFE-F94F-74B4-61E4-D3447304455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148848" y="1910861"/>
                  <a:ext cx="21168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8E677700-16D8-4C1C-E8B3-4400ADDC3186}"/>
                    </a:ext>
                  </a:extLst>
                </p14:cNvPr>
                <p14:cNvContentPartPr/>
                <p14:nvPr/>
              </p14:nvContentPartPr>
              <p14:xfrm>
                <a:off x="1440808" y="1894301"/>
                <a:ext cx="23400" cy="12888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8E677700-16D8-4C1C-E8B3-4400ADDC3186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425328" y="1879181"/>
                  <a:ext cx="5400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4DF2D468-E669-63B8-43AF-8A4EB209D84D}"/>
                    </a:ext>
                  </a:extLst>
                </p14:cNvPr>
                <p14:cNvContentPartPr/>
                <p14:nvPr/>
              </p14:nvContentPartPr>
              <p14:xfrm>
                <a:off x="1660048" y="1856861"/>
                <a:ext cx="186840" cy="144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4DF2D468-E669-63B8-43AF-8A4EB209D84D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644568" y="1841381"/>
                  <a:ext cx="21744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F62AD193-2793-A9CB-AF4D-752BF796342D}"/>
                    </a:ext>
                  </a:extLst>
                </p14:cNvPr>
                <p14:cNvContentPartPr/>
                <p14:nvPr/>
              </p14:nvContentPartPr>
              <p14:xfrm>
                <a:off x="1911688" y="1775861"/>
                <a:ext cx="163800" cy="14076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F62AD193-2793-A9CB-AF4D-752BF796342D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96568" y="1760381"/>
                  <a:ext cx="19440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706994E-39C7-1D66-CAFD-ADB3A1256FBF}"/>
              </a:ext>
            </a:extLst>
          </p:cNvPr>
          <p:cNvGrpSpPr/>
          <p:nvPr/>
        </p:nvGrpSpPr>
        <p:grpSpPr>
          <a:xfrm>
            <a:off x="2322808" y="1580021"/>
            <a:ext cx="750240" cy="460080"/>
            <a:chOff x="2322808" y="1580021"/>
            <a:chExt cx="750240" cy="460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BD9ADD3-4B86-93C3-56D6-055335603F74}"/>
                    </a:ext>
                  </a:extLst>
                </p14:cNvPr>
                <p14:cNvContentPartPr/>
                <p14:nvPr/>
              </p14:nvContentPartPr>
              <p14:xfrm>
                <a:off x="2322808" y="1580021"/>
                <a:ext cx="357840" cy="45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BD9ADD3-4B86-93C3-56D6-055335603F74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307688" y="1564901"/>
                  <a:ext cx="388440" cy="48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F9143E8A-848B-2B53-81F6-129944010C34}"/>
                    </a:ext>
                  </a:extLst>
                </p14:cNvPr>
                <p14:cNvContentPartPr/>
                <p14:nvPr/>
              </p14:nvContentPartPr>
              <p14:xfrm>
                <a:off x="2457448" y="1919141"/>
                <a:ext cx="132840" cy="72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F9143E8A-848B-2B53-81F6-129944010C3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442328" y="1903661"/>
                  <a:ext cx="1634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0074890B-8933-22E8-3E36-25077950A209}"/>
                    </a:ext>
                  </a:extLst>
                </p14:cNvPr>
                <p14:cNvContentPartPr/>
                <p14:nvPr/>
              </p14:nvContentPartPr>
              <p14:xfrm>
                <a:off x="2802688" y="1931741"/>
                <a:ext cx="62640" cy="10512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0074890B-8933-22E8-3E36-25077950A209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87568" y="1916621"/>
                  <a:ext cx="9324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3936514F-7ABF-90EC-FCC3-4A60075B62D7}"/>
                    </a:ext>
                  </a:extLst>
                </p14:cNvPr>
                <p14:cNvContentPartPr/>
                <p14:nvPr/>
              </p14:nvContentPartPr>
              <p14:xfrm>
                <a:off x="3007168" y="1933901"/>
                <a:ext cx="65880" cy="10620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3936514F-7ABF-90EC-FCC3-4A60075B62D7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992048" y="1918781"/>
                  <a:ext cx="96120" cy="136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32C8B40F-537E-9E7D-B6D0-2F1EC85FE6CD}"/>
                  </a:ext>
                </a:extLst>
              </p14:cNvPr>
              <p14:cNvContentPartPr/>
              <p14:nvPr/>
            </p14:nvContentPartPr>
            <p14:xfrm>
              <a:off x="3987448" y="1779821"/>
              <a:ext cx="7920" cy="1116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32C8B40F-537E-9E7D-B6D0-2F1EC85FE6CD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972328" y="1764341"/>
                <a:ext cx="38520" cy="41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614F774-A450-2B81-C9C5-792C097710C9}"/>
                  </a:ext>
                </a:extLst>
              </p14:cNvPr>
              <p14:cNvContentPartPr/>
              <p14:nvPr/>
            </p14:nvContentPartPr>
            <p14:xfrm>
              <a:off x="4028128" y="1939661"/>
              <a:ext cx="7920" cy="1224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614F774-A450-2B81-C9C5-792C097710C9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4012648" y="1924541"/>
                <a:ext cx="38520" cy="42840"/>
              </a:xfrm>
              <a:prstGeom prst="rect">
                <a:avLst/>
              </a:prstGeom>
            </p:spPr>
          </p:pic>
        </mc:Fallback>
      </mc:AlternateContent>
      <p:grpSp>
        <p:nvGrpSpPr>
          <p:cNvPr id="31" name="Group 30">
            <a:extLst>
              <a:ext uri="{FF2B5EF4-FFF2-40B4-BE49-F238E27FC236}">
                <a16:creationId xmlns:a16="http://schemas.microsoft.com/office/drawing/2014/main" id="{0F788E57-92E3-FB7C-3926-65313ED4C2F4}"/>
              </a:ext>
            </a:extLst>
          </p:cNvPr>
          <p:cNvGrpSpPr/>
          <p:nvPr/>
        </p:nvGrpSpPr>
        <p:grpSpPr>
          <a:xfrm>
            <a:off x="5127568" y="970901"/>
            <a:ext cx="2576160" cy="1906560"/>
            <a:chOff x="5127568" y="970901"/>
            <a:chExt cx="2576160" cy="1906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52E7DFF-30A2-D535-3A11-F0C98342978B}"/>
                    </a:ext>
                  </a:extLst>
                </p14:cNvPr>
                <p14:cNvContentPartPr/>
                <p14:nvPr/>
              </p14:nvContentPartPr>
              <p14:xfrm>
                <a:off x="5306128" y="970901"/>
                <a:ext cx="2178360" cy="23364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52E7DFF-30A2-D535-3A11-F0C98342978B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291008" y="955781"/>
                  <a:ext cx="2208600" cy="26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96ADC35-FF99-FB90-CFB7-BE4E207E98CB}"/>
                    </a:ext>
                  </a:extLst>
                </p14:cNvPr>
                <p14:cNvContentPartPr/>
                <p14:nvPr/>
              </p14:nvContentPartPr>
              <p14:xfrm>
                <a:off x="6240328" y="1255661"/>
                <a:ext cx="205920" cy="43452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96ADC35-FF99-FB90-CFB7-BE4E207E98CB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225208" y="1240541"/>
                  <a:ext cx="236520" cy="46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E5EA132D-6E6B-28E5-4443-53727C87E18F}"/>
                    </a:ext>
                  </a:extLst>
                </p14:cNvPr>
                <p14:cNvContentPartPr/>
                <p14:nvPr/>
              </p14:nvContentPartPr>
              <p14:xfrm>
                <a:off x="6205768" y="1731221"/>
                <a:ext cx="135000" cy="38700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E5EA132D-6E6B-28E5-4443-53727C87E18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190648" y="1716101"/>
                  <a:ext cx="165600" cy="417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286CCCBC-5196-94DF-3FEB-6B8F1CDB09FF}"/>
                    </a:ext>
                  </a:extLst>
                </p14:cNvPr>
                <p14:cNvContentPartPr/>
                <p14:nvPr/>
              </p14:nvContentPartPr>
              <p14:xfrm>
                <a:off x="6374968" y="2009141"/>
                <a:ext cx="246240" cy="11700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286CCCBC-5196-94DF-3FEB-6B8F1CDB09FF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359848" y="1993661"/>
                  <a:ext cx="27684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9194D80B-3608-55D4-03C0-02F9901A48B1}"/>
                    </a:ext>
                  </a:extLst>
                </p14:cNvPr>
                <p14:cNvContentPartPr/>
                <p14:nvPr/>
              </p14:nvContentPartPr>
              <p14:xfrm>
                <a:off x="5127568" y="2525021"/>
                <a:ext cx="2576160" cy="35244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9194D80B-3608-55D4-03C0-02F9901A48B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5112088" y="2509901"/>
                  <a:ext cx="2606400" cy="382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068CCDA-2620-3945-5671-2299DCE37199}"/>
                    </a:ext>
                  </a:extLst>
                </p14:cNvPr>
                <p14:cNvContentPartPr/>
                <p14:nvPr/>
              </p14:nvContentPartPr>
              <p14:xfrm>
                <a:off x="5523208" y="2479661"/>
                <a:ext cx="79200" cy="22572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068CCDA-2620-3945-5671-2299DCE37199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5508088" y="2464181"/>
                  <a:ext cx="109800" cy="25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C77A4A5B-E960-70DB-7540-2AB5C0BDB209}"/>
                    </a:ext>
                  </a:extLst>
                </p14:cNvPr>
                <p14:cNvContentPartPr/>
                <p14:nvPr/>
              </p14:nvContentPartPr>
              <p14:xfrm>
                <a:off x="5373448" y="2357981"/>
                <a:ext cx="282960" cy="1674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C77A4A5B-E960-70DB-7540-2AB5C0BDB209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5358328" y="2342861"/>
                  <a:ext cx="313560" cy="19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4A6F0835-4496-39D0-7FE1-FE483BEB2393}"/>
                    </a:ext>
                  </a:extLst>
                </p14:cNvPr>
                <p14:cNvContentPartPr/>
                <p14:nvPr/>
              </p14:nvContentPartPr>
              <p14:xfrm>
                <a:off x="6221248" y="2399381"/>
                <a:ext cx="48240" cy="1774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4A6F0835-4496-39D0-7FE1-FE483BEB2393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205768" y="2384261"/>
                  <a:ext cx="78840" cy="207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56C1FB8F-CC43-67CE-4525-D8F0E4786E5E}"/>
                    </a:ext>
                  </a:extLst>
                </p14:cNvPr>
                <p14:cNvContentPartPr/>
                <p14:nvPr/>
              </p14:nvContentPartPr>
              <p14:xfrm>
                <a:off x="6138448" y="2300741"/>
                <a:ext cx="165600" cy="12996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56C1FB8F-CC43-67CE-4525-D8F0E4786E5E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6123328" y="2285261"/>
                  <a:ext cx="196200" cy="16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8F91F6E5-88F2-C476-F794-86A95907E3DC}"/>
                    </a:ext>
                  </a:extLst>
                </p14:cNvPr>
                <p14:cNvContentPartPr/>
                <p14:nvPr/>
              </p14:nvContentPartPr>
              <p14:xfrm>
                <a:off x="7034128" y="2270861"/>
                <a:ext cx="10080" cy="2070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8F91F6E5-88F2-C476-F794-86A95907E3DC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019008" y="2255741"/>
                  <a:ext cx="40320" cy="23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65E9F3A6-0D8D-5EF4-CA03-E3CB0BEC8C56}"/>
                    </a:ext>
                  </a:extLst>
                </p14:cNvPr>
                <p14:cNvContentPartPr/>
                <p14:nvPr/>
              </p14:nvContentPartPr>
              <p14:xfrm>
                <a:off x="6982288" y="2164301"/>
                <a:ext cx="156240" cy="12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65E9F3A6-0D8D-5EF4-CA03-E3CB0BEC8C5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6967168" y="2148821"/>
                  <a:ext cx="186480" cy="153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524893E1-21EE-E97B-5679-D42E24A06198}"/>
              </a:ext>
            </a:extLst>
          </p:cNvPr>
          <p:cNvGrpSpPr/>
          <p:nvPr/>
        </p:nvGrpSpPr>
        <p:grpSpPr>
          <a:xfrm>
            <a:off x="5248528" y="1524581"/>
            <a:ext cx="1911240" cy="610200"/>
            <a:chOff x="5248528" y="1524581"/>
            <a:chExt cx="1911240" cy="6102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2616C84-E75A-B115-23A9-3850757A8DA6}"/>
                    </a:ext>
                  </a:extLst>
                </p14:cNvPr>
                <p14:cNvContentPartPr/>
                <p14:nvPr/>
              </p14:nvContentPartPr>
              <p14:xfrm>
                <a:off x="6198208" y="2112821"/>
                <a:ext cx="2160" cy="144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2616C84-E75A-B115-23A9-3850757A8DA6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182728" y="2097701"/>
                  <a:ext cx="32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CB1ABE8F-A7BC-7727-985E-4B3E9F218500}"/>
                    </a:ext>
                  </a:extLst>
                </p14:cNvPr>
                <p14:cNvContentPartPr/>
                <p14:nvPr/>
              </p14:nvContentPartPr>
              <p14:xfrm>
                <a:off x="6171208" y="2113901"/>
                <a:ext cx="27360" cy="1512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CB1ABE8F-A7BC-7727-985E-4B3E9F218500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155728" y="2098421"/>
                  <a:ext cx="57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5F7F3B49-DF4C-48E7-2D31-223402C1C276}"/>
                    </a:ext>
                  </a:extLst>
                </p14:cNvPr>
                <p14:cNvContentPartPr/>
                <p14:nvPr/>
              </p14:nvContentPartPr>
              <p14:xfrm>
                <a:off x="5356168" y="1809341"/>
                <a:ext cx="802080" cy="32544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5F7F3B49-DF4C-48E7-2D31-223402C1C276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5341048" y="1794221"/>
                  <a:ext cx="832320" cy="35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7385E9AC-4870-BB64-4257-ABC4930E1F59}"/>
                    </a:ext>
                  </a:extLst>
                </p14:cNvPr>
                <p14:cNvContentPartPr/>
                <p14:nvPr/>
              </p14:nvContentPartPr>
              <p14:xfrm>
                <a:off x="5248528" y="1736261"/>
                <a:ext cx="148320" cy="298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7385E9AC-4870-BB64-4257-ABC4930E1F59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5233408" y="1720781"/>
                  <a:ext cx="178920" cy="6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3DC8E56C-9986-4418-8D4B-12FB4D0DAA70}"/>
                    </a:ext>
                  </a:extLst>
                </p14:cNvPr>
                <p14:cNvContentPartPr/>
                <p14:nvPr/>
              </p14:nvContentPartPr>
              <p14:xfrm>
                <a:off x="6667288" y="1749941"/>
                <a:ext cx="492480" cy="36324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3DC8E56C-9986-4418-8D4B-12FB4D0DAA70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6651808" y="1734821"/>
                  <a:ext cx="523080" cy="39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D11FC2F8-8396-BE8C-583B-35B45F8619B4}"/>
                    </a:ext>
                  </a:extLst>
                </p14:cNvPr>
                <p14:cNvContentPartPr/>
                <p14:nvPr/>
              </p14:nvContentPartPr>
              <p14:xfrm>
                <a:off x="7055368" y="1679741"/>
                <a:ext cx="98280" cy="5076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D11FC2F8-8396-BE8C-583B-35B45F8619B4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7040248" y="1664621"/>
                  <a:ext cx="128880" cy="8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4E9D38E1-476D-F3AF-57FA-FD7DC1AFA227}"/>
                    </a:ext>
                  </a:extLst>
                </p14:cNvPr>
                <p14:cNvContentPartPr/>
                <p14:nvPr/>
              </p14:nvContentPartPr>
              <p14:xfrm>
                <a:off x="5456248" y="1779821"/>
                <a:ext cx="21600" cy="1008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4E9D38E1-476D-F3AF-57FA-FD7DC1AFA227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5440768" y="1764341"/>
                  <a:ext cx="5184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DDF00EE-3F8A-59A9-F96A-471664A8E4F8}"/>
                    </a:ext>
                  </a:extLst>
                </p14:cNvPr>
                <p14:cNvContentPartPr/>
                <p14:nvPr/>
              </p14:nvContentPartPr>
              <p14:xfrm>
                <a:off x="5598448" y="1828061"/>
                <a:ext cx="83160" cy="140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DDF00EE-3F8A-59A9-F96A-471664A8E4F8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5582968" y="1812941"/>
                  <a:ext cx="1134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66753636-556A-995C-C51D-07541E3D873E}"/>
                    </a:ext>
                  </a:extLst>
                </p14:cNvPr>
                <p14:cNvContentPartPr/>
                <p14:nvPr/>
              </p14:nvContentPartPr>
              <p14:xfrm>
                <a:off x="5800048" y="1854701"/>
                <a:ext cx="86760" cy="2196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66753636-556A-995C-C51D-07541E3D873E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5784928" y="1839581"/>
                  <a:ext cx="117360" cy="5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3451C6C2-524E-C362-CA3A-A4E3930EC460}"/>
                    </a:ext>
                  </a:extLst>
                </p14:cNvPr>
                <p14:cNvContentPartPr/>
                <p14:nvPr/>
              </p14:nvContentPartPr>
              <p14:xfrm>
                <a:off x="6061768" y="1907261"/>
                <a:ext cx="6120" cy="144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3451C6C2-524E-C362-CA3A-A4E3930EC46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6046288" y="1891781"/>
                  <a:ext cx="3672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8AEC7072-266E-F9F3-309F-3503BA6A49F2}"/>
                    </a:ext>
                  </a:extLst>
                </p14:cNvPr>
                <p14:cNvContentPartPr/>
                <p14:nvPr/>
              </p14:nvContentPartPr>
              <p14:xfrm>
                <a:off x="6223048" y="1897181"/>
                <a:ext cx="2160" cy="36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8AEC7072-266E-F9F3-309F-3503BA6A49F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6207928" y="1882061"/>
                  <a:ext cx="3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B7862A64-C4FA-A802-3A8F-11CBBCC16011}"/>
                    </a:ext>
                  </a:extLst>
                </p14:cNvPr>
                <p14:cNvContentPartPr/>
                <p14:nvPr/>
              </p14:nvContentPartPr>
              <p14:xfrm>
                <a:off x="6382528" y="1880621"/>
                <a:ext cx="54000" cy="21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B7862A64-C4FA-A802-3A8F-11CBBCC16011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6367408" y="1865141"/>
                  <a:ext cx="8460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81BE056C-2AC1-1860-6662-0CF6AC4EFB50}"/>
                    </a:ext>
                  </a:extLst>
                </p14:cNvPr>
                <p14:cNvContentPartPr/>
                <p14:nvPr/>
              </p14:nvContentPartPr>
              <p14:xfrm>
                <a:off x="6642088" y="1830221"/>
                <a:ext cx="36720" cy="21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81BE056C-2AC1-1860-6662-0CF6AC4EFB5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6626968" y="1814741"/>
                  <a:ext cx="673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8534548D-2194-9B29-77B1-212180B0C500}"/>
                    </a:ext>
                  </a:extLst>
                </p14:cNvPr>
                <p14:cNvContentPartPr/>
                <p14:nvPr/>
              </p14:nvContentPartPr>
              <p14:xfrm>
                <a:off x="6784288" y="1804301"/>
                <a:ext cx="27360" cy="3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8534548D-2194-9B29-77B1-212180B0C500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6769168" y="1789181"/>
                  <a:ext cx="5760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9DDD1327-80AB-9F4D-8C18-F2B6596BC805}"/>
                    </a:ext>
                  </a:extLst>
                </p14:cNvPr>
                <p14:cNvContentPartPr/>
                <p14:nvPr/>
              </p14:nvContentPartPr>
              <p14:xfrm>
                <a:off x="6786448" y="1804301"/>
                <a:ext cx="360" cy="36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9DDD1327-80AB-9F4D-8C18-F2B6596BC805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70968" y="178918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0CEA5047-73C0-AC38-B9D7-3895EDA0CCE1}"/>
                    </a:ext>
                  </a:extLst>
                </p14:cNvPr>
                <p14:cNvContentPartPr/>
                <p14:nvPr/>
              </p14:nvContentPartPr>
              <p14:xfrm>
                <a:off x="7001728" y="1740221"/>
                <a:ext cx="6120" cy="360"/>
              </p14:xfrm>
            </p:contentPart>
          </mc:Choice>
          <mc:Fallback xmlns=""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0CEA5047-73C0-AC38-B9D7-3895EDA0CCE1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6986248" y="1724741"/>
                  <a:ext cx="367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9F8F66EE-503A-81C1-4551-3155B8F2AB26}"/>
                    </a:ext>
                  </a:extLst>
                </p14:cNvPr>
                <p14:cNvContentPartPr/>
                <p14:nvPr/>
              </p14:nvContentPartPr>
              <p14:xfrm>
                <a:off x="7007488" y="1664981"/>
                <a:ext cx="138600" cy="756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9F8F66EE-503A-81C1-4551-3155B8F2AB26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6992008" y="1649861"/>
                  <a:ext cx="16920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82E5CE3-7590-B779-A1A3-390E5760DE97}"/>
                    </a:ext>
                  </a:extLst>
                </p14:cNvPr>
                <p14:cNvContentPartPr/>
                <p14:nvPr/>
              </p14:nvContentPartPr>
              <p14:xfrm>
                <a:off x="7055368" y="1592981"/>
                <a:ext cx="52200" cy="720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82E5CE3-7590-B779-A1A3-390E5760DE9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7040248" y="1577501"/>
                  <a:ext cx="828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0AF0769C-84A4-8DA0-9562-A6B901AA8D46}"/>
                    </a:ext>
                  </a:extLst>
                </p14:cNvPr>
                <p14:cNvContentPartPr/>
                <p14:nvPr/>
              </p14:nvContentPartPr>
              <p14:xfrm>
                <a:off x="6914968" y="1577141"/>
                <a:ext cx="186840" cy="2304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0AF0769C-84A4-8DA0-9562-A6B901AA8D46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6899848" y="1561661"/>
                  <a:ext cx="217440" cy="5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21B9CBCC-60CE-7C6A-1FD0-A44C68AEABFD}"/>
                    </a:ext>
                  </a:extLst>
                </p14:cNvPr>
                <p14:cNvContentPartPr/>
                <p14:nvPr/>
              </p14:nvContentPartPr>
              <p14:xfrm>
                <a:off x="6813088" y="1564181"/>
                <a:ext cx="360" cy="36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21B9CBCC-60CE-7C6A-1FD0-A44C68AEABFD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797968" y="154906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7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0D28202A-468A-38ED-E02C-01D03327B22D}"/>
                    </a:ext>
                  </a:extLst>
                </p14:cNvPr>
                <p14:cNvContentPartPr/>
                <p14:nvPr/>
              </p14:nvContentPartPr>
              <p14:xfrm>
                <a:off x="6599968" y="1548341"/>
                <a:ext cx="4320" cy="3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0D28202A-468A-38ED-E02C-01D03327B22D}"/>
                    </a:ext>
                  </a:extLst>
                </p:cNvPr>
                <p:cNvPicPr/>
                <p:nvPr/>
              </p:nvPicPr>
              <p:blipFill>
                <a:blip r:embed="rId88"/>
                <a:stretch>
                  <a:fillRect/>
                </a:stretch>
              </p:blipFill>
              <p:spPr>
                <a:xfrm>
                  <a:off x="6584488" y="1533221"/>
                  <a:ext cx="345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9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B67F127E-57D4-A84D-E1E8-CA21FD0FD4E7}"/>
                    </a:ext>
                  </a:extLst>
                </p14:cNvPr>
                <p14:cNvContentPartPr/>
                <p14:nvPr/>
              </p14:nvContentPartPr>
              <p14:xfrm>
                <a:off x="6453808" y="1532501"/>
                <a:ext cx="146520" cy="16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B67F127E-57D4-A84D-E1E8-CA21FD0FD4E7}"/>
                    </a:ext>
                  </a:extLst>
                </p:cNvPr>
                <p:cNvPicPr/>
                <p:nvPr/>
              </p:nvPicPr>
              <p:blipFill>
                <a:blip r:embed="rId90"/>
                <a:stretch>
                  <a:fillRect/>
                </a:stretch>
              </p:blipFill>
              <p:spPr>
                <a:xfrm>
                  <a:off x="6438328" y="1517381"/>
                  <a:ext cx="17712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1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AC264E1E-DBDC-68BD-AF64-283F3E06773A}"/>
                    </a:ext>
                  </a:extLst>
                </p14:cNvPr>
                <p14:cNvContentPartPr/>
                <p14:nvPr/>
              </p14:nvContentPartPr>
              <p14:xfrm>
                <a:off x="6330688" y="1524581"/>
                <a:ext cx="34920" cy="3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AC264E1E-DBDC-68BD-AF64-283F3E06773A}"/>
                    </a:ext>
                  </a:extLst>
                </p:cNvPr>
                <p:cNvPicPr/>
                <p:nvPr/>
              </p:nvPicPr>
              <p:blipFill>
                <a:blip r:embed="rId92"/>
                <a:stretch>
                  <a:fillRect/>
                </a:stretch>
              </p:blipFill>
              <p:spPr>
                <a:xfrm>
                  <a:off x="6315568" y="1509461"/>
                  <a:ext cx="655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3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8756D5C1-C2A4-3E23-CAF2-66DC1AD9217E}"/>
                    </a:ext>
                  </a:extLst>
                </p14:cNvPr>
                <p14:cNvContentPartPr/>
                <p14:nvPr/>
              </p14:nvContentPartPr>
              <p14:xfrm>
                <a:off x="6357688" y="1524581"/>
                <a:ext cx="360" cy="36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8756D5C1-C2A4-3E23-CAF2-66DC1AD9217E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342208" y="150946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8" name="Ink 57">
                  <a:extLst>
                    <a:ext uri="{FF2B5EF4-FFF2-40B4-BE49-F238E27FC236}">
                      <a16:creationId xmlns:a16="http://schemas.microsoft.com/office/drawing/2014/main" id="{94994455-5805-9495-E91A-4636A2967315}"/>
                    </a:ext>
                  </a:extLst>
                </p14:cNvPr>
                <p14:cNvContentPartPr/>
                <p14:nvPr/>
              </p14:nvContentPartPr>
              <p14:xfrm>
                <a:off x="6053848" y="1531421"/>
                <a:ext cx="17640" cy="360"/>
              </p14:xfrm>
            </p:contentPart>
          </mc:Choice>
          <mc:Fallback xmlns="">
            <p:pic>
              <p:nvPicPr>
                <p:cNvPr id="58" name="Ink 57">
                  <a:extLst>
                    <a:ext uri="{FF2B5EF4-FFF2-40B4-BE49-F238E27FC236}">
                      <a16:creationId xmlns:a16="http://schemas.microsoft.com/office/drawing/2014/main" id="{94994455-5805-9495-E91A-4636A2967315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6038728" y="1516301"/>
                  <a:ext cx="4824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9" name="Ink 58">
                  <a:extLst>
                    <a:ext uri="{FF2B5EF4-FFF2-40B4-BE49-F238E27FC236}">
                      <a16:creationId xmlns:a16="http://schemas.microsoft.com/office/drawing/2014/main" id="{7C0FAF18-E522-9090-067B-0295495A7F0C}"/>
                    </a:ext>
                  </a:extLst>
                </p14:cNvPr>
                <p14:cNvContentPartPr/>
                <p14:nvPr/>
              </p14:nvContentPartPr>
              <p14:xfrm>
                <a:off x="6071128" y="1531421"/>
                <a:ext cx="360" cy="360"/>
              </p14:xfrm>
            </p:contentPart>
          </mc:Choice>
          <mc:Fallback xmlns="">
            <p:pic>
              <p:nvPicPr>
                <p:cNvPr id="59" name="Ink 58">
                  <a:extLst>
                    <a:ext uri="{FF2B5EF4-FFF2-40B4-BE49-F238E27FC236}">
                      <a16:creationId xmlns:a16="http://schemas.microsoft.com/office/drawing/2014/main" id="{7C0FAF18-E522-9090-067B-0295495A7F0C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056008" y="151630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7">
              <p14:nvContentPartPr>
                <p14:cNvPr id="60" name="Ink 59">
                  <a:extLst>
                    <a:ext uri="{FF2B5EF4-FFF2-40B4-BE49-F238E27FC236}">
                      <a16:creationId xmlns:a16="http://schemas.microsoft.com/office/drawing/2014/main" id="{56C606DA-A37C-AE30-2425-E4AF99D7BD99}"/>
                    </a:ext>
                  </a:extLst>
                </p14:cNvPr>
                <p14:cNvContentPartPr/>
                <p14:nvPr/>
              </p14:nvContentPartPr>
              <p14:xfrm>
                <a:off x="5744608" y="1557341"/>
                <a:ext cx="25200" cy="8280"/>
              </p14:xfrm>
            </p:contentPart>
          </mc:Choice>
          <mc:Fallback xmlns="">
            <p:pic>
              <p:nvPicPr>
                <p:cNvPr id="60" name="Ink 59">
                  <a:extLst>
                    <a:ext uri="{FF2B5EF4-FFF2-40B4-BE49-F238E27FC236}">
                      <a16:creationId xmlns:a16="http://schemas.microsoft.com/office/drawing/2014/main" id="{56C606DA-A37C-AE30-2425-E4AF99D7BD99}"/>
                    </a:ext>
                  </a:extLst>
                </p:cNvPr>
                <p:cNvPicPr/>
                <p:nvPr/>
              </p:nvPicPr>
              <p:blipFill>
                <a:blip r:embed="rId98"/>
                <a:stretch>
                  <a:fillRect/>
                </a:stretch>
              </p:blipFill>
              <p:spPr>
                <a:xfrm>
                  <a:off x="5729128" y="1541861"/>
                  <a:ext cx="5580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9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5D992393-54FD-9A8E-89EC-724AAA44EA4A}"/>
                    </a:ext>
                  </a:extLst>
                </p14:cNvPr>
                <p14:cNvContentPartPr/>
                <p14:nvPr/>
              </p14:nvContentPartPr>
              <p14:xfrm>
                <a:off x="5769448" y="1557341"/>
                <a:ext cx="360" cy="36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5D992393-54FD-9A8E-89EC-724AAA44EA4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754328" y="154186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08F10C74-AEFB-62E7-6FB7-4A6C3BC98CD0}"/>
                    </a:ext>
                  </a:extLst>
                </p14:cNvPr>
                <p14:cNvContentPartPr/>
                <p14:nvPr/>
              </p14:nvContentPartPr>
              <p14:xfrm>
                <a:off x="5550208" y="1639421"/>
                <a:ext cx="360" cy="36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08F10C74-AEFB-62E7-6FB7-4A6C3BC98CD0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35088" y="162394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1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BA7B7B54-C151-A29C-B389-F8F3926F1B02}"/>
                    </a:ext>
                  </a:extLst>
                </p14:cNvPr>
                <p14:cNvContentPartPr/>
                <p14:nvPr/>
              </p14:nvContentPartPr>
              <p14:xfrm>
                <a:off x="5550208" y="1639421"/>
                <a:ext cx="360" cy="36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BA7B7B54-C151-A29C-B389-F8F3926F1B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535088" y="162394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7939C039-6B59-C58F-E8C8-A81DB8F23372}"/>
                    </a:ext>
                  </a:extLst>
                </p14:cNvPr>
                <p14:cNvContentPartPr/>
                <p14:nvPr/>
              </p14:nvContentPartPr>
              <p14:xfrm>
                <a:off x="5450488" y="1730141"/>
                <a:ext cx="6120" cy="4572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7939C039-6B59-C58F-E8C8-A81DB8F23372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5435008" y="1715021"/>
                  <a:ext cx="36720" cy="7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B04C13BB-3EE4-E502-3A2D-85E9DFA64950}"/>
                    </a:ext>
                  </a:extLst>
                </p14:cNvPr>
                <p14:cNvContentPartPr/>
                <p14:nvPr/>
              </p14:nvContentPartPr>
              <p14:xfrm>
                <a:off x="5481088" y="1577861"/>
                <a:ext cx="194400" cy="12384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B04C13BB-3EE4-E502-3A2D-85E9DFA64950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5465968" y="1562741"/>
                  <a:ext cx="225000" cy="1544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67" name="Ink 66">
                <a:extLst>
                  <a:ext uri="{FF2B5EF4-FFF2-40B4-BE49-F238E27FC236}">
                    <a16:creationId xmlns:a16="http://schemas.microsoft.com/office/drawing/2014/main" id="{4EC99DCB-1710-2166-FFBD-8C7C2D80FB27}"/>
                  </a:ext>
                </a:extLst>
              </p14:cNvPr>
              <p14:cNvContentPartPr/>
              <p14:nvPr/>
            </p14:nvContentPartPr>
            <p14:xfrm>
              <a:off x="8681488" y="2025701"/>
              <a:ext cx="6120" cy="10080"/>
            </p14:xfrm>
          </p:contentPart>
        </mc:Choice>
        <mc:Fallback xmlns="">
          <p:pic>
            <p:nvPicPr>
              <p:cNvPr id="67" name="Ink 66">
                <a:extLst>
                  <a:ext uri="{FF2B5EF4-FFF2-40B4-BE49-F238E27FC236}">
                    <a16:creationId xmlns:a16="http://schemas.microsoft.com/office/drawing/2014/main" id="{4EC99DCB-1710-2166-FFBD-8C7C2D80FB27}"/>
                  </a:ext>
                </a:extLst>
              </p:cNvPr>
              <p:cNvPicPr/>
              <p:nvPr/>
            </p:nvPicPr>
            <p:blipFill>
              <a:blip r:embed="rId107"/>
              <a:stretch>
                <a:fillRect/>
              </a:stretch>
            </p:blipFill>
            <p:spPr>
              <a:xfrm>
                <a:off x="8666368" y="2010581"/>
                <a:ext cx="3672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8">
            <p14:nvContentPartPr>
              <p14:cNvPr id="68" name="Ink 67">
                <a:extLst>
                  <a:ext uri="{FF2B5EF4-FFF2-40B4-BE49-F238E27FC236}">
                    <a16:creationId xmlns:a16="http://schemas.microsoft.com/office/drawing/2014/main" id="{6DAE655E-39FD-5F2B-FCC9-BC4FECDB05CF}"/>
                  </a:ext>
                </a:extLst>
              </p14:cNvPr>
              <p14:cNvContentPartPr/>
              <p14:nvPr/>
            </p14:nvContentPartPr>
            <p14:xfrm>
              <a:off x="8627848" y="1613501"/>
              <a:ext cx="190800" cy="291960"/>
            </p14:xfrm>
          </p:contentPart>
        </mc:Choice>
        <mc:Fallback xmlns="">
          <p:pic>
            <p:nvPicPr>
              <p:cNvPr id="68" name="Ink 67">
                <a:extLst>
                  <a:ext uri="{FF2B5EF4-FFF2-40B4-BE49-F238E27FC236}">
                    <a16:creationId xmlns:a16="http://schemas.microsoft.com/office/drawing/2014/main" id="{6DAE655E-39FD-5F2B-FCC9-BC4FECDB05CF}"/>
                  </a:ext>
                </a:extLst>
              </p:cNvPr>
              <p:cNvPicPr/>
              <p:nvPr/>
            </p:nvPicPr>
            <p:blipFill>
              <a:blip r:embed="rId109"/>
              <a:stretch>
                <a:fillRect/>
              </a:stretch>
            </p:blipFill>
            <p:spPr>
              <a:xfrm>
                <a:off x="8612368" y="1598381"/>
                <a:ext cx="221040" cy="32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3" name="Group 72">
            <a:extLst>
              <a:ext uri="{FF2B5EF4-FFF2-40B4-BE49-F238E27FC236}">
                <a16:creationId xmlns:a16="http://schemas.microsoft.com/office/drawing/2014/main" id="{84B17C42-976F-9CE1-0056-9CF08D531B4E}"/>
              </a:ext>
            </a:extLst>
          </p:cNvPr>
          <p:cNvGrpSpPr/>
          <p:nvPr/>
        </p:nvGrpSpPr>
        <p:grpSpPr>
          <a:xfrm>
            <a:off x="9152368" y="1789541"/>
            <a:ext cx="838440" cy="304920"/>
            <a:chOff x="9152368" y="1789541"/>
            <a:chExt cx="838440" cy="30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69F24B93-8636-F215-13D0-49421791DB17}"/>
                    </a:ext>
                  </a:extLst>
                </p14:cNvPr>
                <p14:cNvContentPartPr/>
                <p14:nvPr/>
              </p14:nvContentPartPr>
              <p14:xfrm>
                <a:off x="9194848" y="1853261"/>
                <a:ext cx="52200" cy="24120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69F24B93-8636-F215-13D0-49421791DB17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9179368" y="1838141"/>
                  <a:ext cx="82800" cy="271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A8A686BC-F62D-21E3-2FB2-DC60362519F3}"/>
                    </a:ext>
                  </a:extLst>
                </p14:cNvPr>
                <p14:cNvContentPartPr/>
                <p14:nvPr/>
              </p14:nvContentPartPr>
              <p14:xfrm>
                <a:off x="9152368" y="1980341"/>
                <a:ext cx="144360" cy="2520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A8A686BC-F62D-21E3-2FB2-DC60362519F3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9137248" y="1965221"/>
                  <a:ext cx="174960" cy="5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CE13A214-4355-5771-67C0-A5A20ADED760}"/>
                    </a:ext>
                  </a:extLst>
                </p14:cNvPr>
                <p14:cNvContentPartPr/>
                <p14:nvPr/>
              </p14:nvContentPartPr>
              <p14:xfrm>
                <a:off x="9325528" y="1959461"/>
                <a:ext cx="188640" cy="10008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CE13A214-4355-5771-67C0-A5A20ADED760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9310048" y="1944341"/>
                  <a:ext cx="21924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A13028C-C4D1-53B2-449A-6A72AFF07ED4}"/>
                    </a:ext>
                  </a:extLst>
                </p14:cNvPr>
                <p14:cNvContentPartPr/>
                <p14:nvPr/>
              </p14:nvContentPartPr>
              <p14:xfrm>
                <a:off x="9594448" y="1789541"/>
                <a:ext cx="396360" cy="2347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A13028C-C4D1-53B2-449A-6A72AFF07ED4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9579328" y="1774421"/>
                  <a:ext cx="426960" cy="2649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D958DA38-3E51-124E-C5CD-69A3E003F895}"/>
              </a:ext>
            </a:extLst>
          </p:cNvPr>
          <p:cNvGrpSpPr/>
          <p:nvPr/>
        </p:nvGrpSpPr>
        <p:grpSpPr>
          <a:xfrm>
            <a:off x="8945008" y="2219021"/>
            <a:ext cx="1301400" cy="698040"/>
            <a:chOff x="8945008" y="2219021"/>
            <a:chExt cx="1301400" cy="698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03DDBFEE-6499-5211-733D-8078629C50C7}"/>
                    </a:ext>
                  </a:extLst>
                </p14:cNvPr>
                <p14:cNvContentPartPr/>
                <p14:nvPr/>
              </p14:nvContentPartPr>
              <p14:xfrm>
                <a:off x="8945008" y="2392541"/>
                <a:ext cx="267480" cy="1418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03DDBFEE-6499-5211-733D-8078629C50C7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8929528" y="2377421"/>
                  <a:ext cx="29808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87FF8933-5364-5B87-6072-AD767FD80C31}"/>
                    </a:ext>
                  </a:extLst>
                </p14:cNvPr>
                <p14:cNvContentPartPr/>
                <p14:nvPr/>
              </p14:nvContentPartPr>
              <p14:xfrm>
                <a:off x="9081088" y="2655341"/>
                <a:ext cx="146520" cy="612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87FF8933-5364-5B87-6072-AD767FD80C31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9065968" y="2640221"/>
                  <a:ext cx="1771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6" name="Ink 75">
                  <a:extLst>
                    <a:ext uri="{FF2B5EF4-FFF2-40B4-BE49-F238E27FC236}">
                      <a16:creationId xmlns:a16="http://schemas.microsoft.com/office/drawing/2014/main" id="{D07A5057-8679-9237-4DCB-F8891D85B66B}"/>
                    </a:ext>
                  </a:extLst>
                </p14:cNvPr>
                <p14:cNvContentPartPr/>
                <p14:nvPr/>
              </p14:nvContentPartPr>
              <p14:xfrm>
                <a:off x="9140848" y="2727701"/>
                <a:ext cx="194400" cy="189360"/>
              </p14:xfrm>
            </p:contentPart>
          </mc:Choice>
          <mc:Fallback xmlns="">
            <p:pic>
              <p:nvPicPr>
                <p:cNvPr id="76" name="Ink 75">
                  <a:extLst>
                    <a:ext uri="{FF2B5EF4-FFF2-40B4-BE49-F238E27FC236}">
                      <a16:creationId xmlns:a16="http://schemas.microsoft.com/office/drawing/2014/main" id="{D07A5057-8679-9237-4DCB-F8891D85B66B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9125728" y="2712581"/>
                  <a:ext cx="225000" cy="21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79B4426-AD04-318E-17D2-3267162C3032}"/>
                    </a:ext>
                  </a:extLst>
                </p14:cNvPr>
                <p14:cNvContentPartPr/>
                <p14:nvPr/>
              </p14:nvContentPartPr>
              <p14:xfrm>
                <a:off x="9354328" y="2320541"/>
                <a:ext cx="217440" cy="30888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79B4426-AD04-318E-17D2-3267162C3032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9338848" y="2305061"/>
                  <a:ext cx="248040" cy="339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C7A98737-3252-5ADD-F2D0-6D80580E0A01}"/>
                    </a:ext>
                  </a:extLst>
                </p14:cNvPr>
                <p14:cNvContentPartPr/>
                <p14:nvPr/>
              </p14:nvContentPartPr>
              <p14:xfrm>
                <a:off x="9571408" y="2414141"/>
                <a:ext cx="234720" cy="1526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C7A98737-3252-5ADD-F2D0-6D80580E0A01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9556288" y="2399021"/>
                  <a:ext cx="265320" cy="18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13AE434C-C771-0B26-F9C2-25797DD83F12}"/>
                    </a:ext>
                  </a:extLst>
                </p14:cNvPr>
                <p14:cNvContentPartPr/>
                <p14:nvPr/>
              </p14:nvContentPartPr>
              <p14:xfrm>
                <a:off x="9867688" y="2429981"/>
                <a:ext cx="83160" cy="10692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13AE434C-C771-0B26-F9C2-25797DD83F12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9852208" y="2414861"/>
                  <a:ext cx="11340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F3DC07D0-53C3-8AE3-74CA-9F18A542CE2C}"/>
                    </a:ext>
                  </a:extLst>
                </p14:cNvPr>
                <p14:cNvContentPartPr/>
                <p14:nvPr/>
              </p14:nvContentPartPr>
              <p14:xfrm>
                <a:off x="9978928" y="2318381"/>
                <a:ext cx="152280" cy="29304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F3DC07D0-53C3-8AE3-74CA-9F18A542CE2C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9963808" y="2303261"/>
                  <a:ext cx="182880" cy="32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81" name="Ink 80">
                  <a:extLst>
                    <a:ext uri="{FF2B5EF4-FFF2-40B4-BE49-F238E27FC236}">
                      <a16:creationId xmlns:a16="http://schemas.microsoft.com/office/drawing/2014/main" id="{2296EDA8-5731-E84A-730F-B8B87B8BF948}"/>
                    </a:ext>
                  </a:extLst>
                </p14:cNvPr>
                <p14:cNvContentPartPr/>
                <p14:nvPr/>
              </p14:nvContentPartPr>
              <p14:xfrm>
                <a:off x="10123288" y="2219021"/>
                <a:ext cx="11880" cy="4680"/>
              </p14:xfrm>
            </p:contentPart>
          </mc:Choice>
          <mc:Fallback xmlns="">
            <p:pic>
              <p:nvPicPr>
                <p:cNvPr id="81" name="Ink 80">
                  <a:extLst>
                    <a:ext uri="{FF2B5EF4-FFF2-40B4-BE49-F238E27FC236}">
                      <a16:creationId xmlns:a16="http://schemas.microsoft.com/office/drawing/2014/main" id="{2296EDA8-5731-E84A-730F-B8B87B8BF948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0107808" y="2203901"/>
                  <a:ext cx="42480" cy="35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DD44DACC-83AF-1241-6686-7AF7C8E5ED87}"/>
                    </a:ext>
                  </a:extLst>
                </p14:cNvPr>
                <p14:cNvContentPartPr/>
                <p14:nvPr/>
              </p14:nvContentPartPr>
              <p14:xfrm>
                <a:off x="10126888" y="2219381"/>
                <a:ext cx="119520" cy="14076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DD44DACC-83AF-1241-6686-7AF7C8E5ED87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0111768" y="2204261"/>
                  <a:ext cx="150120" cy="171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C3DA3D3-35BA-9BB5-7ED9-393069478219}"/>
              </a:ext>
            </a:extLst>
          </p:cNvPr>
          <p:cNvGrpSpPr/>
          <p:nvPr/>
        </p:nvGrpSpPr>
        <p:grpSpPr>
          <a:xfrm>
            <a:off x="8495368" y="2431061"/>
            <a:ext cx="326880" cy="217800"/>
            <a:chOff x="8495368" y="2431061"/>
            <a:chExt cx="326880" cy="21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4" name="Ink 83">
                  <a:extLst>
                    <a:ext uri="{FF2B5EF4-FFF2-40B4-BE49-F238E27FC236}">
                      <a16:creationId xmlns:a16="http://schemas.microsoft.com/office/drawing/2014/main" id="{59D75B92-A1B2-2501-C4A7-EBDFBAADF19E}"/>
                    </a:ext>
                  </a:extLst>
                </p14:cNvPr>
                <p14:cNvContentPartPr/>
                <p14:nvPr/>
              </p14:nvContentPartPr>
              <p14:xfrm>
                <a:off x="8616328" y="2438981"/>
                <a:ext cx="83160" cy="209880"/>
              </p14:xfrm>
            </p:contentPart>
          </mc:Choice>
          <mc:Fallback xmlns="">
            <p:pic>
              <p:nvPicPr>
                <p:cNvPr id="84" name="Ink 83">
                  <a:extLst>
                    <a:ext uri="{FF2B5EF4-FFF2-40B4-BE49-F238E27FC236}">
                      <a16:creationId xmlns:a16="http://schemas.microsoft.com/office/drawing/2014/main" id="{59D75B92-A1B2-2501-C4A7-EBDFBAADF19E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8600848" y="2423861"/>
                  <a:ext cx="113400" cy="24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5" name="Ink 84">
                  <a:extLst>
                    <a:ext uri="{FF2B5EF4-FFF2-40B4-BE49-F238E27FC236}">
                      <a16:creationId xmlns:a16="http://schemas.microsoft.com/office/drawing/2014/main" id="{27E0F630-9D0F-7A1C-E622-89A39146939E}"/>
                    </a:ext>
                  </a:extLst>
                </p14:cNvPr>
                <p14:cNvContentPartPr/>
                <p14:nvPr/>
              </p14:nvContentPartPr>
              <p14:xfrm>
                <a:off x="8495368" y="2431061"/>
                <a:ext cx="227160" cy="37080"/>
              </p14:xfrm>
            </p:contentPart>
          </mc:Choice>
          <mc:Fallback xmlns="">
            <p:pic>
              <p:nvPicPr>
                <p:cNvPr id="85" name="Ink 84">
                  <a:extLst>
                    <a:ext uri="{FF2B5EF4-FFF2-40B4-BE49-F238E27FC236}">
                      <a16:creationId xmlns:a16="http://schemas.microsoft.com/office/drawing/2014/main" id="{27E0F630-9D0F-7A1C-E622-89A39146939E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8479888" y="2415941"/>
                  <a:ext cx="257400" cy="6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C085F0D1-EC86-6639-AB5F-3755A081E2AE}"/>
                    </a:ext>
                  </a:extLst>
                </p14:cNvPr>
                <p14:cNvContentPartPr/>
                <p14:nvPr/>
              </p14:nvContentPartPr>
              <p14:xfrm>
                <a:off x="8743048" y="2471741"/>
                <a:ext cx="79200" cy="14364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C085F0D1-EC86-6639-AB5F-3755A081E2AE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8727928" y="2456261"/>
                  <a:ext cx="109800" cy="17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2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27A76744-D508-2884-588C-125A2248CF65}"/>
                    </a:ext>
                  </a:extLst>
                </p14:cNvPr>
                <p14:cNvContentPartPr/>
                <p14:nvPr/>
              </p14:nvContentPartPr>
              <p14:xfrm>
                <a:off x="8706328" y="2446901"/>
                <a:ext cx="104040" cy="2412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27A76744-D508-2884-588C-125A2248CF65}"/>
                    </a:ext>
                  </a:extLst>
                </p:cNvPr>
                <p:cNvPicPr/>
                <p:nvPr/>
              </p:nvPicPr>
              <p:blipFill>
                <a:blip r:embed="rId143"/>
                <a:stretch>
                  <a:fillRect/>
                </a:stretch>
              </p:blipFill>
              <p:spPr>
                <a:xfrm>
                  <a:off x="8691208" y="2431781"/>
                  <a:ext cx="134640" cy="54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4C3B2F57-A1A3-2B09-423C-31E9E8493575}"/>
              </a:ext>
            </a:extLst>
          </p:cNvPr>
          <p:cNvGrpSpPr/>
          <p:nvPr/>
        </p:nvGrpSpPr>
        <p:grpSpPr>
          <a:xfrm>
            <a:off x="8479528" y="2967821"/>
            <a:ext cx="429120" cy="346320"/>
            <a:chOff x="8479528" y="2967821"/>
            <a:chExt cx="429120" cy="346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29E0BB11-494F-6AFF-9F47-9635E344C072}"/>
                    </a:ext>
                  </a:extLst>
                </p14:cNvPr>
                <p14:cNvContentPartPr/>
                <p14:nvPr/>
              </p14:nvContentPartPr>
              <p14:xfrm>
                <a:off x="8479528" y="2967821"/>
                <a:ext cx="161640" cy="34632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29E0BB11-494F-6AFF-9F47-9635E344C072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8464408" y="2952701"/>
                  <a:ext cx="192240" cy="376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5AA628EC-5DB9-91F3-79A0-A59F1D5EE85E}"/>
                    </a:ext>
                  </a:extLst>
                </p14:cNvPr>
                <p14:cNvContentPartPr/>
                <p14:nvPr/>
              </p14:nvContentPartPr>
              <p14:xfrm>
                <a:off x="8537488" y="3177341"/>
                <a:ext cx="140760" cy="2016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5AA628EC-5DB9-91F3-79A0-A59F1D5EE85E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8522008" y="3162221"/>
                  <a:ext cx="171000" cy="5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51DE58B7-F44D-601A-2F54-CB89B6324CB9}"/>
                    </a:ext>
                  </a:extLst>
                </p14:cNvPr>
                <p14:cNvContentPartPr/>
                <p14:nvPr/>
              </p14:nvContentPartPr>
              <p14:xfrm>
                <a:off x="8654488" y="3141701"/>
                <a:ext cx="100440" cy="9936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51DE58B7-F44D-601A-2F54-CB89B6324CB9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8639368" y="3126581"/>
                  <a:ext cx="13068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92" name="Ink 91">
                  <a:extLst>
                    <a:ext uri="{FF2B5EF4-FFF2-40B4-BE49-F238E27FC236}">
                      <a16:creationId xmlns:a16="http://schemas.microsoft.com/office/drawing/2014/main" id="{8F36C9D7-C537-F6C4-6DE2-38271C4BDF2B}"/>
                    </a:ext>
                  </a:extLst>
                </p14:cNvPr>
                <p14:cNvContentPartPr/>
                <p14:nvPr/>
              </p14:nvContentPartPr>
              <p14:xfrm>
                <a:off x="8698768" y="3141701"/>
                <a:ext cx="209880" cy="106200"/>
              </p14:xfrm>
            </p:contentPart>
          </mc:Choice>
          <mc:Fallback xmlns="">
            <p:pic>
              <p:nvPicPr>
                <p:cNvPr id="92" name="Ink 91">
                  <a:extLst>
                    <a:ext uri="{FF2B5EF4-FFF2-40B4-BE49-F238E27FC236}">
                      <a16:creationId xmlns:a16="http://schemas.microsoft.com/office/drawing/2014/main" id="{8F36C9D7-C537-F6C4-6DE2-38271C4BDF2B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8683648" y="3126581"/>
                  <a:ext cx="240480" cy="136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6E3E0121-361A-8FE7-9080-3C1B76726969}"/>
              </a:ext>
            </a:extLst>
          </p:cNvPr>
          <p:cNvGrpSpPr/>
          <p:nvPr/>
        </p:nvGrpSpPr>
        <p:grpSpPr>
          <a:xfrm>
            <a:off x="9267928" y="3135941"/>
            <a:ext cx="765360" cy="149400"/>
            <a:chOff x="9267928" y="3135941"/>
            <a:chExt cx="765360" cy="149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3" name="Ink 92">
                  <a:extLst>
                    <a:ext uri="{FF2B5EF4-FFF2-40B4-BE49-F238E27FC236}">
                      <a16:creationId xmlns:a16="http://schemas.microsoft.com/office/drawing/2014/main" id="{C14D0D14-4D97-B9B7-3B10-931D6A9A4D2B}"/>
                    </a:ext>
                  </a:extLst>
                </p14:cNvPr>
                <p14:cNvContentPartPr/>
                <p14:nvPr/>
              </p14:nvContentPartPr>
              <p14:xfrm>
                <a:off x="9267928" y="3135941"/>
                <a:ext cx="156240" cy="142560"/>
              </p14:xfrm>
            </p:contentPart>
          </mc:Choice>
          <mc:Fallback xmlns="">
            <p:pic>
              <p:nvPicPr>
                <p:cNvPr id="93" name="Ink 92">
                  <a:extLst>
                    <a:ext uri="{FF2B5EF4-FFF2-40B4-BE49-F238E27FC236}">
                      <a16:creationId xmlns:a16="http://schemas.microsoft.com/office/drawing/2014/main" id="{C14D0D14-4D97-B9B7-3B10-931D6A9A4D2B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9252448" y="3120821"/>
                  <a:ext cx="18648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124B0AB-813C-CC8E-0BD5-F530AB0DB2F2}"/>
                    </a:ext>
                  </a:extLst>
                </p14:cNvPr>
                <p14:cNvContentPartPr/>
                <p14:nvPr/>
              </p14:nvContentPartPr>
              <p14:xfrm>
                <a:off x="9456208" y="3162581"/>
                <a:ext cx="132840" cy="824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124B0AB-813C-CC8E-0BD5-F530AB0DB2F2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9441088" y="3147461"/>
                  <a:ext cx="16344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AC3B5F19-DA20-962F-B772-509B9841EA90}"/>
                    </a:ext>
                  </a:extLst>
                </p14:cNvPr>
                <p14:cNvContentPartPr/>
                <p14:nvPr/>
              </p14:nvContentPartPr>
              <p14:xfrm>
                <a:off x="9696328" y="3157541"/>
                <a:ext cx="336960" cy="12780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AC3B5F19-DA20-962F-B772-509B9841EA90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9680848" y="3142421"/>
                  <a:ext cx="367560" cy="158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3442EAAF-6056-2153-D9A1-304E96265F9B}"/>
              </a:ext>
            </a:extLst>
          </p:cNvPr>
          <p:cNvGrpSpPr/>
          <p:nvPr/>
        </p:nvGrpSpPr>
        <p:grpSpPr>
          <a:xfrm>
            <a:off x="4671808" y="3438341"/>
            <a:ext cx="729000" cy="229320"/>
            <a:chOff x="4671808" y="3438341"/>
            <a:chExt cx="729000" cy="229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A79E017F-00FE-71BE-C504-7710533D5742}"/>
                    </a:ext>
                  </a:extLst>
                </p14:cNvPr>
                <p14:cNvContentPartPr/>
                <p14:nvPr/>
              </p14:nvContentPartPr>
              <p14:xfrm>
                <a:off x="4671808" y="3438341"/>
                <a:ext cx="729000" cy="9936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A79E017F-00FE-71BE-C504-7710533D5742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4656688" y="3423221"/>
                  <a:ext cx="7592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3D9DB569-2A9B-4873-CD8E-6731D3598461}"/>
                    </a:ext>
                  </a:extLst>
                </p14:cNvPr>
                <p14:cNvContentPartPr/>
                <p14:nvPr/>
              </p14:nvContentPartPr>
              <p14:xfrm>
                <a:off x="4746688" y="3575861"/>
                <a:ext cx="630720" cy="9180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3D9DB569-2A9B-4873-CD8E-6731D3598461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4731568" y="3560741"/>
                  <a:ext cx="661320" cy="122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0541B42E-62BA-EBB4-D07D-D775EE91256A}"/>
              </a:ext>
            </a:extLst>
          </p:cNvPr>
          <p:cNvGrpSpPr/>
          <p:nvPr/>
        </p:nvGrpSpPr>
        <p:grpSpPr>
          <a:xfrm>
            <a:off x="6000208" y="3414581"/>
            <a:ext cx="192600" cy="285840"/>
            <a:chOff x="6000208" y="3414581"/>
            <a:chExt cx="192600" cy="285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FA08776A-8FD4-0819-4FFA-15BFE1E793FA}"/>
                    </a:ext>
                  </a:extLst>
                </p14:cNvPr>
                <p14:cNvContentPartPr/>
                <p14:nvPr/>
              </p14:nvContentPartPr>
              <p14:xfrm>
                <a:off x="6073288" y="3414581"/>
                <a:ext cx="11880" cy="36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FA08776A-8FD4-0819-4FFA-15BFE1E793FA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6057808" y="3399461"/>
                  <a:ext cx="4248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1EED9767-B599-960E-3655-9C76A7E8EDB3}"/>
                    </a:ext>
                  </a:extLst>
                </p14:cNvPr>
                <p14:cNvContentPartPr/>
                <p14:nvPr/>
              </p14:nvContentPartPr>
              <p14:xfrm>
                <a:off x="6000208" y="3414581"/>
                <a:ext cx="192600" cy="28584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1EED9767-B599-960E-3655-9C76A7E8EDB3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5984728" y="3399461"/>
                  <a:ext cx="223200" cy="316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11E5AD13-00E3-08A2-0911-3C47CCDAB98B}"/>
              </a:ext>
            </a:extLst>
          </p:cNvPr>
          <p:cNvGrpSpPr/>
          <p:nvPr/>
        </p:nvGrpSpPr>
        <p:grpSpPr>
          <a:xfrm>
            <a:off x="6438328" y="3402701"/>
            <a:ext cx="1357200" cy="383040"/>
            <a:chOff x="6438328" y="3402701"/>
            <a:chExt cx="135720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C0939531-A452-D0B5-D589-541151A17F20}"/>
                    </a:ext>
                  </a:extLst>
                </p14:cNvPr>
                <p14:cNvContentPartPr/>
                <p14:nvPr/>
              </p14:nvContentPartPr>
              <p14:xfrm>
                <a:off x="6438328" y="3618341"/>
                <a:ext cx="254160" cy="9612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C0939531-A452-D0B5-D589-541151A17F20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6423208" y="3603221"/>
                  <a:ext cx="28440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CC87748D-A993-0CA6-5AB8-2FCDC52489EF}"/>
                    </a:ext>
                  </a:extLst>
                </p14:cNvPr>
                <p14:cNvContentPartPr/>
                <p14:nvPr/>
              </p14:nvContentPartPr>
              <p14:xfrm>
                <a:off x="6551728" y="3635981"/>
                <a:ext cx="123480" cy="14976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CC87748D-A993-0CA6-5AB8-2FCDC52489EF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6536608" y="3620861"/>
                  <a:ext cx="1537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51F5E48B-A766-7B34-DF68-96D9F461AD8D}"/>
                    </a:ext>
                  </a:extLst>
                </p14:cNvPr>
                <p14:cNvContentPartPr/>
                <p14:nvPr/>
              </p14:nvContentPartPr>
              <p14:xfrm>
                <a:off x="6743968" y="3554621"/>
                <a:ext cx="61920" cy="1965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51F5E48B-A766-7B34-DF68-96D9F461AD8D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6728848" y="3539501"/>
                  <a:ext cx="9252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375DDB19-D65B-9BC2-DF2B-B9EC4524F4C9}"/>
                    </a:ext>
                  </a:extLst>
                </p14:cNvPr>
                <p14:cNvContentPartPr/>
                <p14:nvPr/>
              </p14:nvContentPartPr>
              <p14:xfrm>
                <a:off x="6901648" y="3624821"/>
                <a:ext cx="119520" cy="10656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375DDB19-D65B-9BC2-DF2B-B9EC4524F4C9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6886528" y="3609701"/>
                  <a:ext cx="150120" cy="1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5CB45E0E-7415-1034-F73D-B159F55C9BB4}"/>
                    </a:ext>
                  </a:extLst>
                </p14:cNvPr>
                <p14:cNvContentPartPr/>
                <p14:nvPr/>
              </p14:nvContentPartPr>
              <p14:xfrm>
                <a:off x="7034128" y="3501701"/>
                <a:ext cx="84960" cy="1800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5CB45E0E-7415-1034-F73D-B159F55C9BB4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7019008" y="3486581"/>
                  <a:ext cx="11556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D423E1F4-15C4-4A26-A349-37B68E719242}"/>
                    </a:ext>
                  </a:extLst>
                </p14:cNvPr>
                <p14:cNvContentPartPr/>
                <p14:nvPr/>
              </p14:nvContentPartPr>
              <p14:xfrm>
                <a:off x="7210888" y="3402701"/>
                <a:ext cx="121320" cy="16848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D423E1F4-15C4-4A26-A349-37B68E719242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7195768" y="3387581"/>
                  <a:ext cx="151920" cy="19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0D5794B9-B75E-4B41-95DA-4EDCF113A080}"/>
                    </a:ext>
                  </a:extLst>
                </p14:cNvPr>
                <p14:cNvContentPartPr/>
                <p14:nvPr/>
              </p14:nvContentPartPr>
              <p14:xfrm>
                <a:off x="7420408" y="3551021"/>
                <a:ext cx="375120" cy="23472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0D5794B9-B75E-4B41-95DA-4EDCF113A080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7405288" y="3535901"/>
                  <a:ext cx="405720" cy="2653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AFBD801B-E2C7-0BF6-5657-46B78BCE77C6}"/>
              </a:ext>
            </a:extLst>
          </p:cNvPr>
          <p:cNvGrpSpPr/>
          <p:nvPr/>
        </p:nvGrpSpPr>
        <p:grpSpPr>
          <a:xfrm>
            <a:off x="821608" y="4956821"/>
            <a:ext cx="675360" cy="387720"/>
            <a:chOff x="821608" y="4956821"/>
            <a:chExt cx="675360" cy="387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4FE15C86-4912-D18F-E867-665218CD18B1}"/>
                    </a:ext>
                  </a:extLst>
                </p14:cNvPr>
                <p14:cNvContentPartPr/>
                <p14:nvPr/>
              </p14:nvContentPartPr>
              <p14:xfrm>
                <a:off x="821608" y="4956821"/>
                <a:ext cx="325080" cy="38052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4FE15C86-4912-D18F-E867-665218CD18B1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806488" y="4941701"/>
                  <a:ext cx="355680" cy="41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8966726B-1644-BACA-0446-1023CFD3BDE3}"/>
                    </a:ext>
                  </a:extLst>
                </p14:cNvPr>
                <p14:cNvContentPartPr/>
                <p14:nvPr/>
              </p14:nvContentPartPr>
              <p14:xfrm>
                <a:off x="896848" y="5233661"/>
                <a:ext cx="132840" cy="1620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8966726B-1644-BACA-0446-1023CFD3BDE3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881368" y="5218541"/>
                  <a:ext cx="163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55B72173-2BFB-11D1-3038-DC73AF298DB4}"/>
                    </a:ext>
                  </a:extLst>
                </p14:cNvPr>
                <p14:cNvContentPartPr/>
                <p14:nvPr/>
              </p14:nvContentPartPr>
              <p14:xfrm>
                <a:off x="1277368" y="5248421"/>
                <a:ext cx="48600" cy="9612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55B72173-2BFB-11D1-3038-DC73AF298DB4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262248" y="5233301"/>
                  <a:ext cx="78840" cy="12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D737C05D-182C-A285-95B5-03EC2CACF085}"/>
                    </a:ext>
                  </a:extLst>
                </p14:cNvPr>
                <p14:cNvContentPartPr/>
                <p14:nvPr/>
              </p14:nvContentPartPr>
              <p14:xfrm>
                <a:off x="1444768" y="5254541"/>
                <a:ext cx="52200" cy="8820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D737C05D-182C-A285-95B5-03EC2CACF085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429288" y="5239061"/>
                  <a:ext cx="82800" cy="1188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C5DCA4A-0A80-2CB4-F197-4EEDD5382C7D}"/>
              </a:ext>
            </a:extLst>
          </p:cNvPr>
          <p:cNvGrpSpPr/>
          <p:nvPr/>
        </p:nvGrpSpPr>
        <p:grpSpPr>
          <a:xfrm>
            <a:off x="1953808" y="5126021"/>
            <a:ext cx="581040" cy="114120"/>
            <a:chOff x="1953808" y="5126021"/>
            <a:chExt cx="581040" cy="11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20BB7406-87CD-D088-B4E2-01128933F7A8}"/>
                    </a:ext>
                  </a:extLst>
                </p14:cNvPr>
                <p14:cNvContentPartPr/>
                <p14:nvPr/>
              </p14:nvContentPartPr>
              <p14:xfrm>
                <a:off x="1953808" y="5204861"/>
                <a:ext cx="459720" cy="1008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20BB7406-87CD-D088-B4E2-01128933F7A8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38688" y="5189741"/>
                  <a:ext cx="490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7B8B2833-AE6C-878F-80A9-22E7EA1969E0}"/>
                    </a:ext>
                  </a:extLst>
                </p14:cNvPr>
                <p14:cNvContentPartPr/>
                <p14:nvPr/>
              </p14:nvContentPartPr>
              <p14:xfrm>
                <a:off x="2461408" y="5126021"/>
                <a:ext cx="73440" cy="11412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7B8B2833-AE6C-878F-80A9-22E7EA1969E0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446288" y="5110541"/>
                  <a:ext cx="104040" cy="1443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6C3EC545-F6B2-BD6E-B261-052A6AC8E2BD}"/>
              </a:ext>
            </a:extLst>
          </p:cNvPr>
          <p:cNvGrpSpPr/>
          <p:nvPr/>
        </p:nvGrpSpPr>
        <p:grpSpPr>
          <a:xfrm>
            <a:off x="2776768" y="4957901"/>
            <a:ext cx="792000" cy="330480"/>
            <a:chOff x="2776768" y="4957901"/>
            <a:chExt cx="792000" cy="33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6B92993E-B885-F12B-B38B-7F534D5EB080}"/>
                    </a:ext>
                  </a:extLst>
                </p14:cNvPr>
                <p14:cNvContentPartPr/>
                <p14:nvPr/>
              </p14:nvContentPartPr>
              <p14:xfrm>
                <a:off x="2776768" y="4957901"/>
                <a:ext cx="275400" cy="33048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6B92993E-B885-F12B-B38B-7F534D5EB080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761288" y="4942421"/>
                  <a:ext cx="305640" cy="361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9" name="Ink 118">
                  <a:extLst>
                    <a:ext uri="{FF2B5EF4-FFF2-40B4-BE49-F238E27FC236}">
                      <a16:creationId xmlns:a16="http://schemas.microsoft.com/office/drawing/2014/main" id="{876C850A-80B4-77A7-AB38-8B5413A5ED7A}"/>
                    </a:ext>
                  </a:extLst>
                </p14:cNvPr>
                <p14:cNvContentPartPr/>
                <p14:nvPr/>
              </p14:nvContentPartPr>
              <p14:xfrm>
                <a:off x="2915008" y="5198021"/>
                <a:ext cx="131040" cy="6120"/>
              </p14:xfrm>
            </p:contentPart>
          </mc:Choice>
          <mc:Fallback xmlns="">
            <p:pic>
              <p:nvPicPr>
                <p:cNvPr id="119" name="Ink 118">
                  <a:extLst>
                    <a:ext uri="{FF2B5EF4-FFF2-40B4-BE49-F238E27FC236}">
                      <a16:creationId xmlns:a16="http://schemas.microsoft.com/office/drawing/2014/main" id="{876C850A-80B4-77A7-AB38-8B5413A5ED7A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899888" y="5182901"/>
                  <a:ext cx="16164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20" name="Ink 119">
                  <a:extLst>
                    <a:ext uri="{FF2B5EF4-FFF2-40B4-BE49-F238E27FC236}">
                      <a16:creationId xmlns:a16="http://schemas.microsoft.com/office/drawing/2014/main" id="{92152CEE-AF17-C839-478E-866090AC3362}"/>
                    </a:ext>
                  </a:extLst>
                </p14:cNvPr>
                <p14:cNvContentPartPr/>
                <p14:nvPr/>
              </p14:nvContentPartPr>
              <p14:xfrm>
                <a:off x="3187888" y="5191181"/>
                <a:ext cx="142560" cy="95040"/>
              </p14:xfrm>
            </p:contentPart>
          </mc:Choice>
          <mc:Fallback xmlns="">
            <p:pic>
              <p:nvPicPr>
                <p:cNvPr id="120" name="Ink 119">
                  <a:extLst>
                    <a:ext uri="{FF2B5EF4-FFF2-40B4-BE49-F238E27FC236}">
                      <a16:creationId xmlns:a16="http://schemas.microsoft.com/office/drawing/2014/main" id="{92152CEE-AF17-C839-478E-866090AC3362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3172768" y="5176061"/>
                  <a:ext cx="17316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21" name="Ink 120">
                  <a:extLst>
                    <a:ext uri="{FF2B5EF4-FFF2-40B4-BE49-F238E27FC236}">
                      <a16:creationId xmlns:a16="http://schemas.microsoft.com/office/drawing/2014/main" id="{0C469DF3-4203-E8C7-0746-8275CCDB6683}"/>
                    </a:ext>
                  </a:extLst>
                </p14:cNvPr>
                <p14:cNvContentPartPr/>
                <p14:nvPr/>
              </p14:nvContentPartPr>
              <p14:xfrm>
                <a:off x="3526288" y="5186141"/>
                <a:ext cx="42480" cy="91440"/>
              </p14:xfrm>
            </p:contentPart>
          </mc:Choice>
          <mc:Fallback xmlns="">
            <p:pic>
              <p:nvPicPr>
                <p:cNvPr id="121" name="Ink 120">
                  <a:extLst>
                    <a:ext uri="{FF2B5EF4-FFF2-40B4-BE49-F238E27FC236}">
                      <a16:creationId xmlns:a16="http://schemas.microsoft.com/office/drawing/2014/main" id="{0C469DF3-4203-E8C7-0746-8275CCDB6683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3511168" y="5171021"/>
                  <a:ext cx="73080" cy="12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00">
            <p14:nvContentPartPr>
              <p14:cNvPr id="125" name="Ink 124">
                <a:extLst>
                  <a:ext uri="{FF2B5EF4-FFF2-40B4-BE49-F238E27FC236}">
                    <a16:creationId xmlns:a16="http://schemas.microsoft.com/office/drawing/2014/main" id="{90550667-8000-BFEC-0DB2-7FEFBB54A77D}"/>
                  </a:ext>
                </a:extLst>
              </p14:cNvPr>
              <p14:cNvContentPartPr/>
              <p14:nvPr/>
            </p14:nvContentPartPr>
            <p14:xfrm>
              <a:off x="5509888" y="4576301"/>
              <a:ext cx="1718640" cy="146520"/>
            </p14:xfrm>
          </p:contentPart>
        </mc:Choice>
        <mc:Fallback xmlns="">
          <p:pic>
            <p:nvPicPr>
              <p:cNvPr id="125" name="Ink 124">
                <a:extLst>
                  <a:ext uri="{FF2B5EF4-FFF2-40B4-BE49-F238E27FC236}">
                    <a16:creationId xmlns:a16="http://schemas.microsoft.com/office/drawing/2014/main" id="{90550667-8000-BFEC-0DB2-7FEFBB54A77D}"/>
                  </a:ext>
                </a:extLst>
              </p:cNvPr>
              <p:cNvPicPr/>
              <p:nvPr/>
            </p:nvPicPr>
            <p:blipFill>
              <a:blip r:embed="rId201"/>
              <a:stretch>
                <a:fillRect/>
              </a:stretch>
            </p:blipFill>
            <p:spPr>
              <a:xfrm>
                <a:off x="5494768" y="4561181"/>
                <a:ext cx="1749240" cy="177120"/>
              </a:xfrm>
              <a:prstGeom prst="rect">
                <a:avLst/>
              </a:prstGeom>
            </p:spPr>
          </p:pic>
        </mc:Fallback>
      </mc:AlternateContent>
      <p:grpSp>
        <p:nvGrpSpPr>
          <p:cNvPr id="133" name="Group 132">
            <a:extLst>
              <a:ext uri="{FF2B5EF4-FFF2-40B4-BE49-F238E27FC236}">
                <a16:creationId xmlns:a16="http://schemas.microsoft.com/office/drawing/2014/main" id="{AB4F6B80-F0C8-DE86-1F58-B6E234C155BD}"/>
              </a:ext>
            </a:extLst>
          </p:cNvPr>
          <p:cNvGrpSpPr/>
          <p:nvPr/>
        </p:nvGrpSpPr>
        <p:grpSpPr>
          <a:xfrm>
            <a:off x="5240968" y="4802741"/>
            <a:ext cx="1920600" cy="1282320"/>
            <a:chOff x="5240968" y="4802741"/>
            <a:chExt cx="1920600" cy="1282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8196495F-709B-6A46-8B38-67A30A574ECE}"/>
                    </a:ext>
                  </a:extLst>
                </p14:cNvPr>
                <p14:cNvContentPartPr/>
                <p14:nvPr/>
              </p14:nvContentPartPr>
              <p14:xfrm>
                <a:off x="6240328" y="4802741"/>
                <a:ext cx="198360" cy="35028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8196495F-709B-6A46-8B38-67A30A574ECE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6225208" y="4787261"/>
                  <a:ext cx="228960" cy="38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7" name="Ink 126">
                  <a:extLst>
                    <a:ext uri="{FF2B5EF4-FFF2-40B4-BE49-F238E27FC236}">
                      <a16:creationId xmlns:a16="http://schemas.microsoft.com/office/drawing/2014/main" id="{7178D1B1-B1A3-FD08-F968-FDDF65D3F067}"/>
                    </a:ext>
                  </a:extLst>
                </p14:cNvPr>
                <p14:cNvContentPartPr/>
                <p14:nvPr/>
              </p14:nvContentPartPr>
              <p14:xfrm>
                <a:off x="6238528" y="5176421"/>
                <a:ext cx="131040" cy="351360"/>
              </p14:xfrm>
            </p:contentPart>
          </mc:Choice>
          <mc:Fallback xmlns="">
            <p:pic>
              <p:nvPicPr>
                <p:cNvPr id="127" name="Ink 126">
                  <a:extLst>
                    <a:ext uri="{FF2B5EF4-FFF2-40B4-BE49-F238E27FC236}">
                      <a16:creationId xmlns:a16="http://schemas.microsoft.com/office/drawing/2014/main" id="{7178D1B1-B1A3-FD08-F968-FDDF65D3F067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6223048" y="5160941"/>
                  <a:ext cx="161640" cy="381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9" name="Ink 128">
                  <a:extLst>
                    <a:ext uri="{FF2B5EF4-FFF2-40B4-BE49-F238E27FC236}">
                      <a16:creationId xmlns:a16="http://schemas.microsoft.com/office/drawing/2014/main" id="{506A5F5B-887D-53D0-0C5F-E4ED62A3E7A4}"/>
                    </a:ext>
                  </a:extLst>
                </p14:cNvPr>
                <p14:cNvContentPartPr/>
                <p14:nvPr/>
              </p14:nvContentPartPr>
              <p14:xfrm>
                <a:off x="5240968" y="5883101"/>
                <a:ext cx="1920600" cy="201960"/>
              </p14:xfrm>
            </p:contentPart>
          </mc:Choice>
          <mc:Fallback xmlns="">
            <p:pic>
              <p:nvPicPr>
                <p:cNvPr id="129" name="Ink 128">
                  <a:extLst>
                    <a:ext uri="{FF2B5EF4-FFF2-40B4-BE49-F238E27FC236}">
                      <a16:creationId xmlns:a16="http://schemas.microsoft.com/office/drawing/2014/main" id="{506A5F5B-887D-53D0-0C5F-E4ED62A3E7A4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5225488" y="5867981"/>
                  <a:ext cx="195120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30" name="Ink 129">
                  <a:extLst>
                    <a:ext uri="{FF2B5EF4-FFF2-40B4-BE49-F238E27FC236}">
                      <a16:creationId xmlns:a16="http://schemas.microsoft.com/office/drawing/2014/main" id="{466B8F0A-8D85-DCBA-AF9A-83B3CDE57467}"/>
                    </a:ext>
                  </a:extLst>
                </p14:cNvPr>
                <p14:cNvContentPartPr/>
                <p14:nvPr/>
              </p14:nvContentPartPr>
              <p14:xfrm>
                <a:off x="6099928" y="5616341"/>
                <a:ext cx="40680" cy="298800"/>
              </p14:xfrm>
            </p:contentPart>
          </mc:Choice>
          <mc:Fallback xmlns="">
            <p:pic>
              <p:nvPicPr>
                <p:cNvPr id="130" name="Ink 129">
                  <a:extLst>
                    <a:ext uri="{FF2B5EF4-FFF2-40B4-BE49-F238E27FC236}">
                      <a16:creationId xmlns:a16="http://schemas.microsoft.com/office/drawing/2014/main" id="{466B8F0A-8D85-DCBA-AF9A-83B3CDE57467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6084808" y="5600861"/>
                  <a:ext cx="71280" cy="32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25699FEA-54E4-3603-9238-84FDD9F97AA1}"/>
                    </a:ext>
                  </a:extLst>
                </p14:cNvPr>
                <p14:cNvContentPartPr/>
                <p14:nvPr/>
              </p14:nvContentPartPr>
              <p14:xfrm>
                <a:off x="6061768" y="5540021"/>
                <a:ext cx="205920" cy="12600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25699FEA-54E4-3603-9238-84FDD9F97AA1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6046288" y="5524901"/>
                  <a:ext cx="236520" cy="156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2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182E63B6-7219-83BD-AC0D-1999CFA7F488}"/>
                    </a:ext>
                  </a:extLst>
                </p14:cNvPr>
                <p14:cNvContentPartPr/>
                <p14:nvPr/>
              </p14:nvContentPartPr>
              <p14:xfrm>
                <a:off x="6392248" y="5400701"/>
                <a:ext cx="188640" cy="12096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182E63B6-7219-83BD-AC0D-1999CFA7F488}"/>
                    </a:ext>
                  </a:extLst>
                </p:cNvPr>
                <p:cNvPicPr/>
                <p:nvPr/>
              </p:nvPicPr>
              <p:blipFill>
                <a:blip r:embed="rId213"/>
                <a:stretch>
                  <a:fillRect/>
                </a:stretch>
              </p:blipFill>
              <p:spPr>
                <a:xfrm>
                  <a:off x="6377128" y="5385581"/>
                  <a:ext cx="219240" cy="151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FADAC557-6EF3-B874-0C5F-56C19565AD3F}"/>
              </a:ext>
            </a:extLst>
          </p:cNvPr>
          <p:cNvGrpSpPr/>
          <p:nvPr/>
        </p:nvGrpSpPr>
        <p:grpSpPr>
          <a:xfrm>
            <a:off x="6371008" y="5351381"/>
            <a:ext cx="380880" cy="254160"/>
            <a:chOff x="6371008" y="5351381"/>
            <a:chExt cx="380880" cy="25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E54AA63E-F29E-F84C-20D8-30886381CDC4}"/>
                    </a:ext>
                  </a:extLst>
                </p14:cNvPr>
                <p14:cNvContentPartPr/>
                <p14:nvPr/>
              </p14:nvContentPartPr>
              <p14:xfrm>
                <a:off x="6371008" y="5469821"/>
                <a:ext cx="329040" cy="9936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E54AA63E-F29E-F84C-20D8-30886381CDC4}"/>
                    </a:ext>
                  </a:extLst>
                </p:cNvPr>
                <p:cNvPicPr/>
                <p:nvPr/>
              </p:nvPicPr>
              <p:blipFill>
                <a:blip r:embed="rId215"/>
                <a:stretch>
                  <a:fillRect/>
                </a:stretch>
              </p:blipFill>
              <p:spPr>
                <a:xfrm>
                  <a:off x="6355888" y="5454701"/>
                  <a:ext cx="3596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B623C9DA-851B-4F26-C5B2-87FFD7646671}"/>
                    </a:ext>
                  </a:extLst>
                </p14:cNvPr>
                <p14:cNvContentPartPr/>
                <p14:nvPr/>
              </p14:nvContentPartPr>
              <p14:xfrm>
                <a:off x="6619048" y="5416541"/>
                <a:ext cx="132840" cy="4284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B623C9DA-851B-4F26-C5B2-87FFD7646671}"/>
                    </a:ext>
                  </a:extLst>
                </p:cNvPr>
                <p:cNvPicPr/>
                <p:nvPr/>
              </p:nvPicPr>
              <p:blipFill>
                <a:blip r:embed="rId217"/>
                <a:stretch>
                  <a:fillRect/>
                </a:stretch>
              </p:blipFill>
              <p:spPr>
                <a:xfrm>
                  <a:off x="6603928" y="5401421"/>
                  <a:ext cx="163440" cy="7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9D800765-4619-3C66-2A1B-F6ED53EE79E7}"/>
                    </a:ext>
                  </a:extLst>
                </p14:cNvPr>
                <p14:cNvContentPartPr/>
                <p14:nvPr/>
              </p14:nvContentPartPr>
              <p14:xfrm>
                <a:off x="6419248" y="5530301"/>
                <a:ext cx="4320" cy="1512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9D800765-4619-3C66-2A1B-F6ED53EE79E7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6403768" y="5514821"/>
                  <a:ext cx="345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8" name="Ink 137">
                  <a:extLst>
                    <a:ext uri="{FF2B5EF4-FFF2-40B4-BE49-F238E27FC236}">
                      <a16:creationId xmlns:a16="http://schemas.microsoft.com/office/drawing/2014/main" id="{6219CCE6-EF40-3647-27EF-673E74BB600A}"/>
                    </a:ext>
                  </a:extLst>
                </p14:cNvPr>
                <p14:cNvContentPartPr/>
                <p14:nvPr/>
              </p14:nvContentPartPr>
              <p14:xfrm>
                <a:off x="6421048" y="5543981"/>
                <a:ext cx="360" cy="360"/>
              </p14:xfrm>
            </p:contentPart>
          </mc:Choice>
          <mc:Fallback xmlns="">
            <p:pic>
              <p:nvPicPr>
                <p:cNvPr id="138" name="Ink 137">
                  <a:extLst>
                    <a:ext uri="{FF2B5EF4-FFF2-40B4-BE49-F238E27FC236}">
                      <a16:creationId xmlns:a16="http://schemas.microsoft.com/office/drawing/2014/main" id="{6219CCE6-EF40-3647-27EF-673E74BB600A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05928" y="552886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1">
              <p14:nvContentPartPr>
                <p14:cNvPr id="139" name="Ink 138">
                  <a:extLst>
                    <a:ext uri="{FF2B5EF4-FFF2-40B4-BE49-F238E27FC236}">
                      <a16:creationId xmlns:a16="http://schemas.microsoft.com/office/drawing/2014/main" id="{C6F4958F-196B-ECFB-E7D4-CA695E9DDD7E}"/>
                    </a:ext>
                  </a:extLst>
                </p14:cNvPr>
                <p14:cNvContentPartPr/>
                <p14:nvPr/>
              </p14:nvContentPartPr>
              <p14:xfrm>
                <a:off x="6445888" y="5376941"/>
                <a:ext cx="11880" cy="7200"/>
              </p14:xfrm>
            </p:contentPart>
          </mc:Choice>
          <mc:Fallback xmlns="">
            <p:pic>
              <p:nvPicPr>
                <p:cNvPr id="139" name="Ink 138">
                  <a:extLst>
                    <a:ext uri="{FF2B5EF4-FFF2-40B4-BE49-F238E27FC236}">
                      <a16:creationId xmlns:a16="http://schemas.microsoft.com/office/drawing/2014/main" id="{C6F4958F-196B-ECFB-E7D4-CA695E9DDD7E}"/>
                    </a:ext>
                  </a:extLst>
                </p:cNvPr>
                <p:cNvPicPr/>
                <p:nvPr/>
              </p:nvPicPr>
              <p:blipFill>
                <a:blip r:embed="rId222"/>
                <a:stretch>
                  <a:fillRect/>
                </a:stretch>
              </p:blipFill>
              <p:spPr>
                <a:xfrm>
                  <a:off x="6430768" y="5361821"/>
                  <a:ext cx="4248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3">
              <p14:nvContentPartPr>
                <p14:cNvPr id="140" name="Ink 139">
                  <a:extLst>
                    <a:ext uri="{FF2B5EF4-FFF2-40B4-BE49-F238E27FC236}">
                      <a16:creationId xmlns:a16="http://schemas.microsoft.com/office/drawing/2014/main" id="{1ECA8815-3F73-FF00-06EC-024342AB3446}"/>
                    </a:ext>
                  </a:extLst>
                </p14:cNvPr>
                <p14:cNvContentPartPr/>
                <p14:nvPr/>
              </p14:nvContentPartPr>
              <p14:xfrm>
                <a:off x="6449848" y="5382701"/>
                <a:ext cx="360" cy="360"/>
              </p14:xfrm>
            </p:contentPart>
          </mc:Choice>
          <mc:Fallback xmlns="">
            <p:pic>
              <p:nvPicPr>
                <p:cNvPr id="140" name="Ink 139">
                  <a:extLst>
                    <a:ext uri="{FF2B5EF4-FFF2-40B4-BE49-F238E27FC236}">
                      <a16:creationId xmlns:a16="http://schemas.microsoft.com/office/drawing/2014/main" id="{1ECA8815-3F73-FF00-06EC-024342AB344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34728" y="536758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41" name="Ink 140">
                  <a:extLst>
                    <a:ext uri="{FF2B5EF4-FFF2-40B4-BE49-F238E27FC236}">
                      <a16:creationId xmlns:a16="http://schemas.microsoft.com/office/drawing/2014/main" id="{0344A0DF-F482-2072-F818-8EA27BFE1BDD}"/>
                    </a:ext>
                  </a:extLst>
                </p14:cNvPr>
                <p14:cNvContentPartPr/>
                <p14:nvPr/>
              </p14:nvContentPartPr>
              <p14:xfrm>
                <a:off x="6505648" y="5351381"/>
                <a:ext cx="17640" cy="7200"/>
              </p14:xfrm>
            </p:contentPart>
          </mc:Choice>
          <mc:Fallback xmlns="">
            <p:pic>
              <p:nvPicPr>
                <p:cNvPr id="141" name="Ink 140">
                  <a:extLst>
                    <a:ext uri="{FF2B5EF4-FFF2-40B4-BE49-F238E27FC236}">
                      <a16:creationId xmlns:a16="http://schemas.microsoft.com/office/drawing/2014/main" id="{0344A0DF-F482-2072-F818-8EA27BFE1BDD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6490528" y="5335901"/>
                  <a:ext cx="4824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42" name="Ink 141">
                  <a:extLst>
                    <a:ext uri="{FF2B5EF4-FFF2-40B4-BE49-F238E27FC236}">
                      <a16:creationId xmlns:a16="http://schemas.microsoft.com/office/drawing/2014/main" id="{308D4B5F-80CE-F2BD-E224-A7FF8D009849}"/>
                    </a:ext>
                  </a:extLst>
                </p14:cNvPr>
                <p14:cNvContentPartPr/>
                <p14:nvPr/>
              </p14:nvContentPartPr>
              <p14:xfrm>
                <a:off x="6509608" y="5352101"/>
                <a:ext cx="360" cy="360"/>
              </p14:xfrm>
            </p:contentPart>
          </mc:Choice>
          <mc:Fallback xmlns="">
            <p:pic>
              <p:nvPicPr>
                <p:cNvPr id="142" name="Ink 141">
                  <a:extLst>
                    <a:ext uri="{FF2B5EF4-FFF2-40B4-BE49-F238E27FC236}">
                      <a16:creationId xmlns:a16="http://schemas.microsoft.com/office/drawing/2014/main" id="{308D4B5F-80CE-F2BD-E224-A7FF8D009849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494128" y="533698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7">
              <p14:nvContentPartPr>
                <p14:cNvPr id="143" name="Ink 142">
                  <a:extLst>
                    <a:ext uri="{FF2B5EF4-FFF2-40B4-BE49-F238E27FC236}">
                      <a16:creationId xmlns:a16="http://schemas.microsoft.com/office/drawing/2014/main" id="{84ED1F57-1D89-9B61-FA38-934431882A26}"/>
                    </a:ext>
                  </a:extLst>
                </p14:cNvPr>
                <p14:cNvContentPartPr/>
                <p14:nvPr/>
              </p14:nvContentPartPr>
              <p14:xfrm>
                <a:off x="6569008" y="5430221"/>
                <a:ext cx="7920" cy="3240"/>
              </p14:xfrm>
            </p:contentPart>
          </mc:Choice>
          <mc:Fallback xmlns="">
            <p:pic>
              <p:nvPicPr>
                <p:cNvPr id="143" name="Ink 142">
                  <a:extLst>
                    <a:ext uri="{FF2B5EF4-FFF2-40B4-BE49-F238E27FC236}">
                      <a16:creationId xmlns:a16="http://schemas.microsoft.com/office/drawing/2014/main" id="{84ED1F57-1D89-9B61-FA38-934431882A26}"/>
                    </a:ext>
                  </a:extLst>
                </p:cNvPr>
                <p:cNvPicPr/>
                <p:nvPr/>
              </p:nvPicPr>
              <p:blipFill>
                <a:blip r:embed="rId228"/>
                <a:stretch>
                  <a:fillRect/>
                </a:stretch>
              </p:blipFill>
              <p:spPr>
                <a:xfrm>
                  <a:off x="6553888" y="5415101"/>
                  <a:ext cx="385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9">
              <p14:nvContentPartPr>
                <p14:cNvPr id="144" name="Ink 143">
                  <a:extLst>
                    <a:ext uri="{FF2B5EF4-FFF2-40B4-BE49-F238E27FC236}">
                      <a16:creationId xmlns:a16="http://schemas.microsoft.com/office/drawing/2014/main" id="{496223D5-DDAE-F254-CC6A-C10DE325403F}"/>
                    </a:ext>
                  </a:extLst>
                </p14:cNvPr>
                <p14:cNvContentPartPr/>
                <p14:nvPr/>
              </p14:nvContentPartPr>
              <p14:xfrm>
                <a:off x="6576928" y="5433461"/>
                <a:ext cx="360" cy="360"/>
              </p14:xfrm>
            </p:contentPart>
          </mc:Choice>
          <mc:Fallback xmlns="">
            <p:pic>
              <p:nvPicPr>
                <p:cNvPr id="144" name="Ink 143">
                  <a:extLst>
                    <a:ext uri="{FF2B5EF4-FFF2-40B4-BE49-F238E27FC236}">
                      <a16:creationId xmlns:a16="http://schemas.microsoft.com/office/drawing/2014/main" id="{496223D5-DDAE-F254-CC6A-C10DE325403F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561448" y="541798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45" name="Ink 144">
                  <a:extLst>
                    <a:ext uri="{FF2B5EF4-FFF2-40B4-BE49-F238E27FC236}">
                      <a16:creationId xmlns:a16="http://schemas.microsoft.com/office/drawing/2014/main" id="{AA214411-19E5-FD63-E5EA-228D4B70F596}"/>
                    </a:ext>
                  </a:extLst>
                </p14:cNvPr>
                <p14:cNvContentPartPr/>
                <p14:nvPr/>
              </p14:nvContentPartPr>
              <p14:xfrm>
                <a:off x="6626608" y="5487821"/>
                <a:ext cx="2160" cy="15120"/>
              </p14:xfrm>
            </p:contentPart>
          </mc:Choice>
          <mc:Fallback xmlns="">
            <p:pic>
              <p:nvPicPr>
                <p:cNvPr id="145" name="Ink 144">
                  <a:extLst>
                    <a:ext uri="{FF2B5EF4-FFF2-40B4-BE49-F238E27FC236}">
                      <a16:creationId xmlns:a16="http://schemas.microsoft.com/office/drawing/2014/main" id="{AA214411-19E5-FD63-E5EA-228D4B70F596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611488" y="5472341"/>
                  <a:ext cx="327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2">
              <p14:nvContentPartPr>
                <p14:cNvPr id="146" name="Ink 145">
                  <a:extLst>
                    <a:ext uri="{FF2B5EF4-FFF2-40B4-BE49-F238E27FC236}">
                      <a16:creationId xmlns:a16="http://schemas.microsoft.com/office/drawing/2014/main" id="{ABDB3C6D-1A2C-4B09-4C3C-951F61F9FF94}"/>
                    </a:ext>
                  </a:extLst>
                </p14:cNvPr>
                <p14:cNvContentPartPr/>
                <p14:nvPr/>
              </p14:nvContentPartPr>
              <p14:xfrm>
                <a:off x="6628768" y="5494661"/>
                <a:ext cx="360" cy="360"/>
              </p14:xfrm>
            </p:contentPart>
          </mc:Choice>
          <mc:Fallback xmlns="">
            <p:pic>
              <p:nvPicPr>
                <p:cNvPr id="146" name="Ink 145">
                  <a:extLst>
                    <a:ext uri="{FF2B5EF4-FFF2-40B4-BE49-F238E27FC236}">
                      <a16:creationId xmlns:a16="http://schemas.microsoft.com/office/drawing/2014/main" id="{ABDB3C6D-1A2C-4B09-4C3C-951F61F9FF94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6613288" y="547954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3">
              <p14:nvContentPartPr>
                <p14:cNvPr id="147" name="Ink 146">
                  <a:extLst>
                    <a:ext uri="{FF2B5EF4-FFF2-40B4-BE49-F238E27FC236}">
                      <a16:creationId xmlns:a16="http://schemas.microsoft.com/office/drawing/2014/main" id="{432E03F6-7419-C5D4-553F-653913042623}"/>
                    </a:ext>
                  </a:extLst>
                </p14:cNvPr>
                <p14:cNvContentPartPr/>
                <p14:nvPr/>
              </p14:nvContentPartPr>
              <p14:xfrm>
                <a:off x="6692128" y="5591501"/>
                <a:ext cx="4320" cy="14040"/>
              </p14:xfrm>
            </p:contentPart>
          </mc:Choice>
          <mc:Fallback xmlns="">
            <p:pic>
              <p:nvPicPr>
                <p:cNvPr id="147" name="Ink 146">
                  <a:extLst>
                    <a:ext uri="{FF2B5EF4-FFF2-40B4-BE49-F238E27FC236}">
                      <a16:creationId xmlns:a16="http://schemas.microsoft.com/office/drawing/2014/main" id="{432E03F6-7419-C5D4-553F-653913042623}"/>
                    </a:ext>
                  </a:extLst>
                </p:cNvPr>
                <p:cNvPicPr/>
                <p:nvPr/>
              </p:nvPicPr>
              <p:blipFill>
                <a:blip r:embed="rId234"/>
                <a:stretch>
                  <a:fillRect/>
                </a:stretch>
              </p:blipFill>
              <p:spPr>
                <a:xfrm>
                  <a:off x="6676648" y="5576381"/>
                  <a:ext cx="34560" cy="446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35">
            <p14:nvContentPartPr>
              <p14:cNvPr id="149" name="Ink 148">
                <a:extLst>
                  <a:ext uri="{FF2B5EF4-FFF2-40B4-BE49-F238E27FC236}">
                    <a16:creationId xmlns:a16="http://schemas.microsoft.com/office/drawing/2014/main" id="{4108CBD5-FB3C-54C1-8416-B13538D71C77}"/>
                  </a:ext>
                </a:extLst>
              </p14:cNvPr>
              <p14:cNvContentPartPr/>
              <p14:nvPr/>
            </p14:nvContentPartPr>
            <p14:xfrm>
              <a:off x="8273968" y="4857821"/>
              <a:ext cx="169560" cy="250560"/>
            </p14:xfrm>
          </p:contentPart>
        </mc:Choice>
        <mc:Fallback xmlns="">
          <p:pic>
            <p:nvPicPr>
              <p:cNvPr id="149" name="Ink 148">
                <a:extLst>
                  <a:ext uri="{FF2B5EF4-FFF2-40B4-BE49-F238E27FC236}">
                    <a16:creationId xmlns:a16="http://schemas.microsoft.com/office/drawing/2014/main" id="{4108CBD5-FB3C-54C1-8416-B13538D71C77}"/>
                  </a:ext>
                </a:extLst>
              </p:cNvPr>
              <p:cNvPicPr/>
              <p:nvPr/>
            </p:nvPicPr>
            <p:blipFill>
              <a:blip r:embed="rId236"/>
              <a:stretch>
                <a:fillRect/>
              </a:stretch>
            </p:blipFill>
            <p:spPr>
              <a:xfrm>
                <a:off x="8258848" y="4842701"/>
                <a:ext cx="200160" cy="28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7">
            <p14:nvContentPartPr>
              <p14:cNvPr id="150" name="Ink 149">
                <a:extLst>
                  <a:ext uri="{FF2B5EF4-FFF2-40B4-BE49-F238E27FC236}">
                    <a16:creationId xmlns:a16="http://schemas.microsoft.com/office/drawing/2014/main" id="{B4CC37A4-8A90-C76A-CD97-1FD3B333865E}"/>
                  </a:ext>
                </a:extLst>
              </p14:cNvPr>
              <p14:cNvContentPartPr/>
              <p14:nvPr/>
            </p14:nvContentPartPr>
            <p14:xfrm>
              <a:off x="8564128" y="4827221"/>
              <a:ext cx="146520" cy="103320"/>
            </p14:xfrm>
          </p:contentPart>
        </mc:Choice>
        <mc:Fallback xmlns="">
          <p:pic>
            <p:nvPicPr>
              <p:cNvPr id="150" name="Ink 149">
                <a:extLst>
                  <a:ext uri="{FF2B5EF4-FFF2-40B4-BE49-F238E27FC236}">
                    <a16:creationId xmlns:a16="http://schemas.microsoft.com/office/drawing/2014/main" id="{B4CC37A4-8A90-C76A-CD97-1FD3B333865E}"/>
                  </a:ext>
                </a:extLst>
              </p:cNvPr>
              <p:cNvPicPr/>
              <p:nvPr/>
            </p:nvPicPr>
            <p:blipFill>
              <a:blip r:embed="rId238"/>
              <a:stretch>
                <a:fillRect/>
              </a:stretch>
            </p:blipFill>
            <p:spPr>
              <a:xfrm>
                <a:off x="8549008" y="4812101"/>
                <a:ext cx="177120" cy="13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9">
            <p14:nvContentPartPr>
              <p14:cNvPr id="151" name="Ink 150">
                <a:extLst>
                  <a:ext uri="{FF2B5EF4-FFF2-40B4-BE49-F238E27FC236}">
                    <a16:creationId xmlns:a16="http://schemas.microsoft.com/office/drawing/2014/main" id="{5DAB9BA6-9862-C427-217D-47C069DFD9C2}"/>
                  </a:ext>
                </a:extLst>
              </p14:cNvPr>
              <p14:cNvContentPartPr/>
              <p14:nvPr/>
            </p14:nvContentPartPr>
            <p14:xfrm>
              <a:off x="8771848" y="4797701"/>
              <a:ext cx="185040" cy="103320"/>
            </p14:xfrm>
          </p:contentPart>
        </mc:Choice>
        <mc:Fallback xmlns="">
          <p:pic>
            <p:nvPicPr>
              <p:cNvPr id="151" name="Ink 150">
                <a:extLst>
                  <a:ext uri="{FF2B5EF4-FFF2-40B4-BE49-F238E27FC236}">
                    <a16:creationId xmlns:a16="http://schemas.microsoft.com/office/drawing/2014/main" id="{5DAB9BA6-9862-C427-217D-47C069DFD9C2}"/>
                  </a:ext>
                </a:extLst>
              </p:cNvPr>
              <p:cNvPicPr/>
              <p:nvPr/>
            </p:nvPicPr>
            <p:blipFill>
              <a:blip r:embed="rId240"/>
              <a:stretch>
                <a:fillRect/>
              </a:stretch>
            </p:blipFill>
            <p:spPr>
              <a:xfrm>
                <a:off x="8756728" y="4782581"/>
                <a:ext cx="215280" cy="133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1">
            <p14:nvContentPartPr>
              <p14:cNvPr id="152" name="Ink 151">
                <a:extLst>
                  <a:ext uri="{FF2B5EF4-FFF2-40B4-BE49-F238E27FC236}">
                    <a16:creationId xmlns:a16="http://schemas.microsoft.com/office/drawing/2014/main" id="{1F081530-02E0-5C78-204E-F31BDB3D0E1B}"/>
                  </a:ext>
                </a:extLst>
              </p14:cNvPr>
              <p14:cNvContentPartPr/>
              <p14:nvPr/>
            </p14:nvContentPartPr>
            <p14:xfrm>
              <a:off x="9014128" y="4792661"/>
              <a:ext cx="94680" cy="87480"/>
            </p14:xfrm>
          </p:contentPart>
        </mc:Choice>
        <mc:Fallback xmlns="">
          <p:pic>
            <p:nvPicPr>
              <p:cNvPr id="152" name="Ink 151">
                <a:extLst>
                  <a:ext uri="{FF2B5EF4-FFF2-40B4-BE49-F238E27FC236}">
                    <a16:creationId xmlns:a16="http://schemas.microsoft.com/office/drawing/2014/main" id="{1F081530-02E0-5C78-204E-F31BDB3D0E1B}"/>
                  </a:ext>
                </a:extLst>
              </p:cNvPr>
              <p:cNvPicPr/>
              <p:nvPr/>
            </p:nvPicPr>
            <p:blipFill>
              <a:blip r:embed="rId242"/>
              <a:stretch>
                <a:fillRect/>
              </a:stretch>
            </p:blipFill>
            <p:spPr>
              <a:xfrm>
                <a:off x="8998648" y="4777541"/>
                <a:ext cx="12492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3">
            <p14:nvContentPartPr>
              <p14:cNvPr id="153" name="Ink 152">
                <a:extLst>
                  <a:ext uri="{FF2B5EF4-FFF2-40B4-BE49-F238E27FC236}">
                    <a16:creationId xmlns:a16="http://schemas.microsoft.com/office/drawing/2014/main" id="{D4012BAA-8615-780C-0354-60001CCCD5A4}"/>
                  </a:ext>
                </a:extLst>
              </p14:cNvPr>
              <p14:cNvContentPartPr/>
              <p14:nvPr/>
            </p14:nvContentPartPr>
            <p14:xfrm>
              <a:off x="9208168" y="4756301"/>
              <a:ext cx="27360" cy="135720"/>
            </p14:xfrm>
          </p:contentPart>
        </mc:Choice>
        <mc:Fallback xmlns="">
          <p:pic>
            <p:nvPicPr>
              <p:cNvPr id="153" name="Ink 152">
                <a:extLst>
                  <a:ext uri="{FF2B5EF4-FFF2-40B4-BE49-F238E27FC236}">
                    <a16:creationId xmlns:a16="http://schemas.microsoft.com/office/drawing/2014/main" id="{D4012BAA-8615-780C-0354-60001CCCD5A4}"/>
                  </a:ext>
                </a:extLst>
              </p:cNvPr>
              <p:cNvPicPr/>
              <p:nvPr/>
            </p:nvPicPr>
            <p:blipFill>
              <a:blip r:embed="rId244"/>
              <a:stretch>
                <a:fillRect/>
              </a:stretch>
            </p:blipFill>
            <p:spPr>
              <a:xfrm>
                <a:off x="9193048" y="4740821"/>
                <a:ext cx="5760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5">
            <p14:nvContentPartPr>
              <p14:cNvPr id="154" name="Ink 153">
                <a:extLst>
                  <a:ext uri="{FF2B5EF4-FFF2-40B4-BE49-F238E27FC236}">
                    <a16:creationId xmlns:a16="http://schemas.microsoft.com/office/drawing/2014/main" id="{73A22174-7195-41AC-AAE3-56E329A5AB6C}"/>
                  </a:ext>
                </a:extLst>
              </p14:cNvPr>
              <p14:cNvContentPartPr/>
              <p14:nvPr/>
            </p14:nvContentPartPr>
            <p14:xfrm>
              <a:off x="9163888" y="4801661"/>
              <a:ext cx="88560" cy="16200"/>
            </p14:xfrm>
          </p:contentPart>
        </mc:Choice>
        <mc:Fallback xmlns="">
          <p:pic>
            <p:nvPicPr>
              <p:cNvPr id="154" name="Ink 153">
                <a:extLst>
                  <a:ext uri="{FF2B5EF4-FFF2-40B4-BE49-F238E27FC236}">
                    <a16:creationId xmlns:a16="http://schemas.microsoft.com/office/drawing/2014/main" id="{73A22174-7195-41AC-AAE3-56E329A5AB6C}"/>
                  </a:ext>
                </a:extLst>
              </p:cNvPr>
              <p:cNvPicPr/>
              <p:nvPr/>
            </p:nvPicPr>
            <p:blipFill>
              <a:blip r:embed="rId246"/>
              <a:stretch>
                <a:fillRect/>
              </a:stretch>
            </p:blipFill>
            <p:spPr>
              <a:xfrm>
                <a:off x="9148768" y="4786541"/>
                <a:ext cx="119160" cy="4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7">
            <p14:nvContentPartPr>
              <p14:cNvPr id="155" name="Ink 154">
                <a:extLst>
                  <a:ext uri="{FF2B5EF4-FFF2-40B4-BE49-F238E27FC236}">
                    <a16:creationId xmlns:a16="http://schemas.microsoft.com/office/drawing/2014/main" id="{0545A91A-8A06-377A-5B01-E91C0B228C90}"/>
                  </a:ext>
                </a:extLst>
              </p14:cNvPr>
              <p14:cNvContentPartPr/>
              <p14:nvPr/>
            </p14:nvContentPartPr>
            <p14:xfrm>
              <a:off x="9296728" y="4792661"/>
              <a:ext cx="131040" cy="97200"/>
            </p14:xfrm>
          </p:contentPart>
        </mc:Choice>
        <mc:Fallback xmlns="">
          <p:pic>
            <p:nvPicPr>
              <p:cNvPr id="155" name="Ink 154">
                <a:extLst>
                  <a:ext uri="{FF2B5EF4-FFF2-40B4-BE49-F238E27FC236}">
                    <a16:creationId xmlns:a16="http://schemas.microsoft.com/office/drawing/2014/main" id="{0545A91A-8A06-377A-5B01-E91C0B228C90}"/>
                  </a:ext>
                </a:extLst>
              </p:cNvPr>
              <p:cNvPicPr/>
              <p:nvPr/>
            </p:nvPicPr>
            <p:blipFill>
              <a:blip r:embed="rId248"/>
              <a:stretch>
                <a:fillRect/>
              </a:stretch>
            </p:blipFill>
            <p:spPr>
              <a:xfrm>
                <a:off x="9281248" y="4777541"/>
                <a:ext cx="161640" cy="12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9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57BCB068-EA7C-7195-B4F8-DA22BF6AFBAC}"/>
                  </a:ext>
                </a:extLst>
              </p14:cNvPr>
              <p14:cNvContentPartPr/>
              <p14:nvPr/>
            </p14:nvContentPartPr>
            <p14:xfrm>
              <a:off x="9490768" y="4801661"/>
              <a:ext cx="146520" cy="7632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57BCB068-EA7C-7195-B4F8-DA22BF6AFBAC}"/>
                  </a:ext>
                </a:extLst>
              </p:cNvPr>
              <p:cNvPicPr/>
              <p:nvPr/>
            </p:nvPicPr>
            <p:blipFill>
              <a:blip r:embed="rId250"/>
              <a:stretch>
                <a:fillRect/>
              </a:stretch>
            </p:blipFill>
            <p:spPr>
              <a:xfrm>
                <a:off x="9475648" y="4786541"/>
                <a:ext cx="177120" cy="106920"/>
              </a:xfrm>
              <a:prstGeom prst="rect">
                <a:avLst/>
              </a:prstGeom>
            </p:spPr>
          </p:pic>
        </mc:Fallback>
      </mc:AlternateContent>
      <p:grpSp>
        <p:nvGrpSpPr>
          <p:cNvPr id="164" name="Group 163">
            <a:extLst>
              <a:ext uri="{FF2B5EF4-FFF2-40B4-BE49-F238E27FC236}">
                <a16:creationId xmlns:a16="http://schemas.microsoft.com/office/drawing/2014/main" id="{947B112F-BED1-2D93-7F3D-CF9634B8966C}"/>
              </a:ext>
            </a:extLst>
          </p:cNvPr>
          <p:cNvGrpSpPr/>
          <p:nvPr/>
        </p:nvGrpSpPr>
        <p:grpSpPr>
          <a:xfrm>
            <a:off x="9784888" y="4613741"/>
            <a:ext cx="1226520" cy="387000"/>
            <a:chOff x="9784888" y="4613741"/>
            <a:chExt cx="1226520" cy="387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51">
              <p14:nvContentPartPr>
                <p14:cNvPr id="161" name="Ink 160">
                  <a:extLst>
                    <a:ext uri="{FF2B5EF4-FFF2-40B4-BE49-F238E27FC236}">
                      <a16:creationId xmlns:a16="http://schemas.microsoft.com/office/drawing/2014/main" id="{4B42F010-2A2A-2820-8551-FA7956E99968}"/>
                    </a:ext>
                  </a:extLst>
                </p14:cNvPr>
                <p14:cNvContentPartPr/>
                <p14:nvPr/>
              </p14:nvContentPartPr>
              <p14:xfrm>
                <a:off x="9784888" y="4742261"/>
                <a:ext cx="140760" cy="114120"/>
              </p14:xfrm>
            </p:contentPart>
          </mc:Choice>
          <mc:Fallback xmlns="">
            <p:pic>
              <p:nvPicPr>
                <p:cNvPr id="161" name="Ink 160">
                  <a:extLst>
                    <a:ext uri="{FF2B5EF4-FFF2-40B4-BE49-F238E27FC236}">
                      <a16:creationId xmlns:a16="http://schemas.microsoft.com/office/drawing/2014/main" id="{4B42F010-2A2A-2820-8551-FA7956E99968}"/>
                    </a:ext>
                  </a:extLst>
                </p:cNvPr>
                <p:cNvPicPr/>
                <p:nvPr/>
              </p:nvPicPr>
              <p:blipFill>
                <a:blip r:embed="rId252"/>
                <a:stretch>
                  <a:fillRect/>
                </a:stretch>
              </p:blipFill>
              <p:spPr>
                <a:xfrm>
                  <a:off x="9769408" y="4727141"/>
                  <a:ext cx="171000" cy="144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3">
              <p14:nvContentPartPr>
                <p14:cNvPr id="162" name="Ink 161">
                  <a:extLst>
                    <a:ext uri="{FF2B5EF4-FFF2-40B4-BE49-F238E27FC236}">
                      <a16:creationId xmlns:a16="http://schemas.microsoft.com/office/drawing/2014/main" id="{E950D041-EABA-78BF-D4F3-513C9B5F299B}"/>
                    </a:ext>
                  </a:extLst>
                </p14:cNvPr>
                <p14:cNvContentPartPr/>
                <p14:nvPr/>
              </p14:nvContentPartPr>
              <p14:xfrm>
                <a:off x="10009888" y="4758101"/>
                <a:ext cx="106200" cy="242640"/>
              </p14:xfrm>
            </p:contentPart>
          </mc:Choice>
          <mc:Fallback xmlns="">
            <p:pic>
              <p:nvPicPr>
                <p:cNvPr id="162" name="Ink 161">
                  <a:extLst>
                    <a:ext uri="{FF2B5EF4-FFF2-40B4-BE49-F238E27FC236}">
                      <a16:creationId xmlns:a16="http://schemas.microsoft.com/office/drawing/2014/main" id="{E950D041-EABA-78BF-D4F3-513C9B5F299B}"/>
                    </a:ext>
                  </a:extLst>
                </p:cNvPr>
                <p:cNvPicPr/>
                <p:nvPr/>
              </p:nvPicPr>
              <p:blipFill>
                <a:blip r:embed="rId254"/>
                <a:stretch>
                  <a:fillRect/>
                </a:stretch>
              </p:blipFill>
              <p:spPr>
                <a:xfrm>
                  <a:off x="9994408" y="4742981"/>
                  <a:ext cx="136440" cy="273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55">
              <p14:nvContentPartPr>
                <p14:cNvPr id="163" name="Ink 162">
                  <a:extLst>
                    <a:ext uri="{FF2B5EF4-FFF2-40B4-BE49-F238E27FC236}">
                      <a16:creationId xmlns:a16="http://schemas.microsoft.com/office/drawing/2014/main" id="{B2A913DF-0738-2E7A-328B-BC43DC4E56CF}"/>
                    </a:ext>
                  </a:extLst>
                </p14:cNvPr>
                <p14:cNvContentPartPr/>
                <p14:nvPr/>
              </p14:nvContentPartPr>
              <p14:xfrm>
                <a:off x="10103848" y="4613741"/>
                <a:ext cx="907560" cy="237600"/>
              </p14:xfrm>
            </p:contentPart>
          </mc:Choice>
          <mc:Fallback xmlns="">
            <p:pic>
              <p:nvPicPr>
                <p:cNvPr id="163" name="Ink 162">
                  <a:extLst>
                    <a:ext uri="{FF2B5EF4-FFF2-40B4-BE49-F238E27FC236}">
                      <a16:creationId xmlns:a16="http://schemas.microsoft.com/office/drawing/2014/main" id="{B2A913DF-0738-2E7A-328B-BC43DC4E56CF}"/>
                    </a:ext>
                  </a:extLst>
                </p:cNvPr>
                <p:cNvPicPr/>
                <p:nvPr/>
              </p:nvPicPr>
              <p:blipFill>
                <a:blip r:embed="rId256"/>
                <a:stretch>
                  <a:fillRect/>
                </a:stretch>
              </p:blipFill>
              <p:spPr>
                <a:xfrm>
                  <a:off x="10088728" y="4598621"/>
                  <a:ext cx="938160" cy="26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57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A26B8308-D932-241C-7632-B69D7908B584}"/>
                  </a:ext>
                </a:extLst>
              </p14:cNvPr>
              <p14:cNvContentPartPr/>
              <p14:nvPr/>
            </p14:nvContentPartPr>
            <p14:xfrm>
              <a:off x="8414368" y="5390621"/>
              <a:ext cx="106200" cy="1008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A26B8308-D932-241C-7632-B69D7908B584}"/>
                  </a:ext>
                </a:extLst>
              </p:cNvPr>
              <p:cNvPicPr/>
              <p:nvPr/>
            </p:nvPicPr>
            <p:blipFill>
              <a:blip r:embed="rId258"/>
              <a:stretch>
                <a:fillRect/>
              </a:stretch>
            </p:blipFill>
            <p:spPr>
              <a:xfrm>
                <a:off x="8399248" y="5375501"/>
                <a:ext cx="136440" cy="4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9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71E74EA5-6366-B35E-84B5-343C21A6F268}"/>
                  </a:ext>
                </a:extLst>
              </p14:cNvPr>
              <p14:cNvContentPartPr/>
              <p14:nvPr/>
            </p14:nvContentPartPr>
            <p14:xfrm>
              <a:off x="8443168" y="5485661"/>
              <a:ext cx="140760" cy="720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71E74EA5-6366-B35E-84B5-343C21A6F268}"/>
                  </a:ext>
                </a:extLst>
              </p:cNvPr>
              <p:cNvPicPr/>
              <p:nvPr/>
            </p:nvPicPr>
            <p:blipFill>
              <a:blip r:embed="rId260"/>
              <a:stretch>
                <a:fillRect/>
              </a:stretch>
            </p:blipFill>
            <p:spPr>
              <a:xfrm>
                <a:off x="8428048" y="5470541"/>
                <a:ext cx="171000" cy="37800"/>
              </a:xfrm>
              <a:prstGeom prst="rect">
                <a:avLst/>
              </a:prstGeom>
            </p:spPr>
          </p:pic>
        </mc:Fallback>
      </mc:AlternateContent>
      <p:grpSp>
        <p:nvGrpSpPr>
          <p:cNvPr id="176" name="Group 175">
            <a:extLst>
              <a:ext uri="{FF2B5EF4-FFF2-40B4-BE49-F238E27FC236}">
                <a16:creationId xmlns:a16="http://schemas.microsoft.com/office/drawing/2014/main" id="{8488BA3E-225C-790A-8716-C762C7BBC464}"/>
              </a:ext>
            </a:extLst>
          </p:cNvPr>
          <p:cNvGrpSpPr/>
          <p:nvPr/>
        </p:nvGrpSpPr>
        <p:grpSpPr>
          <a:xfrm>
            <a:off x="8898568" y="5220701"/>
            <a:ext cx="1201680" cy="547920"/>
            <a:chOff x="8898568" y="5220701"/>
            <a:chExt cx="1201680" cy="547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1">
              <p14:nvContentPartPr>
                <p14:cNvPr id="167" name="Ink 166">
                  <a:extLst>
                    <a:ext uri="{FF2B5EF4-FFF2-40B4-BE49-F238E27FC236}">
                      <a16:creationId xmlns:a16="http://schemas.microsoft.com/office/drawing/2014/main" id="{02F509FA-0C13-A4E7-FC74-D8C953F794DF}"/>
                    </a:ext>
                  </a:extLst>
                </p14:cNvPr>
                <p14:cNvContentPartPr/>
                <p14:nvPr/>
              </p14:nvContentPartPr>
              <p14:xfrm>
                <a:off x="8977408" y="5321141"/>
                <a:ext cx="71280" cy="151920"/>
              </p14:xfrm>
            </p:contentPart>
          </mc:Choice>
          <mc:Fallback xmlns="">
            <p:pic>
              <p:nvPicPr>
                <p:cNvPr id="167" name="Ink 166">
                  <a:extLst>
                    <a:ext uri="{FF2B5EF4-FFF2-40B4-BE49-F238E27FC236}">
                      <a16:creationId xmlns:a16="http://schemas.microsoft.com/office/drawing/2014/main" id="{02F509FA-0C13-A4E7-FC74-D8C953F794DF}"/>
                    </a:ext>
                  </a:extLst>
                </p:cNvPr>
                <p:cNvPicPr/>
                <p:nvPr/>
              </p:nvPicPr>
              <p:blipFill>
                <a:blip r:embed="rId262"/>
                <a:stretch>
                  <a:fillRect/>
                </a:stretch>
              </p:blipFill>
              <p:spPr>
                <a:xfrm>
                  <a:off x="8962288" y="5306021"/>
                  <a:ext cx="101880" cy="182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3">
              <p14:nvContentPartPr>
                <p14:cNvPr id="168" name="Ink 167">
                  <a:extLst>
                    <a:ext uri="{FF2B5EF4-FFF2-40B4-BE49-F238E27FC236}">
                      <a16:creationId xmlns:a16="http://schemas.microsoft.com/office/drawing/2014/main" id="{6CAC5283-F1D1-4D92-EC8C-6F14EB2726B3}"/>
                    </a:ext>
                  </a:extLst>
                </p14:cNvPr>
                <p14:cNvContentPartPr/>
                <p14:nvPr/>
              </p14:nvContentPartPr>
              <p14:xfrm>
                <a:off x="8898568" y="5293781"/>
                <a:ext cx="252000" cy="33120"/>
              </p14:xfrm>
            </p:contentPart>
          </mc:Choice>
          <mc:Fallback xmlns="">
            <p:pic>
              <p:nvPicPr>
                <p:cNvPr id="168" name="Ink 167">
                  <a:extLst>
                    <a:ext uri="{FF2B5EF4-FFF2-40B4-BE49-F238E27FC236}">
                      <a16:creationId xmlns:a16="http://schemas.microsoft.com/office/drawing/2014/main" id="{6CAC5283-F1D1-4D92-EC8C-6F14EB2726B3}"/>
                    </a:ext>
                  </a:extLst>
                </p:cNvPr>
                <p:cNvPicPr/>
                <p:nvPr/>
              </p:nvPicPr>
              <p:blipFill>
                <a:blip r:embed="rId264"/>
                <a:stretch>
                  <a:fillRect/>
                </a:stretch>
              </p:blipFill>
              <p:spPr>
                <a:xfrm>
                  <a:off x="8883448" y="5278661"/>
                  <a:ext cx="282600" cy="6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5">
              <p14:nvContentPartPr>
                <p14:cNvPr id="169" name="Ink 168">
                  <a:extLst>
                    <a:ext uri="{FF2B5EF4-FFF2-40B4-BE49-F238E27FC236}">
                      <a16:creationId xmlns:a16="http://schemas.microsoft.com/office/drawing/2014/main" id="{4F9BD42B-CEF1-FAE5-4B14-A59AFD2195D7}"/>
                    </a:ext>
                  </a:extLst>
                </p14:cNvPr>
                <p14:cNvContentPartPr/>
                <p14:nvPr/>
              </p14:nvContentPartPr>
              <p14:xfrm>
                <a:off x="9104488" y="5308901"/>
                <a:ext cx="71640" cy="135720"/>
              </p14:xfrm>
            </p:contentPart>
          </mc:Choice>
          <mc:Fallback xmlns="">
            <p:pic>
              <p:nvPicPr>
                <p:cNvPr id="169" name="Ink 168">
                  <a:extLst>
                    <a:ext uri="{FF2B5EF4-FFF2-40B4-BE49-F238E27FC236}">
                      <a16:creationId xmlns:a16="http://schemas.microsoft.com/office/drawing/2014/main" id="{4F9BD42B-CEF1-FAE5-4B14-A59AFD2195D7}"/>
                    </a:ext>
                  </a:extLst>
                </p:cNvPr>
                <p:cNvPicPr/>
                <p:nvPr/>
              </p:nvPicPr>
              <p:blipFill>
                <a:blip r:embed="rId266"/>
                <a:stretch>
                  <a:fillRect/>
                </a:stretch>
              </p:blipFill>
              <p:spPr>
                <a:xfrm>
                  <a:off x="9089008" y="5293421"/>
                  <a:ext cx="10188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7">
              <p14:nvContentPartPr>
                <p14:cNvPr id="170" name="Ink 169">
                  <a:extLst>
                    <a:ext uri="{FF2B5EF4-FFF2-40B4-BE49-F238E27FC236}">
                      <a16:creationId xmlns:a16="http://schemas.microsoft.com/office/drawing/2014/main" id="{B619F2E3-19BC-1531-E189-97A0200ED4D0}"/>
                    </a:ext>
                  </a:extLst>
                </p14:cNvPr>
                <p14:cNvContentPartPr/>
                <p14:nvPr/>
              </p14:nvContentPartPr>
              <p14:xfrm>
                <a:off x="8939968" y="5525261"/>
                <a:ext cx="268560" cy="33840"/>
              </p14:xfrm>
            </p:contentPart>
          </mc:Choice>
          <mc:Fallback xmlns="">
            <p:pic>
              <p:nvPicPr>
                <p:cNvPr id="170" name="Ink 169">
                  <a:extLst>
                    <a:ext uri="{FF2B5EF4-FFF2-40B4-BE49-F238E27FC236}">
                      <a16:creationId xmlns:a16="http://schemas.microsoft.com/office/drawing/2014/main" id="{B619F2E3-19BC-1531-E189-97A0200ED4D0}"/>
                    </a:ext>
                  </a:extLst>
                </p:cNvPr>
                <p:cNvPicPr/>
                <p:nvPr/>
              </p:nvPicPr>
              <p:blipFill>
                <a:blip r:embed="rId268"/>
                <a:stretch>
                  <a:fillRect/>
                </a:stretch>
              </p:blipFill>
              <p:spPr>
                <a:xfrm>
                  <a:off x="8924848" y="5510141"/>
                  <a:ext cx="298800" cy="6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9">
              <p14:nvContentPartPr>
                <p14:cNvPr id="171" name="Ink 170">
                  <a:extLst>
                    <a:ext uri="{FF2B5EF4-FFF2-40B4-BE49-F238E27FC236}">
                      <a16:creationId xmlns:a16="http://schemas.microsoft.com/office/drawing/2014/main" id="{D5408AF8-C5BC-7E98-8109-A38D78669925}"/>
                    </a:ext>
                  </a:extLst>
                </p14:cNvPr>
                <p14:cNvContentPartPr/>
                <p14:nvPr/>
              </p14:nvContentPartPr>
              <p14:xfrm>
                <a:off x="9031408" y="5627861"/>
                <a:ext cx="154080" cy="140760"/>
              </p14:xfrm>
            </p:contentPart>
          </mc:Choice>
          <mc:Fallback xmlns="">
            <p:pic>
              <p:nvPicPr>
                <p:cNvPr id="171" name="Ink 170">
                  <a:extLst>
                    <a:ext uri="{FF2B5EF4-FFF2-40B4-BE49-F238E27FC236}">
                      <a16:creationId xmlns:a16="http://schemas.microsoft.com/office/drawing/2014/main" id="{D5408AF8-C5BC-7E98-8109-A38D78669925}"/>
                    </a:ext>
                  </a:extLst>
                </p:cNvPr>
                <p:cNvPicPr/>
                <p:nvPr/>
              </p:nvPicPr>
              <p:blipFill>
                <a:blip r:embed="rId270"/>
                <a:stretch>
                  <a:fillRect/>
                </a:stretch>
              </p:blipFill>
              <p:spPr>
                <a:xfrm>
                  <a:off x="9015928" y="5612741"/>
                  <a:ext cx="18468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1">
              <p14:nvContentPartPr>
                <p14:cNvPr id="172" name="Ink 171">
                  <a:extLst>
                    <a:ext uri="{FF2B5EF4-FFF2-40B4-BE49-F238E27FC236}">
                      <a16:creationId xmlns:a16="http://schemas.microsoft.com/office/drawing/2014/main" id="{2E38873C-80D3-8F12-1701-C0AB3DE2282C}"/>
                    </a:ext>
                  </a:extLst>
                </p14:cNvPr>
                <p14:cNvContentPartPr/>
                <p14:nvPr/>
              </p14:nvContentPartPr>
              <p14:xfrm>
                <a:off x="9342808" y="5308901"/>
                <a:ext cx="96480" cy="201960"/>
              </p14:xfrm>
            </p:contentPart>
          </mc:Choice>
          <mc:Fallback xmlns="">
            <p:pic>
              <p:nvPicPr>
                <p:cNvPr id="172" name="Ink 171">
                  <a:extLst>
                    <a:ext uri="{FF2B5EF4-FFF2-40B4-BE49-F238E27FC236}">
                      <a16:creationId xmlns:a16="http://schemas.microsoft.com/office/drawing/2014/main" id="{2E38873C-80D3-8F12-1701-C0AB3DE2282C}"/>
                    </a:ext>
                  </a:extLst>
                </p:cNvPr>
                <p:cNvPicPr/>
                <p:nvPr/>
              </p:nvPicPr>
              <p:blipFill>
                <a:blip r:embed="rId272"/>
                <a:stretch>
                  <a:fillRect/>
                </a:stretch>
              </p:blipFill>
              <p:spPr>
                <a:xfrm>
                  <a:off x="9327328" y="5293421"/>
                  <a:ext cx="127080" cy="23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3">
              <p14:nvContentPartPr>
                <p14:cNvPr id="173" name="Ink 172">
                  <a:extLst>
                    <a:ext uri="{FF2B5EF4-FFF2-40B4-BE49-F238E27FC236}">
                      <a16:creationId xmlns:a16="http://schemas.microsoft.com/office/drawing/2014/main" id="{8BD44CEB-4C7C-F971-F911-BB859C464179}"/>
                    </a:ext>
                  </a:extLst>
                </p14:cNvPr>
                <p14:cNvContentPartPr/>
                <p14:nvPr/>
              </p14:nvContentPartPr>
              <p14:xfrm>
                <a:off x="9586888" y="5382701"/>
                <a:ext cx="125280" cy="104040"/>
              </p14:xfrm>
            </p:contentPart>
          </mc:Choice>
          <mc:Fallback xmlns="">
            <p:pic>
              <p:nvPicPr>
                <p:cNvPr id="173" name="Ink 172">
                  <a:extLst>
                    <a:ext uri="{FF2B5EF4-FFF2-40B4-BE49-F238E27FC236}">
                      <a16:creationId xmlns:a16="http://schemas.microsoft.com/office/drawing/2014/main" id="{8BD44CEB-4C7C-F971-F911-BB859C464179}"/>
                    </a:ext>
                  </a:extLst>
                </p:cNvPr>
                <p:cNvPicPr/>
                <p:nvPr/>
              </p:nvPicPr>
              <p:blipFill>
                <a:blip r:embed="rId274"/>
                <a:stretch>
                  <a:fillRect/>
                </a:stretch>
              </p:blipFill>
              <p:spPr>
                <a:xfrm>
                  <a:off x="9571768" y="5367581"/>
                  <a:ext cx="1558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5">
              <p14:nvContentPartPr>
                <p14:cNvPr id="174" name="Ink 173">
                  <a:extLst>
                    <a:ext uri="{FF2B5EF4-FFF2-40B4-BE49-F238E27FC236}">
                      <a16:creationId xmlns:a16="http://schemas.microsoft.com/office/drawing/2014/main" id="{8EBCBF7F-8DA2-160E-AFC7-A241135DA63A}"/>
                    </a:ext>
                  </a:extLst>
                </p14:cNvPr>
                <p14:cNvContentPartPr/>
                <p14:nvPr/>
              </p14:nvContentPartPr>
              <p14:xfrm>
                <a:off x="9686968" y="5258501"/>
                <a:ext cx="156240" cy="83520"/>
              </p14:xfrm>
            </p:contentPart>
          </mc:Choice>
          <mc:Fallback xmlns="">
            <p:pic>
              <p:nvPicPr>
                <p:cNvPr id="174" name="Ink 173">
                  <a:extLst>
                    <a:ext uri="{FF2B5EF4-FFF2-40B4-BE49-F238E27FC236}">
                      <a16:creationId xmlns:a16="http://schemas.microsoft.com/office/drawing/2014/main" id="{8EBCBF7F-8DA2-160E-AFC7-A241135DA63A}"/>
                    </a:ext>
                  </a:extLst>
                </p:cNvPr>
                <p:cNvPicPr/>
                <p:nvPr/>
              </p:nvPicPr>
              <p:blipFill>
                <a:blip r:embed="rId276"/>
                <a:stretch>
                  <a:fillRect/>
                </a:stretch>
              </p:blipFill>
              <p:spPr>
                <a:xfrm>
                  <a:off x="9671488" y="5243021"/>
                  <a:ext cx="18648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77">
              <p14:nvContentPartPr>
                <p14:cNvPr id="175" name="Ink 174">
                  <a:extLst>
                    <a:ext uri="{FF2B5EF4-FFF2-40B4-BE49-F238E27FC236}">
                      <a16:creationId xmlns:a16="http://schemas.microsoft.com/office/drawing/2014/main" id="{52769C6D-E802-0A14-6CF5-873E71E82FB5}"/>
                    </a:ext>
                  </a:extLst>
                </p14:cNvPr>
                <p14:cNvContentPartPr/>
                <p14:nvPr/>
              </p14:nvContentPartPr>
              <p14:xfrm>
                <a:off x="9928888" y="5220701"/>
                <a:ext cx="171360" cy="371160"/>
              </p14:xfrm>
            </p:contentPart>
          </mc:Choice>
          <mc:Fallback xmlns="">
            <p:pic>
              <p:nvPicPr>
                <p:cNvPr id="175" name="Ink 174">
                  <a:extLst>
                    <a:ext uri="{FF2B5EF4-FFF2-40B4-BE49-F238E27FC236}">
                      <a16:creationId xmlns:a16="http://schemas.microsoft.com/office/drawing/2014/main" id="{52769C6D-E802-0A14-6CF5-873E71E82FB5}"/>
                    </a:ext>
                  </a:extLst>
                </p:cNvPr>
                <p:cNvPicPr/>
                <p:nvPr/>
              </p:nvPicPr>
              <p:blipFill>
                <a:blip r:embed="rId278"/>
                <a:stretch>
                  <a:fillRect/>
                </a:stretch>
              </p:blipFill>
              <p:spPr>
                <a:xfrm>
                  <a:off x="9913768" y="5205581"/>
                  <a:ext cx="201960" cy="4014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065682BA-2CD7-1E81-D497-EE9D1B49EA90}"/>
              </a:ext>
            </a:extLst>
          </p:cNvPr>
          <p:cNvGrpSpPr/>
          <p:nvPr/>
        </p:nvGrpSpPr>
        <p:grpSpPr>
          <a:xfrm>
            <a:off x="8249128" y="6255701"/>
            <a:ext cx="455760" cy="356400"/>
            <a:chOff x="8249128" y="6255701"/>
            <a:chExt cx="455760" cy="356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9">
              <p14:nvContentPartPr>
                <p14:cNvPr id="177" name="Ink 176">
                  <a:extLst>
                    <a:ext uri="{FF2B5EF4-FFF2-40B4-BE49-F238E27FC236}">
                      <a16:creationId xmlns:a16="http://schemas.microsoft.com/office/drawing/2014/main" id="{267C5688-2F86-BC7B-1BD5-F48C7DBC0239}"/>
                    </a:ext>
                  </a:extLst>
                </p14:cNvPr>
                <p14:cNvContentPartPr/>
                <p14:nvPr/>
              </p14:nvContentPartPr>
              <p14:xfrm>
                <a:off x="8249128" y="6255701"/>
                <a:ext cx="426960" cy="186120"/>
              </p14:xfrm>
            </p:contentPart>
          </mc:Choice>
          <mc:Fallback xmlns="">
            <p:pic>
              <p:nvPicPr>
                <p:cNvPr id="177" name="Ink 176">
                  <a:extLst>
                    <a:ext uri="{FF2B5EF4-FFF2-40B4-BE49-F238E27FC236}">
                      <a16:creationId xmlns:a16="http://schemas.microsoft.com/office/drawing/2014/main" id="{267C5688-2F86-BC7B-1BD5-F48C7DBC0239}"/>
                    </a:ext>
                  </a:extLst>
                </p:cNvPr>
                <p:cNvPicPr/>
                <p:nvPr/>
              </p:nvPicPr>
              <p:blipFill>
                <a:blip r:embed="rId280"/>
                <a:stretch>
                  <a:fillRect/>
                </a:stretch>
              </p:blipFill>
              <p:spPr>
                <a:xfrm>
                  <a:off x="8233648" y="6240581"/>
                  <a:ext cx="457560" cy="21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1">
              <p14:nvContentPartPr>
                <p14:cNvPr id="178" name="Ink 177">
                  <a:extLst>
                    <a:ext uri="{FF2B5EF4-FFF2-40B4-BE49-F238E27FC236}">
                      <a16:creationId xmlns:a16="http://schemas.microsoft.com/office/drawing/2014/main" id="{A7A72620-22E5-979E-B39B-9800C6B91C42}"/>
                    </a:ext>
                  </a:extLst>
                </p14:cNvPr>
                <p14:cNvContentPartPr/>
                <p14:nvPr/>
              </p14:nvContentPartPr>
              <p14:xfrm>
                <a:off x="8339488" y="6488981"/>
                <a:ext cx="365400" cy="123120"/>
              </p14:xfrm>
            </p:contentPart>
          </mc:Choice>
          <mc:Fallback xmlns="">
            <p:pic>
              <p:nvPicPr>
                <p:cNvPr id="178" name="Ink 177">
                  <a:extLst>
                    <a:ext uri="{FF2B5EF4-FFF2-40B4-BE49-F238E27FC236}">
                      <a16:creationId xmlns:a16="http://schemas.microsoft.com/office/drawing/2014/main" id="{A7A72620-22E5-979E-B39B-9800C6B91C42}"/>
                    </a:ext>
                  </a:extLst>
                </p:cNvPr>
                <p:cNvPicPr/>
                <p:nvPr/>
              </p:nvPicPr>
              <p:blipFill>
                <a:blip r:embed="rId282"/>
                <a:stretch>
                  <a:fillRect/>
                </a:stretch>
              </p:blipFill>
              <p:spPr>
                <a:xfrm>
                  <a:off x="8324008" y="6473861"/>
                  <a:ext cx="39600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3">
            <p14:nvContentPartPr>
              <p14:cNvPr id="180" name="Ink 179">
                <a:extLst>
                  <a:ext uri="{FF2B5EF4-FFF2-40B4-BE49-F238E27FC236}">
                    <a16:creationId xmlns:a16="http://schemas.microsoft.com/office/drawing/2014/main" id="{2DDCD394-901E-BB9F-0CD0-6EED65229F8E}"/>
                  </a:ext>
                </a:extLst>
              </p14:cNvPr>
              <p14:cNvContentPartPr/>
              <p14:nvPr/>
            </p14:nvContentPartPr>
            <p14:xfrm>
              <a:off x="9117808" y="6202421"/>
              <a:ext cx="261720" cy="306000"/>
            </p14:xfrm>
          </p:contentPart>
        </mc:Choice>
        <mc:Fallback xmlns="">
          <p:pic>
            <p:nvPicPr>
              <p:cNvPr id="180" name="Ink 179">
                <a:extLst>
                  <a:ext uri="{FF2B5EF4-FFF2-40B4-BE49-F238E27FC236}">
                    <a16:creationId xmlns:a16="http://schemas.microsoft.com/office/drawing/2014/main" id="{2DDCD394-901E-BB9F-0CD0-6EED65229F8E}"/>
                  </a:ext>
                </a:extLst>
              </p:cNvPr>
              <p:cNvPicPr/>
              <p:nvPr/>
            </p:nvPicPr>
            <p:blipFill>
              <a:blip r:embed="rId284"/>
              <a:stretch>
                <a:fillRect/>
              </a:stretch>
            </p:blipFill>
            <p:spPr>
              <a:xfrm>
                <a:off x="9102688" y="6187301"/>
                <a:ext cx="292320" cy="336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8" name="Group 187">
            <a:extLst>
              <a:ext uri="{FF2B5EF4-FFF2-40B4-BE49-F238E27FC236}">
                <a16:creationId xmlns:a16="http://schemas.microsoft.com/office/drawing/2014/main" id="{38AAC184-B427-94F7-D729-FFFA34EF4370}"/>
              </a:ext>
            </a:extLst>
          </p:cNvPr>
          <p:cNvGrpSpPr/>
          <p:nvPr/>
        </p:nvGrpSpPr>
        <p:grpSpPr>
          <a:xfrm>
            <a:off x="9631168" y="6239861"/>
            <a:ext cx="813240" cy="298800"/>
            <a:chOff x="9631168" y="6239861"/>
            <a:chExt cx="813240" cy="298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85">
              <p14:nvContentPartPr>
                <p14:cNvPr id="181" name="Ink 180">
                  <a:extLst>
                    <a:ext uri="{FF2B5EF4-FFF2-40B4-BE49-F238E27FC236}">
                      <a16:creationId xmlns:a16="http://schemas.microsoft.com/office/drawing/2014/main" id="{123AFEE2-26E4-2CD4-A4EF-DEEDBB32B886}"/>
                    </a:ext>
                  </a:extLst>
                </p14:cNvPr>
                <p14:cNvContentPartPr/>
                <p14:nvPr/>
              </p14:nvContentPartPr>
              <p14:xfrm>
                <a:off x="9631168" y="6382421"/>
                <a:ext cx="271440" cy="53640"/>
              </p14:xfrm>
            </p:contentPart>
          </mc:Choice>
          <mc:Fallback xmlns="">
            <p:pic>
              <p:nvPicPr>
                <p:cNvPr id="181" name="Ink 180">
                  <a:extLst>
                    <a:ext uri="{FF2B5EF4-FFF2-40B4-BE49-F238E27FC236}">
                      <a16:creationId xmlns:a16="http://schemas.microsoft.com/office/drawing/2014/main" id="{123AFEE2-26E4-2CD4-A4EF-DEEDBB32B886}"/>
                    </a:ext>
                  </a:extLst>
                </p:cNvPr>
                <p:cNvPicPr/>
                <p:nvPr/>
              </p:nvPicPr>
              <p:blipFill>
                <a:blip r:embed="rId286"/>
                <a:stretch>
                  <a:fillRect/>
                </a:stretch>
              </p:blipFill>
              <p:spPr>
                <a:xfrm>
                  <a:off x="9615688" y="6366941"/>
                  <a:ext cx="302040" cy="84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7">
              <p14:nvContentPartPr>
                <p14:cNvPr id="182" name="Ink 181">
                  <a:extLst>
                    <a:ext uri="{FF2B5EF4-FFF2-40B4-BE49-F238E27FC236}">
                      <a16:creationId xmlns:a16="http://schemas.microsoft.com/office/drawing/2014/main" id="{427D1A66-98B7-FCC6-BDE7-497D6FC084B1}"/>
                    </a:ext>
                  </a:extLst>
                </p14:cNvPr>
                <p14:cNvContentPartPr/>
                <p14:nvPr/>
              </p14:nvContentPartPr>
              <p14:xfrm>
                <a:off x="9717568" y="6357581"/>
                <a:ext cx="173520" cy="181080"/>
              </p14:xfrm>
            </p:contentPart>
          </mc:Choice>
          <mc:Fallback xmlns="">
            <p:pic>
              <p:nvPicPr>
                <p:cNvPr id="182" name="Ink 181">
                  <a:extLst>
                    <a:ext uri="{FF2B5EF4-FFF2-40B4-BE49-F238E27FC236}">
                      <a16:creationId xmlns:a16="http://schemas.microsoft.com/office/drawing/2014/main" id="{427D1A66-98B7-FCC6-BDE7-497D6FC084B1}"/>
                    </a:ext>
                  </a:extLst>
                </p:cNvPr>
                <p:cNvPicPr/>
                <p:nvPr/>
              </p:nvPicPr>
              <p:blipFill>
                <a:blip r:embed="rId288"/>
                <a:stretch>
                  <a:fillRect/>
                </a:stretch>
              </p:blipFill>
              <p:spPr>
                <a:xfrm>
                  <a:off x="9702448" y="6342461"/>
                  <a:ext cx="20376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9">
              <p14:nvContentPartPr>
                <p14:cNvPr id="183" name="Ink 182">
                  <a:extLst>
                    <a:ext uri="{FF2B5EF4-FFF2-40B4-BE49-F238E27FC236}">
                      <a16:creationId xmlns:a16="http://schemas.microsoft.com/office/drawing/2014/main" id="{6204585C-CE99-8839-082C-C9D14F668D4D}"/>
                    </a:ext>
                  </a:extLst>
                </p14:cNvPr>
                <p14:cNvContentPartPr/>
                <p14:nvPr/>
              </p14:nvContentPartPr>
              <p14:xfrm>
                <a:off x="10040488" y="6239861"/>
                <a:ext cx="79200" cy="234720"/>
              </p14:xfrm>
            </p:contentPart>
          </mc:Choice>
          <mc:Fallback xmlns="">
            <p:pic>
              <p:nvPicPr>
                <p:cNvPr id="183" name="Ink 182">
                  <a:extLst>
                    <a:ext uri="{FF2B5EF4-FFF2-40B4-BE49-F238E27FC236}">
                      <a16:creationId xmlns:a16="http://schemas.microsoft.com/office/drawing/2014/main" id="{6204585C-CE99-8839-082C-C9D14F668D4D}"/>
                    </a:ext>
                  </a:extLst>
                </p:cNvPr>
                <p:cNvPicPr/>
                <p:nvPr/>
              </p:nvPicPr>
              <p:blipFill>
                <a:blip r:embed="rId290"/>
                <a:stretch>
                  <a:fillRect/>
                </a:stretch>
              </p:blipFill>
              <p:spPr>
                <a:xfrm>
                  <a:off x="10025368" y="6224741"/>
                  <a:ext cx="109800" cy="264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1">
              <p14:nvContentPartPr>
                <p14:cNvPr id="184" name="Ink 183">
                  <a:extLst>
                    <a:ext uri="{FF2B5EF4-FFF2-40B4-BE49-F238E27FC236}">
                      <a16:creationId xmlns:a16="http://schemas.microsoft.com/office/drawing/2014/main" id="{AA7F3DED-E7E5-D568-D8D1-2DC9A388C4DD}"/>
                    </a:ext>
                  </a:extLst>
                </p14:cNvPr>
                <p14:cNvContentPartPr/>
                <p14:nvPr/>
              </p14:nvContentPartPr>
              <p14:xfrm>
                <a:off x="10215448" y="6347861"/>
                <a:ext cx="142560" cy="130680"/>
              </p14:xfrm>
            </p:contentPart>
          </mc:Choice>
          <mc:Fallback xmlns="">
            <p:pic>
              <p:nvPicPr>
                <p:cNvPr id="184" name="Ink 183">
                  <a:extLst>
                    <a:ext uri="{FF2B5EF4-FFF2-40B4-BE49-F238E27FC236}">
                      <a16:creationId xmlns:a16="http://schemas.microsoft.com/office/drawing/2014/main" id="{AA7F3DED-E7E5-D568-D8D1-2DC9A388C4DD}"/>
                    </a:ext>
                  </a:extLst>
                </p:cNvPr>
                <p:cNvPicPr/>
                <p:nvPr/>
              </p:nvPicPr>
              <p:blipFill>
                <a:blip r:embed="rId292"/>
                <a:stretch>
                  <a:fillRect/>
                </a:stretch>
              </p:blipFill>
              <p:spPr>
                <a:xfrm>
                  <a:off x="10199968" y="6332381"/>
                  <a:ext cx="173160" cy="161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3">
              <p14:nvContentPartPr>
                <p14:cNvPr id="185" name="Ink 184">
                  <a:extLst>
                    <a:ext uri="{FF2B5EF4-FFF2-40B4-BE49-F238E27FC236}">
                      <a16:creationId xmlns:a16="http://schemas.microsoft.com/office/drawing/2014/main" id="{BD8E6A5E-A6D8-0C7E-9F08-069014970CAB}"/>
                    </a:ext>
                  </a:extLst>
                </p14:cNvPr>
                <p14:cNvContentPartPr/>
                <p14:nvPr/>
              </p14:nvContentPartPr>
              <p14:xfrm>
                <a:off x="10369168" y="6248861"/>
                <a:ext cx="75240" cy="9360"/>
              </p14:xfrm>
            </p:contentPart>
          </mc:Choice>
          <mc:Fallback xmlns="">
            <p:pic>
              <p:nvPicPr>
                <p:cNvPr id="185" name="Ink 184">
                  <a:extLst>
                    <a:ext uri="{FF2B5EF4-FFF2-40B4-BE49-F238E27FC236}">
                      <a16:creationId xmlns:a16="http://schemas.microsoft.com/office/drawing/2014/main" id="{BD8E6A5E-A6D8-0C7E-9F08-069014970CAB}"/>
                    </a:ext>
                  </a:extLst>
                </p:cNvPr>
                <p:cNvPicPr/>
                <p:nvPr/>
              </p:nvPicPr>
              <p:blipFill>
                <a:blip r:embed="rId294"/>
                <a:stretch>
                  <a:fillRect/>
                </a:stretch>
              </p:blipFill>
              <p:spPr>
                <a:xfrm>
                  <a:off x="10354048" y="6233741"/>
                  <a:ext cx="105840" cy="39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95">
            <p14:nvContentPartPr>
              <p14:cNvPr id="186" name="Ink 185">
                <a:extLst>
                  <a:ext uri="{FF2B5EF4-FFF2-40B4-BE49-F238E27FC236}">
                    <a16:creationId xmlns:a16="http://schemas.microsoft.com/office/drawing/2014/main" id="{938815A0-1842-5BEE-5B31-2EF9F5EE7134}"/>
                  </a:ext>
                </a:extLst>
              </p14:cNvPr>
              <p14:cNvContentPartPr/>
              <p14:nvPr/>
            </p14:nvContentPartPr>
            <p14:xfrm>
              <a:off x="10836088" y="6040421"/>
              <a:ext cx="152280" cy="179280"/>
            </p14:xfrm>
          </p:contentPart>
        </mc:Choice>
        <mc:Fallback xmlns="">
          <p:pic>
            <p:nvPicPr>
              <p:cNvPr id="186" name="Ink 185">
                <a:extLst>
                  <a:ext uri="{FF2B5EF4-FFF2-40B4-BE49-F238E27FC236}">
                    <a16:creationId xmlns:a16="http://schemas.microsoft.com/office/drawing/2014/main" id="{938815A0-1842-5BEE-5B31-2EF9F5EE7134}"/>
                  </a:ext>
                </a:extLst>
              </p:cNvPr>
              <p:cNvPicPr/>
              <p:nvPr/>
            </p:nvPicPr>
            <p:blipFill>
              <a:blip r:embed="rId296"/>
              <a:stretch>
                <a:fillRect/>
              </a:stretch>
            </p:blipFill>
            <p:spPr>
              <a:xfrm>
                <a:off x="10820968" y="6024941"/>
                <a:ext cx="182880" cy="20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7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BEA0E45B-E279-6124-7A50-6F602B61CB92}"/>
                  </a:ext>
                </a:extLst>
              </p14:cNvPr>
              <p14:cNvContentPartPr/>
              <p14:nvPr/>
            </p14:nvContentPartPr>
            <p14:xfrm>
              <a:off x="11228488" y="6249941"/>
              <a:ext cx="390600" cy="321480"/>
            </p14:xfrm>
          </p:contentPart>
        </mc:Choice>
        <mc:Fallback xmlns=""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BEA0E45B-E279-6124-7A50-6F602B61CB92}"/>
                  </a:ext>
                </a:extLst>
              </p:cNvPr>
              <p:cNvPicPr/>
              <p:nvPr/>
            </p:nvPicPr>
            <p:blipFill>
              <a:blip r:embed="rId298"/>
              <a:stretch>
                <a:fillRect/>
              </a:stretch>
            </p:blipFill>
            <p:spPr>
              <a:xfrm>
                <a:off x="11213008" y="6234461"/>
                <a:ext cx="421200" cy="35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606348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C004EBAC-D3EA-CAFA-DCB5-1FB19CB35C64}"/>
              </a:ext>
            </a:extLst>
          </p:cNvPr>
          <p:cNvGrpSpPr/>
          <p:nvPr/>
        </p:nvGrpSpPr>
        <p:grpSpPr>
          <a:xfrm>
            <a:off x="606688" y="960101"/>
            <a:ext cx="1270440" cy="383040"/>
            <a:chOff x="606688" y="960101"/>
            <a:chExt cx="1270440" cy="383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39B5D92B-51CB-17BA-A9C4-DA9B838D267F}"/>
                    </a:ext>
                  </a:extLst>
                </p14:cNvPr>
                <p14:cNvContentPartPr/>
                <p14:nvPr/>
              </p14:nvContentPartPr>
              <p14:xfrm>
                <a:off x="606688" y="960101"/>
                <a:ext cx="306000" cy="3830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39B5D92B-51CB-17BA-A9C4-DA9B838D267F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591208" y="944981"/>
                  <a:ext cx="336600" cy="413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7990CFC2-A6F1-1F07-FB69-D1ED84616C6A}"/>
                    </a:ext>
                  </a:extLst>
                </p14:cNvPr>
                <p14:cNvContentPartPr/>
                <p14:nvPr/>
              </p14:nvContentPartPr>
              <p14:xfrm>
                <a:off x="667888" y="1208141"/>
                <a:ext cx="165600" cy="122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7990CFC2-A6F1-1F07-FB69-D1ED84616C6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652768" y="1193021"/>
                  <a:ext cx="196200" cy="42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630CCC95-EB5D-CE6B-2A39-CBE1E291FD19}"/>
                    </a:ext>
                  </a:extLst>
                </p14:cNvPr>
                <p14:cNvContentPartPr/>
                <p14:nvPr/>
              </p14:nvContentPartPr>
              <p14:xfrm>
                <a:off x="1050568" y="1212101"/>
                <a:ext cx="360" cy="11124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630CCC95-EB5D-CE6B-2A39-CBE1E291FD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35448" y="1196981"/>
                  <a:ext cx="30960" cy="141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4D97DEB7-138D-81BA-222B-230CC32CFD1A}"/>
                    </a:ext>
                  </a:extLst>
                </p14:cNvPr>
                <p14:cNvContentPartPr/>
                <p14:nvPr/>
              </p14:nvContentPartPr>
              <p14:xfrm>
                <a:off x="1150648" y="1238021"/>
                <a:ext cx="100440" cy="9720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4D97DEB7-138D-81BA-222B-230CC32CFD1A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135168" y="1222541"/>
                  <a:ext cx="13068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6B5DDA62-9C01-8F5B-4B22-76A83D0135C7}"/>
                    </a:ext>
                  </a:extLst>
                </p14:cNvPr>
                <p14:cNvContentPartPr/>
                <p14:nvPr/>
              </p14:nvContentPartPr>
              <p14:xfrm>
                <a:off x="1438288" y="1211381"/>
                <a:ext cx="166320" cy="612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6B5DDA62-9C01-8F5B-4B22-76A83D0135C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22808" y="1195901"/>
                  <a:ext cx="19692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D63385F-8B35-F1FD-91A5-92E5E8A3FB4A}"/>
                    </a:ext>
                  </a:extLst>
                </p14:cNvPr>
                <p14:cNvContentPartPr/>
                <p14:nvPr/>
              </p14:nvContentPartPr>
              <p14:xfrm>
                <a:off x="1653928" y="1135061"/>
                <a:ext cx="223200" cy="126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D63385F-8B35-F1FD-91A5-92E5E8A3FB4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638808" y="1119581"/>
                  <a:ext cx="253800" cy="1566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2FA7BD3-D223-DC5F-B323-8C5A462E6509}"/>
                  </a:ext>
                </a:extLst>
              </p14:cNvPr>
              <p14:cNvContentPartPr/>
              <p14:nvPr/>
            </p14:nvContentPartPr>
            <p14:xfrm>
              <a:off x="2111488" y="926621"/>
              <a:ext cx="325080" cy="411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2FA7BD3-D223-DC5F-B323-8C5A462E650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096368" y="911501"/>
                <a:ext cx="355680" cy="442080"/>
              </a:xfrm>
              <a:prstGeom prst="rect">
                <a:avLst/>
              </a:prstGeom>
            </p:spPr>
          </p:pic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993FB280-A427-2889-97F0-C1CEF3CDEDB1}"/>
              </a:ext>
            </a:extLst>
          </p:cNvPr>
          <p:cNvGrpSpPr/>
          <p:nvPr/>
        </p:nvGrpSpPr>
        <p:grpSpPr>
          <a:xfrm>
            <a:off x="2211568" y="1211381"/>
            <a:ext cx="548280" cy="151560"/>
            <a:chOff x="2211568" y="1211381"/>
            <a:chExt cx="548280" cy="151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63DF5B2C-328D-4D07-2F46-CB56D7BC8683}"/>
                    </a:ext>
                  </a:extLst>
                </p14:cNvPr>
                <p14:cNvContentPartPr/>
                <p14:nvPr/>
              </p14:nvContentPartPr>
              <p14:xfrm>
                <a:off x="2211568" y="1211381"/>
                <a:ext cx="204120" cy="828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63DF5B2C-328D-4D07-2F46-CB56D7BC8683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196448" y="1195901"/>
                  <a:ext cx="234720" cy="3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B8091F41-3D26-6558-AFF1-E33C70EDDEEA}"/>
                    </a:ext>
                  </a:extLst>
                </p14:cNvPr>
                <p14:cNvContentPartPr/>
                <p14:nvPr/>
              </p14:nvContentPartPr>
              <p14:xfrm>
                <a:off x="2426848" y="1235861"/>
                <a:ext cx="42480" cy="756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B8091F41-3D26-6558-AFF1-E33C70EDDEEA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411728" y="1220741"/>
                  <a:ext cx="73080" cy="10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DAE647C8-D7D9-5329-1F03-E753DF9FC354}"/>
                    </a:ext>
                  </a:extLst>
                </p14:cNvPr>
                <p14:cNvContentPartPr/>
                <p14:nvPr/>
              </p14:nvContentPartPr>
              <p14:xfrm>
                <a:off x="2546008" y="1257821"/>
                <a:ext cx="73440" cy="6948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DAE647C8-D7D9-5329-1F03-E753DF9FC354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530888" y="1242341"/>
                  <a:ext cx="10404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922CC9D-DA7F-135E-4FF8-7DB4D58C82E9}"/>
                    </a:ext>
                  </a:extLst>
                </p14:cNvPr>
                <p14:cNvContentPartPr/>
                <p14:nvPr/>
              </p14:nvContentPartPr>
              <p14:xfrm>
                <a:off x="2680648" y="1291301"/>
                <a:ext cx="79200" cy="716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922CC9D-DA7F-135E-4FF8-7DB4D58C82E9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665168" y="1276181"/>
                  <a:ext cx="109800" cy="101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FABB8C6-92D9-8D4C-47B6-58FEAA0DD630}"/>
              </a:ext>
            </a:extLst>
          </p:cNvPr>
          <p:cNvGrpSpPr/>
          <p:nvPr/>
        </p:nvGrpSpPr>
        <p:grpSpPr>
          <a:xfrm>
            <a:off x="1067848" y="1702421"/>
            <a:ext cx="1743480" cy="231840"/>
            <a:chOff x="1067848" y="1702421"/>
            <a:chExt cx="1743480" cy="231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937D0FD0-A70A-B601-71CE-40902721E1E0}"/>
                    </a:ext>
                  </a:extLst>
                </p14:cNvPr>
                <p14:cNvContentPartPr/>
                <p14:nvPr/>
              </p14:nvContentPartPr>
              <p14:xfrm>
                <a:off x="1067848" y="1758941"/>
                <a:ext cx="106200" cy="1555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937D0FD0-A70A-B601-71CE-40902721E1E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1052728" y="1743821"/>
                  <a:ext cx="13644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C1E3E219-A2A7-1902-3E1D-A967B178AD03}"/>
                    </a:ext>
                  </a:extLst>
                </p14:cNvPr>
                <p14:cNvContentPartPr/>
                <p14:nvPr/>
              </p14:nvContentPartPr>
              <p14:xfrm>
                <a:off x="1231288" y="1702421"/>
                <a:ext cx="171360" cy="23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C1E3E219-A2A7-1902-3E1D-A967B178AD03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1215808" y="1687301"/>
                  <a:ext cx="2019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733ABB10-E6FF-DA1A-4AD1-F51B8B08335C}"/>
                    </a:ext>
                  </a:extLst>
                </p14:cNvPr>
                <p14:cNvContentPartPr/>
                <p14:nvPr/>
              </p14:nvContentPartPr>
              <p14:xfrm>
                <a:off x="1279168" y="1846061"/>
                <a:ext cx="148320" cy="4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733ABB10-E6FF-DA1A-4AD1-F51B8B08335C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1264048" y="1830581"/>
                  <a:ext cx="17892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738D791C-5EF1-DE1B-F589-47C3E6CBDF6F}"/>
                    </a:ext>
                  </a:extLst>
                </p14:cNvPr>
                <p14:cNvContentPartPr/>
                <p14:nvPr/>
              </p14:nvContentPartPr>
              <p14:xfrm>
                <a:off x="1479328" y="1713581"/>
                <a:ext cx="144360" cy="1969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738D791C-5EF1-DE1B-F589-47C3E6CBDF6F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1463848" y="1698101"/>
                  <a:ext cx="174960" cy="22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0FE0315A-52DE-6886-F0DB-C75793BC0B45}"/>
                    </a:ext>
                  </a:extLst>
                </p14:cNvPr>
                <p14:cNvContentPartPr/>
                <p14:nvPr/>
              </p14:nvContentPartPr>
              <p14:xfrm>
                <a:off x="1517488" y="1846781"/>
                <a:ext cx="90720" cy="3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0FE0315A-52DE-6886-F0DB-C75793BC0B45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1502368" y="1831661"/>
                  <a:ext cx="12132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E5D52E6-6F59-29D8-7EE0-7C58A4D98F00}"/>
                    </a:ext>
                  </a:extLst>
                </p14:cNvPr>
                <p14:cNvContentPartPr/>
                <p14:nvPr/>
              </p14:nvContentPartPr>
              <p14:xfrm>
                <a:off x="1727008" y="1825181"/>
                <a:ext cx="152280" cy="7848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E5D52E6-6F59-29D8-7EE0-7C58A4D98F00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1711888" y="1810061"/>
                  <a:ext cx="182880" cy="10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C2DEA614-5BC7-7BE3-E612-2DBE39F6BD66}"/>
                    </a:ext>
                  </a:extLst>
                </p14:cNvPr>
                <p14:cNvContentPartPr/>
                <p14:nvPr/>
              </p14:nvContentPartPr>
              <p14:xfrm>
                <a:off x="1918168" y="1799261"/>
                <a:ext cx="64800" cy="8928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C2DEA614-5BC7-7BE3-E612-2DBE39F6BD66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1903048" y="1784141"/>
                  <a:ext cx="95400" cy="119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F7B42CDE-5157-D7C1-D108-D6180B083816}"/>
                    </a:ext>
                  </a:extLst>
                </p14:cNvPr>
                <p14:cNvContentPartPr/>
                <p14:nvPr/>
              </p14:nvContentPartPr>
              <p14:xfrm>
                <a:off x="2080888" y="1762901"/>
                <a:ext cx="50400" cy="1594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F7B42CDE-5157-D7C1-D108-D6180B083816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2065408" y="1747781"/>
                  <a:ext cx="80640" cy="19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39DD7DB7-D71A-3843-C5FE-FB70CDB987F4}"/>
                    </a:ext>
                  </a:extLst>
                </p14:cNvPr>
                <p14:cNvContentPartPr/>
                <p14:nvPr/>
              </p14:nvContentPartPr>
              <p14:xfrm>
                <a:off x="2076928" y="1851821"/>
                <a:ext cx="90720" cy="100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39DD7DB7-D71A-3843-C5FE-FB70CDB987F4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2061808" y="1836701"/>
                  <a:ext cx="12132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0CFBC3F7-44B1-EDE5-866C-B25CEBF605DD}"/>
                    </a:ext>
                  </a:extLst>
                </p14:cNvPr>
                <p14:cNvContentPartPr/>
                <p14:nvPr/>
              </p14:nvContentPartPr>
              <p14:xfrm>
                <a:off x="2255848" y="1806461"/>
                <a:ext cx="40680" cy="6948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0CFBC3F7-44B1-EDE5-866C-B25CEBF605DD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2240368" y="1790981"/>
                  <a:ext cx="71280" cy="10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6656247F-7919-CC65-C1FB-F47745E08CFE}"/>
                    </a:ext>
                  </a:extLst>
                </p14:cNvPr>
                <p14:cNvContentPartPr/>
                <p14:nvPr/>
              </p14:nvContentPartPr>
              <p14:xfrm>
                <a:off x="2255848" y="1806461"/>
                <a:ext cx="360" cy="3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6656247F-7919-CC65-C1FB-F47745E08CFE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2240368" y="179098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B0246016-CC43-2E6D-93F1-9E83114E5E95}"/>
                    </a:ext>
                  </a:extLst>
                </p14:cNvPr>
                <p14:cNvContentPartPr/>
                <p14:nvPr/>
              </p14:nvContentPartPr>
              <p14:xfrm>
                <a:off x="2367088" y="1775861"/>
                <a:ext cx="104040" cy="9720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B0246016-CC43-2E6D-93F1-9E83114E5E95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2351968" y="1760381"/>
                  <a:ext cx="13464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02509038-43A4-44B2-08FD-882D462004BA}"/>
                    </a:ext>
                  </a:extLst>
                </p14:cNvPr>
                <p14:cNvContentPartPr/>
                <p14:nvPr/>
              </p14:nvContentPartPr>
              <p14:xfrm>
                <a:off x="2643928" y="1781621"/>
                <a:ext cx="167400" cy="11196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02509038-43A4-44B2-08FD-882D462004BA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2628808" y="1766501"/>
                  <a:ext cx="198000" cy="14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D73DE6C6-BAED-1DE5-2D06-6AA0F33A2227}"/>
                    </a:ext>
                  </a:extLst>
                </p14:cNvPr>
                <p14:cNvContentPartPr/>
                <p14:nvPr/>
              </p14:nvContentPartPr>
              <p14:xfrm>
                <a:off x="2236408" y="1712501"/>
                <a:ext cx="4320" cy="612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D73DE6C6-BAED-1DE5-2D06-6AA0F33A2227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2221288" y="1697021"/>
                  <a:ext cx="34560" cy="36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8E3EECB-B795-8AC4-C14B-DB1016910526}"/>
              </a:ext>
            </a:extLst>
          </p:cNvPr>
          <p:cNvGrpSpPr/>
          <p:nvPr/>
        </p:nvGrpSpPr>
        <p:grpSpPr>
          <a:xfrm>
            <a:off x="1454128" y="2163221"/>
            <a:ext cx="886320" cy="127800"/>
            <a:chOff x="1454128" y="2163221"/>
            <a:chExt cx="886320" cy="1278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2D698D2D-D1DE-C6C5-6495-32C7DEDD3A0E}"/>
                    </a:ext>
                  </a:extLst>
                </p14:cNvPr>
                <p14:cNvContentPartPr/>
                <p14:nvPr/>
              </p14:nvContentPartPr>
              <p14:xfrm>
                <a:off x="1454128" y="2163221"/>
                <a:ext cx="106200" cy="12312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2D698D2D-D1DE-C6C5-6495-32C7DEDD3A0E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1439008" y="2148101"/>
                  <a:ext cx="13644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C518871-0FF6-AE12-2AC1-1CE84794095E}"/>
                    </a:ext>
                  </a:extLst>
                </p14:cNvPr>
                <p14:cNvContentPartPr/>
                <p14:nvPr/>
              </p14:nvContentPartPr>
              <p14:xfrm>
                <a:off x="1640608" y="2190941"/>
                <a:ext cx="171360" cy="100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C518871-0FF6-AE12-2AC1-1CE84794095E}"/>
                    </a:ext>
                  </a:extLst>
                </p:cNvPr>
                <p:cNvPicPr/>
                <p:nvPr/>
              </p:nvPicPr>
              <p:blipFill>
                <a:blip r:embed="rId55"/>
                <a:stretch>
                  <a:fillRect/>
                </a:stretch>
              </p:blipFill>
              <p:spPr>
                <a:xfrm>
                  <a:off x="1625488" y="2175461"/>
                  <a:ext cx="20196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CEBF7B58-C24E-3357-AE12-D65408AD055A}"/>
                    </a:ext>
                  </a:extLst>
                </p14:cNvPr>
                <p14:cNvContentPartPr/>
                <p14:nvPr/>
              </p14:nvContentPartPr>
              <p14:xfrm>
                <a:off x="1884688" y="2171141"/>
                <a:ext cx="148320" cy="972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CEBF7B58-C24E-3357-AE12-D65408AD055A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1869568" y="2156021"/>
                  <a:ext cx="178920" cy="12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3" name="Ink 32">
                  <a:extLst>
                    <a:ext uri="{FF2B5EF4-FFF2-40B4-BE49-F238E27FC236}">
                      <a16:creationId xmlns:a16="http://schemas.microsoft.com/office/drawing/2014/main" id="{98147E1C-1D4C-8E83-3415-EC9C51AD43DF}"/>
                    </a:ext>
                  </a:extLst>
                </p14:cNvPr>
                <p14:cNvContentPartPr/>
                <p14:nvPr/>
              </p14:nvContentPartPr>
              <p14:xfrm>
                <a:off x="2140288" y="2171141"/>
                <a:ext cx="200160" cy="111960"/>
              </p14:xfrm>
            </p:contentPart>
          </mc:Choice>
          <mc:Fallback xmlns="">
            <p:pic>
              <p:nvPicPr>
                <p:cNvPr id="33" name="Ink 32">
                  <a:extLst>
                    <a:ext uri="{FF2B5EF4-FFF2-40B4-BE49-F238E27FC236}">
                      <a16:creationId xmlns:a16="http://schemas.microsoft.com/office/drawing/2014/main" id="{98147E1C-1D4C-8E83-3415-EC9C51AD43DF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125168" y="2156021"/>
                  <a:ext cx="230760" cy="1425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AB0E3ADC-3871-DA5B-6992-59AD84BFCE41}"/>
              </a:ext>
            </a:extLst>
          </p:cNvPr>
          <p:cNvGrpSpPr/>
          <p:nvPr/>
        </p:nvGrpSpPr>
        <p:grpSpPr>
          <a:xfrm>
            <a:off x="3289768" y="1372301"/>
            <a:ext cx="446400" cy="175320"/>
            <a:chOff x="3289768" y="1372301"/>
            <a:chExt cx="446400" cy="175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AB5D6113-70AF-E776-B17C-814AEBF022B8}"/>
                    </a:ext>
                  </a:extLst>
                </p14:cNvPr>
                <p14:cNvContentPartPr/>
                <p14:nvPr/>
              </p14:nvContentPartPr>
              <p14:xfrm>
                <a:off x="3289768" y="1372301"/>
                <a:ext cx="346320" cy="6516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AB5D6113-70AF-E776-B17C-814AEBF022B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3274648" y="1357181"/>
                  <a:ext cx="376920" cy="95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A964C263-9A13-B180-5A6D-B91E5E8A576D}"/>
                    </a:ext>
                  </a:extLst>
                </p14:cNvPr>
                <p14:cNvContentPartPr/>
                <p14:nvPr/>
              </p14:nvContentPartPr>
              <p14:xfrm>
                <a:off x="3384088" y="1499741"/>
                <a:ext cx="352080" cy="4788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A964C263-9A13-B180-5A6D-B91E5E8A576D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3368608" y="1484621"/>
                  <a:ext cx="382680" cy="78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69A42C18-3B51-6608-A29E-A6B387083806}"/>
                  </a:ext>
                </a:extLst>
              </p14:cNvPr>
              <p14:cNvContentPartPr/>
              <p14:nvPr/>
            </p14:nvContentPartPr>
            <p14:xfrm>
              <a:off x="4187608" y="1261781"/>
              <a:ext cx="234720" cy="26640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69A42C18-3B51-6608-A29E-A6B387083806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4172128" y="1246301"/>
                <a:ext cx="265320" cy="296640"/>
              </a:xfrm>
              <a:prstGeom prst="rect">
                <a:avLst/>
              </a:prstGeom>
            </p:spPr>
          </p:pic>
        </mc:Fallback>
      </mc:AlternateContent>
      <p:grpSp>
        <p:nvGrpSpPr>
          <p:cNvPr id="46" name="Group 45">
            <a:extLst>
              <a:ext uri="{FF2B5EF4-FFF2-40B4-BE49-F238E27FC236}">
                <a16:creationId xmlns:a16="http://schemas.microsoft.com/office/drawing/2014/main" id="{024C770F-A521-3762-8C84-28F6B7F1F0A8}"/>
              </a:ext>
            </a:extLst>
          </p:cNvPr>
          <p:cNvGrpSpPr/>
          <p:nvPr/>
        </p:nvGrpSpPr>
        <p:grpSpPr>
          <a:xfrm>
            <a:off x="4681528" y="1141901"/>
            <a:ext cx="1559160" cy="380880"/>
            <a:chOff x="4681528" y="1141901"/>
            <a:chExt cx="1559160" cy="380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4A3E6E60-BAAA-C301-D938-71B600A20139}"/>
                    </a:ext>
                  </a:extLst>
                </p14:cNvPr>
                <p14:cNvContentPartPr/>
                <p14:nvPr/>
              </p14:nvContentPartPr>
              <p14:xfrm>
                <a:off x="4681528" y="1379141"/>
                <a:ext cx="213840" cy="11520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4A3E6E60-BAAA-C301-D938-71B600A20139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4666408" y="1364021"/>
                  <a:ext cx="244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ADFE873D-E5D0-BD76-0D33-CE4997311392}"/>
                    </a:ext>
                  </a:extLst>
                </p14:cNvPr>
                <p14:cNvContentPartPr/>
                <p14:nvPr/>
              </p14:nvContentPartPr>
              <p14:xfrm>
                <a:off x="4687288" y="1360421"/>
                <a:ext cx="140760" cy="16236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ADFE873D-E5D0-BD76-0D33-CE4997311392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4672168" y="1345301"/>
                  <a:ext cx="171000" cy="19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4503FE62-F57C-2416-6933-A1A730D84CEC}"/>
                    </a:ext>
                  </a:extLst>
                </p14:cNvPr>
                <p14:cNvContentPartPr/>
                <p14:nvPr/>
              </p14:nvContentPartPr>
              <p14:xfrm>
                <a:off x="5044768" y="1278341"/>
                <a:ext cx="57960" cy="2127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4503FE62-F57C-2416-6933-A1A730D84CEC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5029648" y="1263221"/>
                  <a:ext cx="88560" cy="24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E8E23750-4153-148B-816C-6F43FCDC2997}"/>
                    </a:ext>
                  </a:extLst>
                </p14:cNvPr>
                <p14:cNvContentPartPr/>
                <p14:nvPr/>
              </p14:nvContentPartPr>
              <p14:xfrm>
                <a:off x="5204248" y="1355741"/>
                <a:ext cx="169560" cy="1170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E8E23750-4153-148B-816C-6F43FCDC2997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5189128" y="1340261"/>
                  <a:ext cx="200160" cy="14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4CBC93ED-3D47-10E5-652C-B99B267C989E}"/>
                    </a:ext>
                  </a:extLst>
                </p14:cNvPr>
                <p14:cNvContentPartPr/>
                <p14:nvPr/>
              </p14:nvContentPartPr>
              <p14:xfrm>
                <a:off x="5246728" y="1223981"/>
                <a:ext cx="144360" cy="151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4CBC93ED-3D47-10E5-652C-B99B267C989E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5231248" y="1208861"/>
                  <a:ext cx="174960" cy="4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37A081F-F05D-EBD0-4C9E-3C97165DE502}"/>
                    </a:ext>
                  </a:extLst>
                </p14:cNvPr>
                <p14:cNvContentPartPr/>
                <p14:nvPr/>
              </p14:nvContentPartPr>
              <p14:xfrm>
                <a:off x="5485048" y="1141901"/>
                <a:ext cx="131040" cy="15372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37A081F-F05D-EBD0-4C9E-3C97165DE502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5469568" y="1126781"/>
                  <a:ext cx="161640" cy="18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662DBC4A-E1F2-A720-2EFD-449C075A64AC}"/>
                    </a:ext>
                  </a:extLst>
                </p14:cNvPr>
                <p14:cNvContentPartPr/>
                <p14:nvPr/>
              </p14:nvContentPartPr>
              <p14:xfrm>
                <a:off x="5837848" y="1238021"/>
                <a:ext cx="402840" cy="2415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662DBC4A-E1F2-A720-2EFD-449C075A64AC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5822368" y="1222541"/>
                  <a:ext cx="433440" cy="27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9A6C5A03-D8AF-84AC-2DB8-088740C1D974}"/>
              </a:ext>
            </a:extLst>
          </p:cNvPr>
          <p:cNvGrpSpPr/>
          <p:nvPr/>
        </p:nvGrpSpPr>
        <p:grpSpPr>
          <a:xfrm>
            <a:off x="593008" y="3095261"/>
            <a:ext cx="653760" cy="291960"/>
            <a:chOff x="593008" y="3095261"/>
            <a:chExt cx="653760" cy="2919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99B4E694-7E24-97E4-6145-35613A74A459}"/>
                    </a:ext>
                  </a:extLst>
                </p14:cNvPr>
                <p14:cNvContentPartPr/>
                <p14:nvPr/>
              </p14:nvContentPartPr>
              <p14:xfrm>
                <a:off x="593008" y="3095261"/>
                <a:ext cx="279000" cy="29196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99B4E694-7E24-97E4-6145-35613A74A459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577888" y="3080141"/>
                  <a:ext cx="309600" cy="322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AC5A5A63-BAE8-5D66-B77E-5AE81B08F473}"/>
                    </a:ext>
                  </a:extLst>
                </p14:cNvPr>
                <p14:cNvContentPartPr/>
                <p14:nvPr/>
              </p14:nvContentPartPr>
              <p14:xfrm>
                <a:off x="675808" y="3304061"/>
                <a:ext cx="155880" cy="14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AC5A5A63-BAE8-5D66-B77E-5AE81B08F473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660328" y="3288581"/>
                  <a:ext cx="18648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F2C001B5-BE58-7A5F-0D14-06F88FB5B645}"/>
                    </a:ext>
                  </a:extLst>
                </p14:cNvPr>
                <p14:cNvContentPartPr/>
                <p14:nvPr/>
              </p14:nvContentPartPr>
              <p14:xfrm>
                <a:off x="983248" y="3231701"/>
                <a:ext cx="38880" cy="14580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F2C001B5-BE58-7A5F-0D14-06F88FB5B645}"/>
                    </a:ext>
                  </a:extLst>
                </p:cNvPr>
                <p:cNvPicPr/>
                <p:nvPr/>
              </p:nvPicPr>
              <p:blipFill>
                <a:blip r:embed="rId85"/>
                <a:stretch>
                  <a:fillRect/>
                </a:stretch>
              </p:blipFill>
              <p:spPr>
                <a:xfrm>
                  <a:off x="968128" y="3216581"/>
                  <a:ext cx="69480" cy="17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6">
              <p14:nvContentPartPr>
                <p14:cNvPr id="51" name="Ink 50">
                  <a:extLst>
                    <a:ext uri="{FF2B5EF4-FFF2-40B4-BE49-F238E27FC236}">
                      <a16:creationId xmlns:a16="http://schemas.microsoft.com/office/drawing/2014/main" id="{3404BF8C-B640-C290-06EF-9EEED5E472EE}"/>
                    </a:ext>
                  </a:extLst>
                </p14:cNvPr>
                <p14:cNvContentPartPr/>
                <p14:nvPr/>
              </p14:nvContentPartPr>
              <p14:xfrm>
                <a:off x="1121488" y="3267341"/>
                <a:ext cx="125280" cy="89280"/>
              </p14:xfrm>
            </p:contentPart>
          </mc:Choice>
          <mc:Fallback xmlns="">
            <p:pic>
              <p:nvPicPr>
                <p:cNvPr id="51" name="Ink 50">
                  <a:extLst>
                    <a:ext uri="{FF2B5EF4-FFF2-40B4-BE49-F238E27FC236}">
                      <a16:creationId xmlns:a16="http://schemas.microsoft.com/office/drawing/2014/main" id="{3404BF8C-B640-C290-06EF-9EEED5E472EE}"/>
                    </a:ext>
                  </a:extLst>
                </p:cNvPr>
                <p:cNvPicPr/>
                <p:nvPr/>
              </p:nvPicPr>
              <p:blipFill>
                <a:blip r:embed="rId87"/>
                <a:stretch>
                  <a:fillRect/>
                </a:stretch>
              </p:blipFill>
              <p:spPr>
                <a:xfrm>
                  <a:off x="1106368" y="3252221"/>
                  <a:ext cx="155880" cy="119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553F151-E8E0-C761-A67A-8B913237023A}"/>
              </a:ext>
            </a:extLst>
          </p:cNvPr>
          <p:cNvGrpSpPr/>
          <p:nvPr/>
        </p:nvGrpSpPr>
        <p:grpSpPr>
          <a:xfrm>
            <a:off x="1500208" y="3148901"/>
            <a:ext cx="561600" cy="104040"/>
            <a:chOff x="1500208" y="3148901"/>
            <a:chExt cx="561600" cy="1040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8">
              <p14:nvContentPartPr>
                <p14:cNvPr id="52" name="Ink 51">
                  <a:extLst>
                    <a:ext uri="{FF2B5EF4-FFF2-40B4-BE49-F238E27FC236}">
                      <a16:creationId xmlns:a16="http://schemas.microsoft.com/office/drawing/2014/main" id="{FFC93EB2-47C9-C5A7-7FFF-5E70392D21D0}"/>
                    </a:ext>
                  </a:extLst>
                </p14:cNvPr>
                <p14:cNvContentPartPr/>
                <p14:nvPr/>
              </p14:nvContentPartPr>
              <p14:xfrm>
                <a:off x="1500208" y="3207221"/>
                <a:ext cx="265680" cy="4320"/>
              </p14:xfrm>
            </p:contentPart>
          </mc:Choice>
          <mc:Fallback xmlns="">
            <p:pic>
              <p:nvPicPr>
                <p:cNvPr id="52" name="Ink 51">
                  <a:extLst>
                    <a:ext uri="{FF2B5EF4-FFF2-40B4-BE49-F238E27FC236}">
                      <a16:creationId xmlns:a16="http://schemas.microsoft.com/office/drawing/2014/main" id="{FFC93EB2-47C9-C5A7-7FFF-5E70392D21D0}"/>
                    </a:ext>
                  </a:extLst>
                </p:cNvPr>
                <p:cNvPicPr/>
                <p:nvPr/>
              </p:nvPicPr>
              <p:blipFill>
                <a:blip r:embed="rId89"/>
                <a:stretch>
                  <a:fillRect/>
                </a:stretch>
              </p:blipFill>
              <p:spPr>
                <a:xfrm>
                  <a:off x="1485088" y="3191741"/>
                  <a:ext cx="296280" cy="34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0">
              <p14:nvContentPartPr>
                <p14:cNvPr id="53" name="Ink 52">
                  <a:extLst>
                    <a:ext uri="{FF2B5EF4-FFF2-40B4-BE49-F238E27FC236}">
                      <a16:creationId xmlns:a16="http://schemas.microsoft.com/office/drawing/2014/main" id="{0096465E-B5EA-0A2D-FFBA-EF0131C00BD7}"/>
                    </a:ext>
                  </a:extLst>
                </p14:cNvPr>
                <p14:cNvContentPartPr/>
                <p14:nvPr/>
              </p14:nvContentPartPr>
              <p14:xfrm>
                <a:off x="1850128" y="3148901"/>
                <a:ext cx="211680" cy="104040"/>
              </p14:xfrm>
            </p:contentPart>
          </mc:Choice>
          <mc:Fallback xmlns="">
            <p:pic>
              <p:nvPicPr>
                <p:cNvPr id="53" name="Ink 52">
                  <a:extLst>
                    <a:ext uri="{FF2B5EF4-FFF2-40B4-BE49-F238E27FC236}">
                      <a16:creationId xmlns:a16="http://schemas.microsoft.com/office/drawing/2014/main" id="{0096465E-B5EA-0A2D-FFBA-EF0131C00BD7}"/>
                    </a:ext>
                  </a:extLst>
                </p:cNvPr>
                <p:cNvPicPr/>
                <p:nvPr/>
              </p:nvPicPr>
              <p:blipFill>
                <a:blip r:embed="rId91"/>
                <a:stretch>
                  <a:fillRect/>
                </a:stretch>
              </p:blipFill>
              <p:spPr>
                <a:xfrm>
                  <a:off x="1835008" y="3133421"/>
                  <a:ext cx="242280" cy="1346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FCDFB822-2F46-D32B-1F8E-0F3BB64763D1}"/>
              </a:ext>
            </a:extLst>
          </p:cNvPr>
          <p:cNvGrpSpPr/>
          <p:nvPr/>
        </p:nvGrpSpPr>
        <p:grpSpPr>
          <a:xfrm>
            <a:off x="2399848" y="3052061"/>
            <a:ext cx="486720" cy="294120"/>
            <a:chOff x="2399848" y="3052061"/>
            <a:chExt cx="486720" cy="294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2">
              <p14:nvContentPartPr>
                <p14:cNvPr id="54" name="Ink 53">
                  <a:extLst>
                    <a:ext uri="{FF2B5EF4-FFF2-40B4-BE49-F238E27FC236}">
                      <a16:creationId xmlns:a16="http://schemas.microsoft.com/office/drawing/2014/main" id="{538B8993-290F-DF79-D788-4BA87786E574}"/>
                    </a:ext>
                  </a:extLst>
                </p14:cNvPr>
                <p14:cNvContentPartPr/>
                <p14:nvPr/>
              </p14:nvContentPartPr>
              <p14:xfrm>
                <a:off x="2399848" y="3052061"/>
                <a:ext cx="232920" cy="282960"/>
              </p14:xfrm>
            </p:contentPart>
          </mc:Choice>
          <mc:Fallback xmlns="">
            <p:pic>
              <p:nvPicPr>
                <p:cNvPr id="54" name="Ink 53">
                  <a:extLst>
                    <a:ext uri="{FF2B5EF4-FFF2-40B4-BE49-F238E27FC236}">
                      <a16:creationId xmlns:a16="http://schemas.microsoft.com/office/drawing/2014/main" id="{538B8993-290F-DF79-D788-4BA87786E574}"/>
                    </a:ext>
                  </a:extLst>
                </p:cNvPr>
                <p:cNvPicPr/>
                <p:nvPr/>
              </p:nvPicPr>
              <p:blipFill>
                <a:blip r:embed="rId93"/>
                <a:stretch>
                  <a:fillRect/>
                </a:stretch>
              </p:blipFill>
              <p:spPr>
                <a:xfrm>
                  <a:off x="2384728" y="3036581"/>
                  <a:ext cx="263520" cy="31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4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43E95777-6958-4EB6-508A-5F102D40C57D}"/>
                    </a:ext>
                  </a:extLst>
                </p14:cNvPr>
                <p14:cNvContentPartPr/>
                <p14:nvPr/>
              </p14:nvContentPartPr>
              <p14:xfrm>
                <a:off x="2476888" y="3255461"/>
                <a:ext cx="84960" cy="720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43E95777-6958-4EB6-508A-5F102D40C57D}"/>
                    </a:ext>
                  </a:extLst>
                </p:cNvPr>
                <p:cNvPicPr/>
                <p:nvPr/>
              </p:nvPicPr>
              <p:blipFill>
                <a:blip r:embed="rId95"/>
                <a:stretch>
                  <a:fillRect/>
                </a:stretch>
              </p:blipFill>
              <p:spPr>
                <a:xfrm>
                  <a:off x="2461408" y="3240341"/>
                  <a:ext cx="11556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6">
              <p14:nvContentPartPr>
                <p14:cNvPr id="56" name="Ink 55">
                  <a:extLst>
                    <a:ext uri="{FF2B5EF4-FFF2-40B4-BE49-F238E27FC236}">
                      <a16:creationId xmlns:a16="http://schemas.microsoft.com/office/drawing/2014/main" id="{05FF9A17-A2D6-FA98-4F40-37773A72D1E2}"/>
                    </a:ext>
                  </a:extLst>
                </p14:cNvPr>
                <p14:cNvContentPartPr/>
                <p14:nvPr/>
              </p14:nvContentPartPr>
              <p14:xfrm>
                <a:off x="2705488" y="3210101"/>
                <a:ext cx="46440" cy="110160"/>
              </p14:xfrm>
            </p:contentPart>
          </mc:Choice>
          <mc:Fallback xmlns="">
            <p:pic>
              <p:nvPicPr>
                <p:cNvPr id="56" name="Ink 55">
                  <a:extLst>
                    <a:ext uri="{FF2B5EF4-FFF2-40B4-BE49-F238E27FC236}">
                      <a16:creationId xmlns:a16="http://schemas.microsoft.com/office/drawing/2014/main" id="{05FF9A17-A2D6-FA98-4F40-37773A72D1E2}"/>
                    </a:ext>
                  </a:extLst>
                </p:cNvPr>
                <p:cNvPicPr/>
                <p:nvPr/>
              </p:nvPicPr>
              <p:blipFill>
                <a:blip r:embed="rId97"/>
                <a:stretch>
                  <a:fillRect/>
                </a:stretch>
              </p:blipFill>
              <p:spPr>
                <a:xfrm>
                  <a:off x="2690368" y="3194981"/>
                  <a:ext cx="77040" cy="140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8">
              <p14:nvContentPartPr>
                <p14:cNvPr id="57" name="Ink 56">
                  <a:extLst>
                    <a:ext uri="{FF2B5EF4-FFF2-40B4-BE49-F238E27FC236}">
                      <a16:creationId xmlns:a16="http://schemas.microsoft.com/office/drawing/2014/main" id="{C9F8505B-2BA2-41FD-7B88-ACA67F3CCBDC}"/>
                    </a:ext>
                  </a:extLst>
                </p14:cNvPr>
                <p14:cNvContentPartPr/>
                <p14:nvPr/>
              </p14:nvContentPartPr>
              <p14:xfrm>
                <a:off x="2838328" y="3238901"/>
                <a:ext cx="48240" cy="107280"/>
              </p14:xfrm>
            </p:contentPart>
          </mc:Choice>
          <mc:Fallback xmlns="">
            <p:pic>
              <p:nvPicPr>
                <p:cNvPr id="57" name="Ink 56">
                  <a:extLst>
                    <a:ext uri="{FF2B5EF4-FFF2-40B4-BE49-F238E27FC236}">
                      <a16:creationId xmlns:a16="http://schemas.microsoft.com/office/drawing/2014/main" id="{C9F8505B-2BA2-41FD-7B88-ACA67F3CCBDC}"/>
                    </a:ext>
                  </a:extLst>
                </p:cNvPr>
                <p:cNvPicPr/>
                <p:nvPr/>
              </p:nvPicPr>
              <p:blipFill>
                <a:blip r:embed="rId99"/>
                <a:stretch>
                  <a:fillRect/>
                </a:stretch>
              </p:blipFill>
              <p:spPr>
                <a:xfrm>
                  <a:off x="2822848" y="3223421"/>
                  <a:ext cx="78840" cy="137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FEB11670-82EE-0335-F529-8C49BF3563FA}"/>
              </a:ext>
            </a:extLst>
          </p:cNvPr>
          <p:cNvGrpSpPr/>
          <p:nvPr/>
        </p:nvGrpSpPr>
        <p:grpSpPr>
          <a:xfrm>
            <a:off x="1117888" y="3556061"/>
            <a:ext cx="1789560" cy="232920"/>
            <a:chOff x="1117888" y="3556061"/>
            <a:chExt cx="1789560" cy="232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0">
              <p14:nvContentPartPr>
                <p14:cNvPr id="61" name="Ink 60">
                  <a:extLst>
                    <a:ext uri="{FF2B5EF4-FFF2-40B4-BE49-F238E27FC236}">
                      <a16:creationId xmlns:a16="http://schemas.microsoft.com/office/drawing/2014/main" id="{950B56BB-01F4-DAB8-50F3-DD657B34F8B8}"/>
                    </a:ext>
                  </a:extLst>
                </p14:cNvPr>
                <p14:cNvContentPartPr/>
                <p14:nvPr/>
              </p14:nvContentPartPr>
              <p14:xfrm>
                <a:off x="1117888" y="3556061"/>
                <a:ext cx="148320" cy="222840"/>
              </p14:xfrm>
            </p:contentPart>
          </mc:Choice>
          <mc:Fallback xmlns="">
            <p:pic>
              <p:nvPicPr>
                <p:cNvPr id="61" name="Ink 60">
                  <a:extLst>
                    <a:ext uri="{FF2B5EF4-FFF2-40B4-BE49-F238E27FC236}">
                      <a16:creationId xmlns:a16="http://schemas.microsoft.com/office/drawing/2014/main" id="{950B56BB-01F4-DAB8-50F3-DD657B34F8B8}"/>
                    </a:ext>
                  </a:extLst>
                </p:cNvPr>
                <p:cNvPicPr/>
                <p:nvPr/>
              </p:nvPicPr>
              <p:blipFill>
                <a:blip r:embed="rId101"/>
                <a:stretch>
                  <a:fillRect/>
                </a:stretch>
              </p:blipFill>
              <p:spPr>
                <a:xfrm>
                  <a:off x="1102408" y="3540941"/>
                  <a:ext cx="178920" cy="253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2">
              <p14:nvContentPartPr>
                <p14:cNvPr id="62" name="Ink 61">
                  <a:extLst>
                    <a:ext uri="{FF2B5EF4-FFF2-40B4-BE49-F238E27FC236}">
                      <a16:creationId xmlns:a16="http://schemas.microsoft.com/office/drawing/2014/main" id="{3F74696C-92D9-796E-91AA-535FEAA5B363}"/>
                    </a:ext>
                  </a:extLst>
                </p14:cNvPr>
                <p14:cNvContentPartPr/>
                <p14:nvPr/>
              </p14:nvContentPartPr>
              <p14:xfrm>
                <a:off x="1323448" y="3561101"/>
                <a:ext cx="142560" cy="227880"/>
              </p14:xfrm>
            </p:contentPart>
          </mc:Choice>
          <mc:Fallback xmlns="">
            <p:pic>
              <p:nvPicPr>
                <p:cNvPr id="62" name="Ink 61">
                  <a:extLst>
                    <a:ext uri="{FF2B5EF4-FFF2-40B4-BE49-F238E27FC236}">
                      <a16:creationId xmlns:a16="http://schemas.microsoft.com/office/drawing/2014/main" id="{3F74696C-92D9-796E-91AA-535FEAA5B363}"/>
                    </a:ext>
                  </a:extLst>
                </p:cNvPr>
                <p:cNvPicPr/>
                <p:nvPr/>
              </p:nvPicPr>
              <p:blipFill>
                <a:blip r:embed="rId103"/>
                <a:stretch>
                  <a:fillRect/>
                </a:stretch>
              </p:blipFill>
              <p:spPr>
                <a:xfrm>
                  <a:off x="1308328" y="3545621"/>
                  <a:ext cx="173160" cy="25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4">
              <p14:nvContentPartPr>
                <p14:cNvPr id="63" name="Ink 62">
                  <a:extLst>
                    <a:ext uri="{FF2B5EF4-FFF2-40B4-BE49-F238E27FC236}">
                      <a16:creationId xmlns:a16="http://schemas.microsoft.com/office/drawing/2014/main" id="{992AB0A0-21F3-D598-34AC-177327FF95CB}"/>
                    </a:ext>
                  </a:extLst>
                </p14:cNvPr>
                <p14:cNvContentPartPr/>
                <p14:nvPr/>
              </p14:nvContentPartPr>
              <p14:xfrm>
                <a:off x="1359808" y="3700421"/>
                <a:ext cx="158040" cy="13320"/>
              </p14:xfrm>
            </p:contentPart>
          </mc:Choice>
          <mc:Fallback xmlns="">
            <p:pic>
              <p:nvPicPr>
                <p:cNvPr id="63" name="Ink 62">
                  <a:extLst>
                    <a:ext uri="{FF2B5EF4-FFF2-40B4-BE49-F238E27FC236}">
                      <a16:creationId xmlns:a16="http://schemas.microsoft.com/office/drawing/2014/main" id="{992AB0A0-21F3-D598-34AC-177327FF95CB}"/>
                    </a:ext>
                  </a:extLst>
                </p:cNvPr>
                <p:cNvPicPr/>
                <p:nvPr/>
              </p:nvPicPr>
              <p:blipFill>
                <a:blip r:embed="rId105"/>
                <a:stretch>
                  <a:fillRect/>
                </a:stretch>
              </p:blipFill>
              <p:spPr>
                <a:xfrm>
                  <a:off x="1344688" y="3685301"/>
                  <a:ext cx="188640" cy="439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6">
              <p14:nvContentPartPr>
                <p14:cNvPr id="64" name="Ink 63">
                  <a:extLst>
                    <a:ext uri="{FF2B5EF4-FFF2-40B4-BE49-F238E27FC236}">
                      <a16:creationId xmlns:a16="http://schemas.microsoft.com/office/drawing/2014/main" id="{88311417-9E88-87DA-6D84-59E6E0BD650D}"/>
                    </a:ext>
                  </a:extLst>
                </p14:cNvPr>
                <p14:cNvContentPartPr/>
                <p14:nvPr/>
              </p14:nvContentPartPr>
              <p14:xfrm>
                <a:off x="1552408" y="3563981"/>
                <a:ext cx="181080" cy="200160"/>
              </p14:xfrm>
            </p:contentPart>
          </mc:Choice>
          <mc:Fallback xmlns="">
            <p:pic>
              <p:nvPicPr>
                <p:cNvPr id="64" name="Ink 63">
                  <a:extLst>
                    <a:ext uri="{FF2B5EF4-FFF2-40B4-BE49-F238E27FC236}">
                      <a16:creationId xmlns:a16="http://schemas.microsoft.com/office/drawing/2014/main" id="{88311417-9E88-87DA-6D84-59E6E0BD650D}"/>
                    </a:ext>
                  </a:extLst>
                </p:cNvPr>
                <p:cNvPicPr/>
                <p:nvPr/>
              </p:nvPicPr>
              <p:blipFill>
                <a:blip r:embed="rId107"/>
                <a:stretch>
                  <a:fillRect/>
                </a:stretch>
              </p:blipFill>
              <p:spPr>
                <a:xfrm>
                  <a:off x="1536928" y="3548861"/>
                  <a:ext cx="211680" cy="23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8">
              <p14:nvContentPartPr>
                <p14:cNvPr id="65" name="Ink 64">
                  <a:extLst>
                    <a:ext uri="{FF2B5EF4-FFF2-40B4-BE49-F238E27FC236}">
                      <a16:creationId xmlns:a16="http://schemas.microsoft.com/office/drawing/2014/main" id="{647E83C6-4B19-D417-DA66-68057D403CDE}"/>
                    </a:ext>
                  </a:extLst>
                </p14:cNvPr>
                <p14:cNvContentPartPr/>
                <p14:nvPr/>
              </p14:nvContentPartPr>
              <p14:xfrm>
                <a:off x="1634848" y="3668741"/>
                <a:ext cx="113760" cy="6120"/>
              </p14:xfrm>
            </p:contentPart>
          </mc:Choice>
          <mc:Fallback xmlns="">
            <p:pic>
              <p:nvPicPr>
                <p:cNvPr id="65" name="Ink 64">
                  <a:extLst>
                    <a:ext uri="{FF2B5EF4-FFF2-40B4-BE49-F238E27FC236}">
                      <a16:creationId xmlns:a16="http://schemas.microsoft.com/office/drawing/2014/main" id="{647E83C6-4B19-D417-DA66-68057D403CDE}"/>
                    </a:ext>
                  </a:extLst>
                </p:cNvPr>
                <p:cNvPicPr/>
                <p:nvPr/>
              </p:nvPicPr>
              <p:blipFill>
                <a:blip r:embed="rId109"/>
                <a:stretch>
                  <a:fillRect/>
                </a:stretch>
              </p:blipFill>
              <p:spPr>
                <a:xfrm>
                  <a:off x="1619728" y="3653621"/>
                  <a:ext cx="14436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0">
              <p14:nvContentPartPr>
                <p14:cNvPr id="66" name="Ink 65">
                  <a:extLst>
                    <a:ext uri="{FF2B5EF4-FFF2-40B4-BE49-F238E27FC236}">
                      <a16:creationId xmlns:a16="http://schemas.microsoft.com/office/drawing/2014/main" id="{773A082F-52A8-722B-1228-B23364EBE910}"/>
                    </a:ext>
                  </a:extLst>
                </p14:cNvPr>
                <p14:cNvContentPartPr/>
                <p14:nvPr/>
              </p14:nvContentPartPr>
              <p14:xfrm>
                <a:off x="1815568" y="3647861"/>
                <a:ext cx="131040" cy="72360"/>
              </p14:xfrm>
            </p:contentPart>
          </mc:Choice>
          <mc:Fallback xmlns="">
            <p:pic>
              <p:nvPicPr>
                <p:cNvPr id="66" name="Ink 65">
                  <a:extLst>
                    <a:ext uri="{FF2B5EF4-FFF2-40B4-BE49-F238E27FC236}">
                      <a16:creationId xmlns:a16="http://schemas.microsoft.com/office/drawing/2014/main" id="{773A082F-52A8-722B-1228-B23364EBE910}"/>
                    </a:ext>
                  </a:extLst>
                </p:cNvPr>
                <p:cNvPicPr/>
                <p:nvPr/>
              </p:nvPicPr>
              <p:blipFill>
                <a:blip r:embed="rId111"/>
                <a:stretch>
                  <a:fillRect/>
                </a:stretch>
              </p:blipFill>
              <p:spPr>
                <a:xfrm>
                  <a:off x="1800448" y="3632741"/>
                  <a:ext cx="161640" cy="102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2">
              <p14:nvContentPartPr>
                <p14:cNvPr id="67" name="Ink 66">
                  <a:extLst>
                    <a:ext uri="{FF2B5EF4-FFF2-40B4-BE49-F238E27FC236}">
                      <a16:creationId xmlns:a16="http://schemas.microsoft.com/office/drawing/2014/main" id="{4DEECE78-943C-F5C7-E0B5-5AB5B442E83B}"/>
                    </a:ext>
                  </a:extLst>
                </p14:cNvPr>
                <p14:cNvContentPartPr/>
                <p14:nvPr/>
              </p14:nvContentPartPr>
              <p14:xfrm>
                <a:off x="2009608" y="3635261"/>
                <a:ext cx="48600" cy="99360"/>
              </p14:xfrm>
            </p:contentPart>
          </mc:Choice>
          <mc:Fallback xmlns="">
            <p:pic>
              <p:nvPicPr>
                <p:cNvPr id="67" name="Ink 66">
                  <a:extLst>
                    <a:ext uri="{FF2B5EF4-FFF2-40B4-BE49-F238E27FC236}">
                      <a16:creationId xmlns:a16="http://schemas.microsoft.com/office/drawing/2014/main" id="{4DEECE78-943C-F5C7-E0B5-5AB5B442E83B}"/>
                    </a:ext>
                  </a:extLst>
                </p:cNvPr>
                <p:cNvPicPr/>
                <p:nvPr/>
              </p:nvPicPr>
              <p:blipFill>
                <a:blip r:embed="rId113"/>
                <a:stretch>
                  <a:fillRect/>
                </a:stretch>
              </p:blipFill>
              <p:spPr>
                <a:xfrm>
                  <a:off x="1994488" y="3619781"/>
                  <a:ext cx="78840" cy="129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4">
              <p14:nvContentPartPr>
                <p14:cNvPr id="68" name="Ink 67">
                  <a:extLst>
                    <a:ext uri="{FF2B5EF4-FFF2-40B4-BE49-F238E27FC236}">
                      <a16:creationId xmlns:a16="http://schemas.microsoft.com/office/drawing/2014/main" id="{92BC1AAD-2AE3-9B44-F400-1F666B294519}"/>
                    </a:ext>
                  </a:extLst>
                </p14:cNvPr>
                <p14:cNvContentPartPr/>
                <p14:nvPr/>
              </p14:nvContentPartPr>
              <p14:xfrm>
                <a:off x="2115448" y="3638141"/>
                <a:ext cx="2160" cy="360"/>
              </p14:xfrm>
            </p:contentPart>
          </mc:Choice>
          <mc:Fallback xmlns="">
            <p:pic>
              <p:nvPicPr>
                <p:cNvPr id="68" name="Ink 67">
                  <a:extLst>
                    <a:ext uri="{FF2B5EF4-FFF2-40B4-BE49-F238E27FC236}">
                      <a16:creationId xmlns:a16="http://schemas.microsoft.com/office/drawing/2014/main" id="{92BC1AAD-2AE3-9B44-F400-1F666B294519}"/>
                    </a:ext>
                  </a:extLst>
                </p:cNvPr>
                <p:cNvPicPr/>
                <p:nvPr/>
              </p:nvPicPr>
              <p:blipFill>
                <a:blip r:embed="rId115"/>
                <a:stretch>
                  <a:fillRect/>
                </a:stretch>
              </p:blipFill>
              <p:spPr>
                <a:xfrm>
                  <a:off x="2100328" y="3623021"/>
                  <a:ext cx="327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6">
              <p14:nvContentPartPr>
                <p14:cNvPr id="69" name="Ink 68">
                  <a:extLst>
                    <a:ext uri="{FF2B5EF4-FFF2-40B4-BE49-F238E27FC236}">
                      <a16:creationId xmlns:a16="http://schemas.microsoft.com/office/drawing/2014/main" id="{82CE4E4A-5604-C464-386B-E1AE79BFABEA}"/>
                    </a:ext>
                  </a:extLst>
                </p14:cNvPr>
                <p14:cNvContentPartPr/>
                <p14:nvPr/>
              </p14:nvContentPartPr>
              <p14:xfrm>
                <a:off x="2059648" y="3614381"/>
                <a:ext cx="81000" cy="105120"/>
              </p14:xfrm>
            </p:contentPart>
          </mc:Choice>
          <mc:Fallback xmlns="">
            <p:pic>
              <p:nvPicPr>
                <p:cNvPr id="69" name="Ink 68">
                  <a:extLst>
                    <a:ext uri="{FF2B5EF4-FFF2-40B4-BE49-F238E27FC236}">
                      <a16:creationId xmlns:a16="http://schemas.microsoft.com/office/drawing/2014/main" id="{82CE4E4A-5604-C464-386B-E1AE79BFABEA}"/>
                    </a:ext>
                  </a:extLst>
                </p:cNvPr>
                <p:cNvPicPr/>
                <p:nvPr/>
              </p:nvPicPr>
              <p:blipFill>
                <a:blip r:embed="rId117"/>
                <a:stretch>
                  <a:fillRect/>
                </a:stretch>
              </p:blipFill>
              <p:spPr>
                <a:xfrm>
                  <a:off x="2044528" y="3599261"/>
                  <a:ext cx="111600" cy="135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8">
              <p14:nvContentPartPr>
                <p14:cNvPr id="70" name="Ink 69">
                  <a:extLst>
                    <a:ext uri="{FF2B5EF4-FFF2-40B4-BE49-F238E27FC236}">
                      <a16:creationId xmlns:a16="http://schemas.microsoft.com/office/drawing/2014/main" id="{3FD9CAC3-E30E-43BC-BF37-55F08C78E3E5}"/>
                    </a:ext>
                  </a:extLst>
                </p14:cNvPr>
                <p14:cNvContentPartPr/>
                <p14:nvPr/>
              </p14:nvContentPartPr>
              <p14:xfrm>
                <a:off x="2228848" y="3592781"/>
                <a:ext cx="21600" cy="135720"/>
              </p14:xfrm>
            </p:contentPart>
          </mc:Choice>
          <mc:Fallback xmlns="">
            <p:pic>
              <p:nvPicPr>
                <p:cNvPr id="70" name="Ink 69">
                  <a:extLst>
                    <a:ext uri="{FF2B5EF4-FFF2-40B4-BE49-F238E27FC236}">
                      <a16:creationId xmlns:a16="http://schemas.microsoft.com/office/drawing/2014/main" id="{3FD9CAC3-E30E-43BC-BF37-55F08C78E3E5}"/>
                    </a:ext>
                  </a:extLst>
                </p:cNvPr>
                <p:cNvPicPr/>
                <p:nvPr/>
              </p:nvPicPr>
              <p:blipFill>
                <a:blip r:embed="rId119"/>
                <a:stretch>
                  <a:fillRect/>
                </a:stretch>
              </p:blipFill>
              <p:spPr>
                <a:xfrm>
                  <a:off x="2213728" y="3577301"/>
                  <a:ext cx="51840" cy="16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0">
              <p14:nvContentPartPr>
                <p14:cNvPr id="71" name="Ink 70">
                  <a:extLst>
                    <a:ext uri="{FF2B5EF4-FFF2-40B4-BE49-F238E27FC236}">
                      <a16:creationId xmlns:a16="http://schemas.microsoft.com/office/drawing/2014/main" id="{B9FF769E-9D1B-789F-0352-C03A28261BAD}"/>
                    </a:ext>
                  </a:extLst>
                </p14:cNvPr>
                <p14:cNvContentPartPr/>
                <p14:nvPr/>
              </p14:nvContentPartPr>
              <p14:xfrm>
                <a:off x="2205808" y="3667661"/>
                <a:ext cx="81000" cy="6120"/>
              </p14:xfrm>
            </p:contentPart>
          </mc:Choice>
          <mc:Fallback xmlns="">
            <p:pic>
              <p:nvPicPr>
                <p:cNvPr id="71" name="Ink 70">
                  <a:extLst>
                    <a:ext uri="{FF2B5EF4-FFF2-40B4-BE49-F238E27FC236}">
                      <a16:creationId xmlns:a16="http://schemas.microsoft.com/office/drawing/2014/main" id="{B9FF769E-9D1B-789F-0352-C03A28261BAD}"/>
                    </a:ext>
                  </a:extLst>
                </p:cNvPr>
                <p:cNvPicPr/>
                <p:nvPr/>
              </p:nvPicPr>
              <p:blipFill>
                <a:blip r:embed="rId121"/>
                <a:stretch>
                  <a:fillRect/>
                </a:stretch>
              </p:blipFill>
              <p:spPr>
                <a:xfrm>
                  <a:off x="2190328" y="3652541"/>
                  <a:ext cx="1116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2">
              <p14:nvContentPartPr>
                <p14:cNvPr id="72" name="Ink 71">
                  <a:extLst>
                    <a:ext uri="{FF2B5EF4-FFF2-40B4-BE49-F238E27FC236}">
                      <a16:creationId xmlns:a16="http://schemas.microsoft.com/office/drawing/2014/main" id="{D2A6BCBF-A90B-1D02-56DF-B9F007C95F46}"/>
                    </a:ext>
                  </a:extLst>
                </p14:cNvPr>
                <p14:cNvContentPartPr/>
                <p14:nvPr/>
              </p14:nvContentPartPr>
              <p14:xfrm>
                <a:off x="2365288" y="3608621"/>
                <a:ext cx="77400" cy="115920"/>
              </p14:xfrm>
            </p:contentPart>
          </mc:Choice>
          <mc:Fallback xmlns="">
            <p:pic>
              <p:nvPicPr>
                <p:cNvPr id="72" name="Ink 71">
                  <a:extLst>
                    <a:ext uri="{FF2B5EF4-FFF2-40B4-BE49-F238E27FC236}">
                      <a16:creationId xmlns:a16="http://schemas.microsoft.com/office/drawing/2014/main" id="{D2A6BCBF-A90B-1D02-56DF-B9F007C95F46}"/>
                    </a:ext>
                  </a:extLst>
                </p:cNvPr>
                <p:cNvPicPr/>
                <p:nvPr/>
              </p:nvPicPr>
              <p:blipFill>
                <a:blip r:embed="rId123"/>
                <a:stretch>
                  <a:fillRect/>
                </a:stretch>
              </p:blipFill>
              <p:spPr>
                <a:xfrm>
                  <a:off x="2350168" y="3593141"/>
                  <a:ext cx="107640" cy="14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4">
              <p14:nvContentPartPr>
                <p14:cNvPr id="73" name="Ink 72">
                  <a:extLst>
                    <a:ext uri="{FF2B5EF4-FFF2-40B4-BE49-F238E27FC236}">
                      <a16:creationId xmlns:a16="http://schemas.microsoft.com/office/drawing/2014/main" id="{A056B392-DB57-01CF-D5C3-33B2E0B93689}"/>
                    </a:ext>
                  </a:extLst>
                </p14:cNvPr>
                <p14:cNvContentPartPr/>
                <p14:nvPr/>
              </p14:nvContentPartPr>
              <p14:xfrm>
                <a:off x="2365288" y="3563981"/>
                <a:ext cx="2160" cy="3240"/>
              </p14:xfrm>
            </p:contentPart>
          </mc:Choice>
          <mc:Fallback xmlns="">
            <p:pic>
              <p:nvPicPr>
                <p:cNvPr id="73" name="Ink 72">
                  <a:extLst>
                    <a:ext uri="{FF2B5EF4-FFF2-40B4-BE49-F238E27FC236}">
                      <a16:creationId xmlns:a16="http://schemas.microsoft.com/office/drawing/2014/main" id="{A056B392-DB57-01CF-D5C3-33B2E0B93689}"/>
                    </a:ext>
                  </a:extLst>
                </p:cNvPr>
                <p:cNvPicPr/>
                <p:nvPr/>
              </p:nvPicPr>
              <p:blipFill>
                <a:blip r:embed="rId125"/>
                <a:stretch>
                  <a:fillRect/>
                </a:stretch>
              </p:blipFill>
              <p:spPr>
                <a:xfrm>
                  <a:off x="2350168" y="3548861"/>
                  <a:ext cx="327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6">
              <p14:nvContentPartPr>
                <p14:cNvPr id="74" name="Ink 73">
                  <a:extLst>
                    <a:ext uri="{FF2B5EF4-FFF2-40B4-BE49-F238E27FC236}">
                      <a16:creationId xmlns:a16="http://schemas.microsoft.com/office/drawing/2014/main" id="{EAA38522-8A77-077C-75E6-ADF627AFCE72}"/>
                    </a:ext>
                  </a:extLst>
                </p14:cNvPr>
                <p14:cNvContentPartPr/>
                <p14:nvPr/>
              </p14:nvContentPartPr>
              <p14:xfrm>
                <a:off x="2542048" y="3603581"/>
                <a:ext cx="81000" cy="104040"/>
              </p14:xfrm>
            </p:contentPart>
          </mc:Choice>
          <mc:Fallback xmlns="">
            <p:pic>
              <p:nvPicPr>
                <p:cNvPr id="74" name="Ink 73">
                  <a:extLst>
                    <a:ext uri="{FF2B5EF4-FFF2-40B4-BE49-F238E27FC236}">
                      <a16:creationId xmlns:a16="http://schemas.microsoft.com/office/drawing/2014/main" id="{EAA38522-8A77-077C-75E6-ADF627AFCE72}"/>
                    </a:ext>
                  </a:extLst>
                </p:cNvPr>
                <p:cNvPicPr/>
                <p:nvPr/>
              </p:nvPicPr>
              <p:blipFill>
                <a:blip r:embed="rId127"/>
                <a:stretch>
                  <a:fillRect/>
                </a:stretch>
              </p:blipFill>
              <p:spPr>
                <a:xfrm>
                  <a:off x="2526928" y="3588101"/>
                  <a:ext cx="11160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8">
              <p14:nvContentPartPr>
                <p14:cNvPr id="75" name="Ink 74">
                  <a:extLst>
                    <a:ext uri="{FF2B5EF4-FFF2-40B4-BE49-F238E27FC236}">
                      <a16:creationId xmlns:a16="http://schemas.microsoft.com/office/drawing/2014/main" id="{F5A9630D-D3E9-1DC5-2604-1C55A7D39064}"/>
                    </a:ext>
                  </a:extLst>
                </p14:cNvPr>
                <p14:cNvContentPartPr/>
                <p14:nvPr/>
              </p14:nvContentPartPr>
              <p14:xfrm>
                <a:off x="2757328" y="3628061"/>
                <a:ext cx="150120" cy="87480"/>
              </p14:xfrm>
            </p:contentPart>
          </mc:Choice>
          <mc:Fallback xmlns="">
            <p:pic>
              <p:nvPicPr>
                <p:cNvPr id="75" name="Ink 74">
                  <a:extLst>
                    <a:ext uri="{FF2B5EF4-FFF2-40B4-BE49-F238E27FC236}">
                      <a16:creationId xmlns:a16="http://schemas.microsoft.com/office/drawing/2014/main" id="{F5A9630D-D3E9-1DC5-2604-1C55A7D39064}"/>
                    </a:ext>
                  </a:extLst>
                </p:cNvPr>
                <p:cNvPicPr/>
                <p:nvPr/>
              </p:nvPicPr>
              <p:blipFill>
                <a:blip r:embed="rId129"/>
                <a:stretch>
                  <a:fillRect/>
                </a:stretch>
              </p:blipFill>
              <p:spPr>
                <a:xfrm>
                  <a:off x="2742208" y="3612941"/>
                  <a:ext cx="180720" cy="1177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B398D508-D25A-4FD8-5E66-B69CE36BA4A6}"/>
              </a:ext>
            </a:extLst>
          </p:cNvPr>
          <p:cNvGrpSpPr/>
          <p:nvPr/>
        </p:nvGrpSpPr>
        <p:grpSpPr>
          <a:xfrm>
            <a:off x="1552408" y="3993101"/>
            <a:ext cx="793800" cy="152280"/>
            <a:chOff x="1552408" y="3993101"/>
            <a:chExt cx="793800" cy="152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0">
              <p14:nvContentPartPr>
                <p14:cNvPr id="77" name="Ink 76">
                  <a:extLst>
                    <a:ext uri="{FF2B5EF4-FFF2-40B4-BE49-F238E27FC236}">
                      <a16:creationId xmlns:a16="http://schemas.microsoft.com/office/drawing/2014/main" id="{8E04E9E6-6C28-6BC4-DCC5-3BF578A25BF5}"/>
                    </a:ext>
                  </a:extLst>
                </p14:cNvPr>
                <p14:cNvContentPartPr/>
                <p14:nvPr/>
              </p14:nvContentPartPr>
              <p14:xfrm>
                <a:off x="1552408" y="3993101"/>
                <a:ext cx="79200" cy="133920"/>
              </p14:xfrm>
            </p:contentPart>
          </mc:Choice>
          <mc:Fallback xmlns="">
            <p:pic>
              <p:nvPicPr>
                <p:cNvPr id="77" name="Ink 76">
                  <a:extLst>
                    <a:ext uri="{FF2B5EF4-FFF2-40B4-BE49-F238E27FC236}">
                      <a16:creationId xmlns:a16="http://schemas.microsoft.com/office/drawing/2014/main" id="{8E04E9E6-6C28-6BC4-DCC5-3BF578A25BF5}"/>
                    </a:ext>
                  </a:extLst>
                </p:cNvPr>
                <p:cNvPicPr/>
                <p:nvPr/>
              </p:nvPicPr>
              <p:blipFill>
                <a:blip r:embed="rId131"/>
                <a:stretch>
                  <a:fillRect/>
                </a:stretch>
              </p:blipFill>
              <p:spPr>
                <a:xfrm>
                  <a:off x="1536928" y="3977621"/>
                  <a:ext cx="109800" cy="16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2">
              <p14:nvContentPartPr>
                <p14:cNvPr id="78" name="Ink 77">
                  <a:extLst>
                    <a:ext uri="{FF2B5EF4-FFF2-40B4-BE49-F238E27FC236}">
                      <a16:creationId xmlns:a16="http://schemas.microsoft.com/office/drawing/2014/main" id="{7871E5DF-3243-F7ED-0A4B-E51E2F92BED3}"/>
                    </a:ext>
                  </a:extLst>
                </p14:cNvPr>
                <p14:cNvContentPartPr/>
                <p14:nvPr/>
              </p14:nvContentPartPr>
              <p14:xfrm>
                <a:off x="1755808" y="4039541"/>
                <a:ext cx="96480" cy="82440"/>
              </p14:xfrm>
            </p:contentPart>
          </mc:Choice>
          <mc:Fallback xmlns="">
            <p:pic>
              <p:nvPicPr>
                <p:cNvPr id="78" name="Ink 77">
                  <a:extLst>
                    <a:ext uri="{FF2B5EF4-FFF2-40B4-BE49-F238E27FC236}">
                      <a16:creationId xmlns:a16="http://schemas.microsoft.com/office/drawing/2014/main" id="{7871E5DF-3243-F7ED-0A4B-E51E2F92BED3}"/>
                    </a:ext>
                  </a:extLst>
                </p:cNvPr>
                <p:cNvPicPr/>
                <p:nvPr/>
              </p:nvPicPr>
              <p:blipFill>
                <a:blip r:embed="rId133"/>
                <a:stretch>
                  <a:fillRect/>
                </a:stretch>
              </p:blipFill>
              <p:spPr>
                <a:xfrm>
                  <a:off x="1740688" y="4024061"/>
                  <a:ext cx="12708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4">
              <p14:nvContentPartPr>
                <p14:cNvPr id="79" name="Ink 78">
                  <a:extLst>
                    <a:ext uri="{FF2B5EF4-FFF2-40B4-BE49-F238E27FC236}">
                      <a16:creationId xmlns:a16="http://schemas.microsoft.com/office/drawing/2014/main" id="{29CCF322-1B81-FF65-E222-E6DCBA2710FF}"/>
                    </a:ext>
                  </a:extLst>
                </p14:cNvPr>
                <p14:cNvContentPartPr/>
                <p14:nvPr/>
              </p14:nvContentPartPr>
              <p14:xfrm>
                <a:off x="1800088" y="4039541"/>
                <a:ext cx="290520" cy="100080"/>
              </p14:xfrm>
            </p:contentPart>
          </mc:Choice>
          <mc:Fallback xmlns="">
            <p:pic>
              <p:nvPicPr>
                <p:cNvPr id="79" name="Ink 78">
                  <a:extLst>
                    <a:ext uri="{FF2B5EF4-FFF2-40B4-BE49-F238E27FC236}">
                      <a16:creationId xmlns:a16="http://schemas.microsoft.com/office/drawing/2014/main" id="{29CCF322-1B81-FF65-E222-E6DCBA2710FF}"/>
                    </a:ext>
                  </a:extLst>
                </p:cNvPr>
                <p:cNvPicPr/>
                <p:nvPr/>
              </p:nvPicPr>
              <p:blipFill>
                <a:blip r:embed="rId135"/>
                <a:stretch>
                  <a:fillRect/>
                </a:stretch>
              </p:blipFill>
              <p:spPr>
                <a:xfrm>
                  <a:off x="1784968" y="4024061"/>
                  <a:ext cx="321120" cy="13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6">
              <p14:nvContentPartPr>
                <p14:cNvPr id="80" name="Ink 79">
                  <a:extLst>
                    <a:ext uri="{FF2B5EF4-FFF2-40B4-BE49-F238E27FC236}">
                      <a16:creationId xmlns:a16="http://schemas.microsoft.com/office/drawing/2014/main" id="{3D083E0D-503B-8FD4-2707-055663CAAC79}"/>
                    </a:ext>
                  </a:extLst>
                </p14:cNvPr>
                <p14:cNvContentPartPr/>
                <p14:nvPr/>
              </p14:nvContentPartPr>
              <p14:xfrm>
                <a:off x="2186368" y="4034501"/>
                <a:ext cx="159840" cy="110880"/>
              </p14:xfrm>
            </p:contentPart>
          </mc:Choice>
          <mc:Fallback xmlns="">
            <p:pic>
              <p:nvPicPr>
                <p:cNvPr id="80" name="Ink 79">
                  <a:extLst>
                    <a:ext uri="{FF2B5EF4-FFF2-40B4-BE49-F238E27FC236}">
                      <a16:creationId xmlns:a16="http://schemas.microsoft.com/office/drawing/2014/main" id="{3D083E0D-503B-8FD4-2707-055663CAAC79}"/>
                    </a:ext>
                  </a:extLst>
                </p:cNvPr>
                <p:cNvPicPr/>
                <p:nvPr/>
              </p:nvPicPr>
              <p:blipFill>
                <a:blip r:embed="rId137"/>
                <a:stretch>
                  <a:fillRect/>
                </a:stretch>
              </p:blipFill>
              <p:spPr>
                <a:xfrm>
                  <a:off x="2171248" y="4019381"/>
                  <a:ext cx="190440" cy="1414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5E115EA6-0B7D-D3AC-ECA7-3D08FEC739D1}"/>
              </a:ext>
            </a:extLst>
          </p:cNvPr>
          <p:cNvGrpSpPr/>
          <p:nvPr/>
        </p:nvGrpSpPr>
        <p:grpSpPr>
          <a:xfrm>
            <a:off x="3311008" y="3205061"/>
            <a:ext cx="396360" cy="216000"/>
            <a:chOff x="3311008" y="3205061"/>
            <a:chExt cx="396360" cy="2160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38">
              <p14:nvContentPartPr>
                <p14:cNvPr id="82" name="Ink 81">
                  <a:extLst>
                    <a:ext uri="{FF2B5EF4-FFF2-40B4-BE49-F238E27FC236}">
                      <a16:creationId xmlns:a16="http://schemas.microsoft.com/office/drawing/2014/main" id="{34DB75A6-2C36-7E2A-23AE-F399838284DC}"/>
                    </a:ext>
                  </a:extLst>
                </p14:cNvPr>
                <p14:cNvContentPartPr/>
                <p14:nvPr/>
              </p14:nvContentPartPr>
              <p14:xfrm>
                <a:off x="3311008" y="3205061"/>
                <a:ext cx="329040" cy="83520"/>
              </p14:xfrm>
            </p:contentPart>
          </mc:Choice>
          <mc:Fallback xmlns="">
            <p:pic>
              <p:nvPicPr>
                <p:cNvPr id="82" name="Ink 81">
                  <a:extLst>
                    <a:ext uri="{FF2B5EF4-FFF2-40B4-BE49-F238E27FC236}">
                      <a16:creationId xmlns:a16="http://schemas.microsoft.com/office/drawing/2014/main" id="{34DB75A6-2C36-7E2A-23AE-F399838284DC}"/>
                    </a:ext>
                  </a:extLst>
                </p:cNvPr>
                <p:cNvPicPr/>
                <p:nvPr/>
              </p:nvPicPr>
              <p:blipFill>
                <a:blip r:embed="rId139"/>
                <a:stretch>
                  <a:fillRect/>
                </a:stretch>
              </p:blipFill>
              <p:spPr>
                <a:xfrm>
                  <a:off x="3295888" y="3189941"/>
                  <a:ext cx="359640" cy="113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0">
              <p14:nvContentPartPr>
                <p14:cNvPr id="83" name="Ink 82">
                  <a:extLst>
                    <a:ext uri="{FF2B5EF4-FFF2-40B4-BE49-F238E27FC236}">
                      <a16:creationId xmlns:a16="http://schemas.microsoft.com/office/drawing/2014/main" id="{6E5BF7EB-9ACA-4445-C80F-82918B59E5AF}"/>
                    </a:ext>
                  </a:extLst>
                </p14:cNvPr>
                <p14:cNvContentPartPr/>
                <p14:nvPr/>
              </p14:nvContentPartPr>
              <p14:xfrm>
                <a:off x="3411088" y="3364181"/>
                <a:ext cx="296280" cy="56880"/>
              </p14:xfrm>
            </p:contentPart>
          </mc:Choice>
          <mc:Fallback xmlns="">
            <p:pic>
              <p:nvPicPr>
                <p:cNvPr id="83" name="Ink 82">
                  <a:extLst>
                    <a:ext uri="{FF2B5EF4-FFF2-40B4-BE49-F238E27FC236}">
                      <a16:creationId xmlns:a16="http://schemas.microsoft.com/office/drawing/2014/main" id="{6E5BF7EB-9ACA-4445-C80F-82918B59E5AF}"/>
                    </a:ext>
                  </a:extLst>
                </p:cNvPr>
                <p:cNvPicPr/>
                <p:nvPr/>
              </p:nvPicPr>
              <p:blipFill>
                <a:blip r:embed="rId141"/>
                <a:stretch>
                  <a:fillRect/>
                </a:stretch>
              </p:blipFill>
              <p:spPr>
                <a:xfrm>
                  <a:off x="3395608" y="3349061"/>
                  <a:ext cx="326880" cy="87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2">
            <p14:nvContentPartPr>
              <p14:cNvPr id="85" name="Ink 84">
                <a:extLst>
                  <a:ext uri="{FF2B5EF4-FFF2-40B4-BE49-F238E27FC236}">
                    <a16:creationId xmlns:a16="http://schemas.microsoft.com/office/drawing/2014/main" id="{94275FFB-2B9C-631F-B029-A061AC8CE291}"/>
                  </a:ext>
                </a:extLst>
              </p14:cNvPr>
              <p14:cNvContentPartPr/>
              <p14:nvPr/>
            </p14:nvContentPartPr>
            <p14:xfrm>
              <a:off x="4235488" y="2964941"/>
              <a:ext cx="4320" cy="272160"/>
            </p14:xfrm>
          </p:contentPart>
        </mc:Choice>
        <mc:Fallback xmlns="">
          <p:pic>
            <p:nvPicPr>
              <p:cNvPr id="85" name="Ink 84">
                <a:extLst>
                  <a:ext uri="{FF2B5EF4-FFF2-40B4-BE49-F238E27FC236}">
                    <a16:creationId xmlns:a16="http://schemas.microsoft.com/office/drawing/2014/main" id="{94275FFB-2B9C-631F-B029-A061AC8CE291}"/>
                  </a:ext>
                </a:extLst>
              </p:cNvPr>
              <p:cNvPicPr/>
              <p:nvPr/>
            </p:nvPicPr>
            <p:blipFill>
              <a:blip r:embed="rId143"/>
              <a:stretch>
                <a:fillRect/>
              </a:stretch>
            </p:blipFill>
            <p:spPr>
              <a:xfrm>
                <a:off x="4220368" y="2949821"/>
                <a:ext cx="34560" cy="302760"/>
              </a:xfrm>
              <a:prstGeom prst="rect">
                <a:avLst/>
              </a:prstGeom>
            </p:spPr>
          </p:pic>
        </mc:Fallback>
      </mc:AlternateContent>
      <p:grpSp>
        <p:nvGrpSpPr>
          <p:cNvPr id="93" name="Group 92">
            <a:extLst>
              <a:ext uri="{FF2B5EF4-FFF2-40B4-BE49-F238E27FC236}">
                <a16:creationId xmlns:a16="http://schemas.microsoft.com/office/drawing/2014/main" id="{5B36055B-B82C-071D-0362-10D0A0793835}"/>
              </a:ext>
            </a:extLst>
          </p:cNvPr>
          <p:cNvGrpSpPr/>
          <p:nvPr/>
        </p:nvGrpSpPr>
        <p:grpSpPr>
          <a:xfrm>
            <a:off x="4491088" y="3103181"/>
            <a:ext cx="228960" cy="158400"/>
            <a:chOff x="4491088" y="3103181"/>
            <a:chExt cx="228960" cy="1584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4">
              <p14:nvContentPartPr>
                <p14:cNvPr id="86" name="Ink 85">
                  <a:extLst>
                    <a:ext uri="{FF2B5EF4-FFF2-40B4-BE49-F238E27FC236}">
                      <a16:creationId xmlns:a16="http://schemas.microsoft.com/office/drawing/2014/main" id="{2201340D-B118-7EE1-0CE7-8FDC9EFF9147}"/>
                    </a:ext>
                  </a:extLst>
                </p14:cNvPr>
                <p14:cNvContentPartPr/>
                <p14:nvPr/>
              </p14:nvContentPartPr>
              <p14:xfrm>
                <a:off x="4491088" y="3105341"/>
                <a:ext cx="215640" cy="127080"/>
              </p14:xfrm>
            </p:contentPart>
          </mc:Choice>
          <mc:Fallback xmlns="">
            <p:pic>
              <p:nvPicPr>
                <p:cNvPr id="86" name="Ink 85">
                  <a:extLst>
                    <a:ext uri="{FF2B5EF4-FFF2-40B4-BE49-F238E27FC236}">
                      <a16:creationId xmlns:a16="http://schemas.microsoft.com/office/drawing/2014/main" id="{2201340D-B118-7EE1-0CE7-8FDC9EFF9147}"/>
                    </a:ext>
                  </a:extLst>
                </p:cNvPr>
                <p:cNvPicPr/>
                <p:nvPr/>
              </p:nvPicPr>
              <p:blipFill>
                <a:blip r:embed="rId145"/>
                <a:stretch>
                  <a:fillRect/>
                </a:stretch>
              </p:blipFill>
              <p:spPr>
                <a:xfrm>
                  <a:off x="4475968" y="3089861"/>
                  <a:ext cx="24624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6">
              <p14:nvContentPartPr>
                <p14:cNvPr id="87" name="Ink 86">
                  <a:extLst>
                    <a:ext uri="{FF2B5EF4-FFF2-40B4-BE49-F238E27FC236}">
                      <a16:creationId xmlns:a16="http://schemas.microsoft.com/office/drawing/2014/main" id="{13F92151-C83D-57E9-C402-295E533778F5}"/>
                    </a:ext>
                  </a:extLst>
                </p14:cNvPr>
                <p14:cNvContentPartPr/>
                <p14:nvPr/>
              </p14:nvContentPartPr>
              <p14:xfrm>
                <a:off x="4548688" y="3103181"/>
                <a:ext cx="171360" cy="158400"/>
              </p14:xfrm>
            </p:contentPart>
          </mc:Choice>
          <mc:Fallback xmlns="">
            <p:pic>
              <p:nvPicPr>
                <p:cNvPr id="87" name="Ink 86">
                  <a:extLst>
                    <a:ext uri="{FF2B5EF4-FFF2-40B4-BE49-F238E27FC236}">
                      <a16:creationId xmlns:a16="http://schemas.microsoft.com/office/drawing/2014/main" id="{13F92151-C83D-57E9-C402-295E533778F5}"/>
                    </a:ext>
                  </a:extLst>
                </p:cNvPr>
                <p:cNvPicPr/>
                <p:nvPr/>
              </p:nvPicPr>
              <p:blipFill>
                <a:blip r:embed="rId147"/>
                <a:stretch>
                  <a:fillRect/>
                </a:stretch>
              </p:blipFill>
              <p:spPr>
                <a:xfrm>
                  <a:off x="4533568" y="3088061"/>
                  <a:ext cx="201960" cy="1890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BABDE3A-F295-6DD8-BB36-B7BACFA6A521}"/>
              </a:ext>
            </a:extLst>
          </p:cNvPr>
          <p:cNvGrpSpPr/>
          <p:nvPr/>
        </p:nvGrpSpPr>
        <p:grpSpPr>
          <a:xfrm>
            <a:off x="4961968" y="3003461"/>
            <a:ext cx="377280" cy="276480"/>
            <a:chOff x="4961968" y="3003461"/>
            <a:chExt cx="377280" cy="276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8">
              <p14:nvContentPartPr>
                <p14:cNvPr id="88" name="Ink 87">
                  <a:extLst>
                    <a:ext uri="{FF2B5EF4-FFF2-40B4-BE49-F238E27FC236}">
                      <a16:creationId xmlns:a16="http://schemas.microsoft.com/office/drawing/2014/main" id="{21C2FA14-AB10-2A32-D67C-E3FC95377146}"/>
                    </a:ext>
                  </a:extLst>
                </p14:cNvPr>
                <p14:cNvContentPartPr/>
                <p14:nvPr/>
              </p14:nvContentPartPr>
              <p14:xfrm>
                <a:off x="4961968" y="3009941"/>
                <a:ext cx="17640" cy="237240"/>
              </p14:xfrm>
            </p:contentPart>
          </mc:Choice>
          <mc:Fallback xmlns="">
            <p:pic>
              <p:nvPicPr>
                <p:cNvPr id="88" name="Ink 87">
                  <a:extLst>
                    <a:ext uri="{FF2B5EF4-FFF2-40B4-BE49-F238E27FC236}">
                      <a16:creationId xmlns:a16="http://schemas.microsoft.com/office/drawing/2014/main" id="{21C2FA14-AB10-2A32-D67C-E3FC95377146}"/>
                    </a:ext>
                  </a:extLst>
                </p:cNvPr>
                <p:cNvPicPr/>
                <p:nvPr/>
              </p:nvPicPr>
              <p:blipFill>
                <a:blip r:embed="rId149"/>
                <a:stretch>
                  <a:fillRect/>
                </a:stretch>
              </p:blipFill>
              <p:spPr>
                <a:xfrm>
                  <a:off x="4946848" y="2994821"/>
                  <a:ext cx="48240" cy="267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0">
              <p14:nvContentPartPr>
                <p14:cNvPr id="89" name="Ink 88">
                  <a:extLst>
                    <a:ext uri="{FF2B5EF4-FFF2-40B4-BE49-F238E27FC236}">
                      <a16:creationId xmlns:a16="http://schemas.microsoft.com/office/drawing/2014/main" id="{96765B1E-E817-C77B-27F0-4DEB48516E45}"/>
                    </a:ext>
                  </a:extLst>
                </p14:cNvPr>
                <p14:cNvContentPartPr/>
                <p14:nvPr/>
              </p14:nvContentPartPr>
              <p14:xfrm>
                <a:off x="5100568" y="3152861"/>
                <a:ext cx="196560" cy="127080"/>
              </p14:xfrm>
            </p:contentPart>
          </mc:Choice>
          <mc:Fallback xmlns="">
            <p:pic>
              <p:nvPicPr>
                <p:cNvPr id="89" name="Ink 88">
                  <a:extLst>
                    <a:ext uri="{FF2B5EF4-FFF2-40B4-BE49-F238E27FC236}">
                      <a16:creationId xmlns:a16="http://schemas.microsoft.com/office/drawing/2014/main" id="{96765B1E-E817-C77B-27F0-4DEB48516E45}"/>
                    </a:ext>
                  </a:extLst>
                </p:cNvPr>
                <p:cNvPicPr/>
                <p:nvPr/>
              </p:nvPicPr>
              <p:blipFill>
                <a:blip r:embed="rId151"/>
                <a:stretch>
                  <a:fillRect/>
                </a:stretch>
              </p:blipFill>
              <p:spPr>
                <a:xfrm>
                  <a:off x="5085088" y="3137381"/>
                  <a:ext cx="226800" cy="15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2">
              <p14:nvContentPartPr>
                <p14:cNvPr id="90" name="Ink 89">
                  <a:extLst>
                    <a:ext uri="{FF2B5EF4-FFF2-40B4-BE49-F238E27FC236}">
                      <a16:creationId xmlns:a16="http://schemas.microsoft.com/office/drawing/2014/main" id="{251E2866-5D79-CD84-DD36-3EF63F5F52C6}"/>
                    </a:ext>
                  </a:extLst>
                </p14:cNvPr>
                <p14:cNvContentPartPr/>
                <p14:nvPr/>
              </p14:nvContentPartPr>
              <p14:xfrm>
                <a:off x="5230168" y="3003461"/>
                <a:ext cx="109080" cy="8280"/>
              </p14:xfrm>
            </p:contentPart>
          </mc:Choice>
          <mc:Fallback xmlns="">
            <p:pic>
              <p:nvPicPr>
                <p:cNvPr id="90" name="Ink 89">
                  <a:extLst>
                    <a:ext uri="{FF2B5EF4-FFF2-40B4-BE49-F238E27FC236}">
                      <a16:creationId xmlns:a16="http://schemas.microsoft.com/office/drawing/2014/main" id="{251E2866-5D79-CD84-DD36-3EF63F5F52C6}"/>
                    </a:ext>
                  </a:extLst>
                </p:cNvPr>
                <p:cNvPicPr/>
                <p:nvPr/>
              </p:nvPicPr>
              <p:blipFill>
                <a:blip r:embed="rId153"/>
                <a:stretch>
                  <a:fillRect/>
                </a:stretch>
              </p:blipFill>
              <p:spPr>
                <a:xfrm>
                  <a:off x="5215048" y="2988341"/>
                  <a:ext cx="139680" cy="388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61AD7061-8A67-7DA8-381B-FA7AB4096F34}"/>
              </a:ext>
            </a:extLst>
          </p:cNvPr>
          <p:cNvGrpSpPr/>
          <p:nvPr/>
        </p:nvGrpSpPr>
        <p:grpSpPr>
          <a:xfrm>
            <a:off x="5573248" y="2825621"/>
            <a:ext cx="869400" cy="463320"/>
            <a:chOff x="5573248" y="2825621"/>
            <a:chExt cx="869400" cy="463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4">
              <p14:nvContentPartPr>
                <p14:cNvPr id="91" name="Ink 90">
                  <a:extLst>
                    <a:ext uri="{FF2B5EF4-FFF2-40B4-BE49-F238E27FC236}">
                      <a16:creationId xmlns:a16="http://schemas.microsoft.com/office/drawing/2014/main" id="{E2257229-3D6A-563C-578D-A4449DEDF506}"/>
                    </a:ext>
                  </a:extLst>
                </p14:cNvPr>
                <p14:cNvContentPartPr/>
                <p14:nvPr/>
              </p14:nvContentPartPr>
              <p14:xfrm>
                <a:off x="5573248" y="2825621"/>
                <a:ext cx="171360" cy="208800"/>
              </p14:xfrm>
            </p:contentPart>
          </mc:Choice>
          <mc:Fallback xmlns="">
            <p:pic>
              <p:nvPicPr>
                <p:cNvPr id="91" name="Ink 90">
                  <a:extLst>
                    <a:ext uri="{FF2B5EF4-FFF2-40B4-BE49-F238E27FC236}">
                      <a16:creationId xmlns:a16="http://schemas.microsoft.com/office/drawing/2014/main" id="{E2257229-3D6A-563C-578D-A4449DEDF506}"/>
                    </a:ext>
                  </a:extLst>
                </p:cNvPr>
                <p:cNvPicPr/>
                <p:nvPr/>
              </p:nvPicPr>
              <p:blipFill>
                <a:blip r:embed="rId155"/>
                <a:stretch>
                  <a:fillRect/>
                </a:stretch>
              </p:blipFill>
              <p:spPr>
                <a:xfrm>
                  <a:off x="5558128" y="2810141"/>
                  <a:ext cx="201960" cy="23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56">
              <p14:nvContentPartPr>
                <p14:cNvPr id="94" name="Ink 93">
                  <a:extLst>
                    <a:ext uri="{FF2B5EF4-FFF2-40B4-BE49-F238E27FC236}">
                      <a16:creationId xmlns:a16="http://schemas.microsoft.com/office/drawing/2014/main" id="{37675D3E-8656-7982-01CB-981F9CC5B7E9}"/>
                    </a:ext>
                  </a:extLst>
                </p14:cNvPr>
                <p14:cNvContentPartPr/>
                <p14:nvPr/>
              </p14:nvContentPartPr>
              <p14:xfrm>
                <a:off x="5944408" y="2970701"/>
                <a:ext cx="498240" cy="318240"/>
              </p14:xfrm>
            </p:contentPart>
          </mc:Choice>
          <mc:Fallback xmlns="">
            <p:pic>
              <p:nvPicPr>
                <p:cNvPr id="94" name="Ink 93">
                  <a:extLst>
                    <a:ext uri="{FF2B5EF4-FFF2-40B4-BE49-F238E27FC236}">
                      <a16:creationId xmlns:a16="http://schemas.microsoft.com/office/drawing/2014/main" id="{37675D3E-8656-7982-01CB-981F9CC5B7E9}"/>
                    </a:ext>
                  </a:extLst>
                </p:cNvPr>
                <p:cNvPicPr/>
                <p:nvPr/>
              </p:nvPicPr>
              <p:blipFill>
                <a:blip r:embed="rId157"/>
                <a:stretch>
                  <a:fillRect/>
                </a:stretch>
              </p:blipFill>
              <p:spPr>
                <a:xfrm>
                  <a:off x="5928928" y="2955581"/>
                  <a:ext cx="528840" cy="348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D4F2B607-C7E1-CB9D-D44E-E2D28E924B7D}"/>
              </a:ext>
            </a:extLst>
          </p:cNvPr>
          <p:cNvGrpSpPr/>
          <p:nvPr/>
        </p:nvGrpSpPr>
        <p:grpSpPr>
          <a:xfrm>
            <a:off x="825568" y="4872941"/>
            <a:ext cx="640440" cy="271080"/>
            <a:chOff x="825568" y="4872941"/>
            <a:chExt cx="640440" cy="271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58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50728421-C344-2223-F93E-AACD2305DA0A}"/>
                    </a:ext>
                  </a:extLst>
                </p14:cNvPr>
                <p14:cNvContentPartPr/>
                <p14:nvPr/>
              </p14:nvContentPartPr>
              <p14:xfrm>
                <a:off x="825568" y="4872941"/>
                <a:ext cx="254160" cy="26028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50728421-C344-2223-F93E-AACD2305DA0A}"/>
                    </a:ext>
                  </a:extLst>
                </p:cNvPr>
                <p:cNvPicPr/>
                <p:nvPr/>
              </p:nvPicPr>
              <p:blipFill>
                <a:blip r:embed="rId159"/>
                <a:stretch>
                  <a:fillRect/>
                </a:stretch>
              </p:blipFill>
              <p:spPr>
                <a:xfrm>
                  <a:off x="810448" y="4857461"/>
                  <a:ext cx="284400" cy="290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0">
              <p14:nvContentPartPr>
                <p14:cNvPr id="97" name="Ink 96">
                  <a:extLst>
                    <a:ext uri="{FF2B5EF4-FFF2-40B4-BE49-F238E27FC236}">
                      <a16:creationId xmlns:a16="http://schemas.microsoft.com/office/drawing/2014/main" id="{CC44B2D4-93EB-FE9C-A00B-474483AB7AC9}"/>
                    </a:ext>
                  </a:extLst>
                </p14:cNvPr>
                <p14:cNvContentPartPr/>
                <p14:nvPr/>
              </p14:nvContentPartPr>
              <p14:xfrm>
                <a:off x="862288" y="5030981"/>
                <a:ext cx="192600" cy="6120"/>
              </p14:xfrm>
            </p:contentPart>
          </mc:Choice>
          <mc:Fallback xmlns="">
            <p:pic>
              <p:nvPicPr>
                <p:cNvPr id="97" name="Ink 96">
                  <a:extLst>
                    <a:ext uri="{FF2B5EF4-FFF2-40B4-BE49-F238E27FC236}">
                      <a16:creationId xmlns:a16="http://schemas.microsoft.com/office/drawing/2014/main" id="{CC44B2D4-93EB-FE9C-A00B-474483AB7AC9}"/>
                    </a:ext>
                  </a:extLst>
                </p:cNvPr>
                <p:cNvPicPr/>
                <p:nvPr/>
              </p:nvPicPr>
              <p:blipFill>
                <a:blip r:embed="rId161"/>
                <a:stretch>
                  <a:fillRect/>
                </a:stretch>
              </p:blipFill>
              <p:spPr>
                <a:xfrm>
                  <a:off x="846808" y="5015861"/>
                  <a:ext cx="22320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2">
              <p14:nvContentPartPr>
                <p14:cNvPr id="98" name="Ink 97">
                  <a:extLst>
                    <a:ext uri="{FF2B5EF4-FFF2-40B4-BE49-F238E27FC236}">
                      <a16:creationId xmlns:a16="http://schemas.microsoft.com/office/drawing/2014/main" id="{753D75FA-81D2-5592-ABA6-6E3F85EEE844}"/>
                    </a:ext>
                  </a:extLst>
                </p14:cNvPr>
                <p14:cNvContentPartPr/>
                <p14:nvPr/>
              </p14:nvContentPartPr>
              <p14:xfrm>
                <a:off x="1133008" y="4996421"/>
                <a:ext cx="131040" cy="147600"/>
              </p14:xfrm>
            </p:contentPart>
          </mc:Choice>
          <mc:Fallback xmlns="">
            <p:pic>
              <p:nvPicPr>
                <p:cNvPr id="98" name="Ink 97">
                  <a:extLst>
                    <a:ext uri="{FF2B5EF4-FFF2-40B4-BE49-F238E27FC236}">
                      <a16:creationId xmlns:a16="http://schemas.microsoft.com/office/drawing/2014/main" id="{753D75FA-81D2-5592-ABA6-6E3F85EEE844}"/>
                    </a:ext>
                  </a:extLst>
                </p:cNvPr>
                <p:cNvPicPr/>
                <p:nvPr/>
              </p:nvPicPr>
              <p:blipFill>
                <a:blip r:embed="rId163"/>
                <a:stretch>
                  <a:fillRect/>
                </a:stretch>
              </p:blipFill>
              <p:spPr>
                <a:xfrm>
                  <a:off x="1117888" y="4981301"/>
                  <a:ext cx="16164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4">
              <p14:nvContentPartPr>
                <p14:cNvPr id="99" name="Ink 98">
                  <a:extLst>
                    <a:ext uri="{FF2B5EF4-FFF2-40B4-BE49-F238E27FC236}">
                      <a16:creationId xmlns:a16="http://schemas.microsoft.com/office/drawing/2014/main" id="{6DF623B2-A7C3-5A31-84FB-025EEF8F1770}"/>
                    </a:ext>
                  </a:extLst>
                </p14:cNvPr>
                <p14:cNvContentPartPr/>
                <p14:nvPr/>
              </p14:nvContentPartPr>
              <p14:xfrm>
                <a:off x="1313728" y="5041781"/>
                <a:ext cx="152280" cy="98280"/>
              </p14:xfrm>
            </p:contentPart>
          </mc:Choice>
          <mc:Fallback xmlns="">
            <p:pic>
              <p:nvPicPr>
                <p:cNvPr id="99" name="Ink 98">
                  <a:extLst>
                    <a:ext uri="{FF2B5EF4-FFF2-40B4-BE49-F238E27FC236}">
                      <a16:creationId xmlns:a16="http://schemas.microsoft.com/office/drawing/2014/main" id="{6DF623B2-A7C3-5A31-84FB-025EEF8F1770}"/>
                    </a:ext>
                  </a:extLst>
                </p:cNvPr>
                <p:cNvPicPr/>
                <p:nvPr/>
              </p:nvPicPr>
              <p:blipFill>
                <a:blip r:embed="rId165"/>
                <a:stretch>
                  <a:fillRect/>
                </a:stretch>
              </p:blipFill>
              <p:spPr>
                <a:xfrm>
                  <a:off x="1298608" y="5026661"/>
                  <a:ext cx="182880" cy="1285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DB23BBC5-63D0-358A-A8CF-CD726285568B}"/>
              </a:ext>
            </a:extLst>
          </p:cNvPr>
          <p:cNvGrpSpPr/>
          <p:nvPr/>
        </p:nvGrpSpPr>
        <p:grpSpPr>
          <a:xfrm>
            <a:off x="1854448" y="4947101"/>
            <a:ext cx="467280" cy="120600"/>
            <a:chOff x="1854448" y="4947101"/>
            <a:chExt cx="467280" cy="12060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66">
              <p14:nvContentPartPr>
                <p14:cNvPr id="100" name="Ink 99">
                  <a:extLst>
                    <a:ext uri="{FF2B5EF4-FFF2-40B4-BE49-F238E27FC236}">
                      <a16:creationId xmlns:a16="http://schemas.microsoft.com/office/drawing/2014/main" id="{594F1B34-68C5-468D-6064-5B8B24CF69D9}"/>
                    </a:ext>
                  </a:extLst>
                </p14:cNvPr>
                <p14:cNvContentPartPr/>
                <p14:nvPr/>
              </p14:nvContentPartPr>
              <p14:xfrm>
                <a:off x="1854448" y="5004341"/>
                <a:ext cx="244080" cy="6120"/>
              </p14:xfrm>
            </p:contentPart>
          </mc:Choice>
          <mc:Fallback xmlns="">
            <p:pic>
              <p:nvPicPr>
                <p:cNvPr id="100" name="Ink 99">
                  <a:extLst>
                    <a:ext uri="{FF2B5EF4-FFF2-40B4-BE49-F238E27FC236}">
                      <a16:creationId xmlns:a16="http://schemas.microsoft.com/office/drawing/2014/main" id="{594F1B34-68C5-468D-6064-5B8B24CF69D9}"/>
                    </a:ext>
                  </a:extLst>
                </p:cNvPr>
                <p:cNvPicPr/>
                <p:nvPr/>
              </p:nvPicPr>
              <p:blipFill>
                <a:blip r:embed="rId167"/>
                <a:stretch>
                  <a:fillRect/>
                </a:stretch>
              </p:blipFill>
              <p:spPr>
                <a:xfrm>
                  <a:off x="1839328" y="4989221"/>
                  <a:ext cx="274680" cy="36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8">
              <p14:nvContentPartPr>
                <p14:cNvPr id="101" name="Ink 100">
                  <a:extLst>
                    <a:ext uri="{FF2B5EF4-FFF2-40B4-BE49-F238E27FC236}">
                      <a16:creationId xmlns:a16="http://schemas.microsoft.com/office/drawing/2014/main" id="{CC2C1999-6FBB-01C4-FE55-E68F47550983}"/>
                    </a:ext>
                  </a:extLst>
                </p14:cNvPr>
                <p14:cNvContentPartPr/>
                <p14:nvPr/>
              </p14:nvContentPartPr>
              <p14:xfrm>
                <a:off x="2180968" y="4947101"/>
                <a:ext cx="140760" cy="120600"/>
              </p14:xfrm>
            </p:contentPart>
          </mc:Choice>
          <mc:Fallback xmlns="">
            <p:pic>
              <p:nvPicPr>
                <p:cNvPr id="101" name="Ink 100">
                  <a:extLst>
                    <a:ext uri="{FF2B5EF4-FFF2-40B4-BE49-F238E27FC236}">
                      <a16:creationId xmlns:a16="http://schemas.microsoft.com/office/drawing/2014/main" id="{CC2C1999-6FBB-01C4-FE55-E68F47550983}"/>
                    </a:ext>
                  </a:extLst>
                </p:cNvPr>
                <p:cNvPicPr/>
                <p:nvPr/>
              </p:nvPicPr>
              <p:blipFill>
                <a:blip r:embed="rId169"/>
                <a:stretch>
                  <a:fillRect/>
                </a:stretch>
              </p:blipFill>
              <p:spPr>
                <a:xfrm>
                  <a:off x="2165488" y="4931981"/>
                  <a:ext cx="171000" cy="15120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29CA0FDE-54A1-8B34-05E7-58BF39F37968}"/>
              </a:ext>
            </a:extLst>
          </p:cNvPr>
          <p:cNvGrpSpPr/>
          <p:nvPr/>
        </p:nvGrpSpPr>
        <p:grpSpPr>
          <a:xfrm>
            <a:off x="2620888" y="4771061"/>
            <a:ext cx="586800" cy="344520"/>
            <a:chOff x="2620888" y="4771061"/>
            <a:chExt cx="586800" cy="344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0">
              <p14:nvContentPartPr>
                <p14:cNvPr id="102" name="Ink 101">
                  <a:extLst>
                    <a:ext uri="{FF2B5EF4-FFF2-40B4-BE49-F238E27FC236}">
                      <a16:creationId xmlns:a16="http://schemas.microsoft.com/office/drawing/2014/main" id="{CBD9AD07-664B-6D93-218E-73A092699D17}"/>
                    </a:ext>
                  </a:extLst>
                </p14:cNvPr>
                <p14:cNvContentPartPr/>
                <p14:nvPr/>
              </p14:nvContentPartPr>
              <p14:xfrm>
                <a:off x="2620888" y="4771061"/>
                <a:ext cx="211680" cy="344520"/>
              </p14:xfrm>
            </p:contentPart>
          </mc:Choice>
          <mc:Fallback xmlns="">
            <p:pic>
              <p:nvPicPr>
                <p:cNvPr id="102" name="Ink 101">
                  <a:extLst>
                    <a:ext uri="{FF2B5EF4-FFF2-40B4-BE49-F238E27FC236}">
                      <a16:creationId xmlns:a16="http://schemas.microsoft.com/office/drawing/2014/main" id="{CBD9AD07-664B-6D93-218E-73A092699D17}"/>
                    </a:ext>
                  </a:extLst>
                </p:cNvPr>
                <p:cNvPicPr/>
                <p:nvPr/>
              </p:nvPicPr>
              <p:blipFill>
                <a:blip r:embed="rId171"/>
                <a:stretch>
                  <a:fillRect/>
                </a:stretch>
              </p:blipFill>
              <p:spPr>
                <a:xfrm>
                  <a:off x="2605768" y="4755581"/>
                  <a:ext cx="242280" cy="37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2">
              <p14:nvContentPartPr>
                <p14:cNvPr id="103" name="Ink 102">
                  <a:extLst>
                    <a:ext uri="{FF2B5EF4-FFF2-40B4-BE49-F238E27FC236}">
                      <a16:creationId xmlns:a16="http://schemas.microsoft.com/office/drawing/2014/main" id="{F9CE80CD-C155-3959-C5E3-2D0B30B60502}"/>
                    </a:ext>
                  </a:extLst>
                </p14:cNvPr>
                <p14:cNvContentPartPr/>
                <p14:nvPr/>
              </p14:nvContentPartPr>
              <p14:xfrm>
                <a:off x="2669128" y="5007221"/>
                <a:ext cx="98280" cy="3240"/>
              </p14:xfrm>
            </p:contentPart>
          </mc:Choice>
          <mc:Fallback xmlns="">
            <p:pic>
              <p:nvPicPr>
                <p:cNvPr id="103" name="Ink 102">
                  <a:extLst>
                    <a:ext uri="{FF2B5EF4-FFF2-40B4-BE49-F238E27FC236}">
                      <a16:creationId xmlns:a16="http://schemas.microsoft.com/office/drawing/2014/main" id="{F9CE80CD-C155-3959-C5E3-2D0B30B60502}"/>
                    </a:ext>
                  </a:extLst>
                </p:cNvPr>
                <p:cNvPicPr/>
                <p:nvPr/>
              </p:nvPicPr>
              <p:blipFill>
                <a:blip r:embed="rId173"/>
                <a:stretch>
                  <a:fillRect/>
                </a:stretch>
              </p:blipFill>
              <p:spPr>
                <a:xfrm>
                  <a:off x="2653648" y="4992101"/>
                  <a:ext cx="1288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4">
              <p14:nvContentPartPr>
                <p14:cNvPr id="104" name="Ink 103">
                  <a:extLst>
                    <a:ext uri="{FF2B5EF4-FFF2-40B4-BE49-F238E27FC236}">
                      <a16:creationId xmlns:a16="http://schemas.microsoft.com/office/drawing/2014/main" id="{4FC31F86-820C-737E-7E32-CA2A9D4B4B8D}"/>
                    </a:ext>
                  </a:extLst>
                </p14:cNvPr>
                <p14:cNvContentPartPr/>
                <p14:nvPr/>
              </p14:nvContentPartPr>
              <p14:xfrm>
                <a:off x="2911048" y="5015141"/>
                <a:ext cx="132840" cy="84240"/>
              </p14:xfrm>
            </p:contentPart>
          </mc:Choice>
          <mc:Fallback xmlns="">
            <p:pic>
              <p:nvPicPr>
                <p:cNvPr id="104" name="Ink 103">
                  <a:extLst>
                    <a:ext uri="{FF2B5EF4-FFF2-40B4-BE49-F238E27FC236}">
                      <a16:creationId xmlns:a16="http://schemas.microsoft.com/office/drawing/2014/main" id="{4FC31F86-820C-737E-7E32-CA2A9D4B4B8D}"/>
                    </a:ext>
                  </a:extLst>
                </p:cNvPr>
                <p:cNvPicPr/>
                <p:nvPr/>
              </p:nvPicPr>
              <p:blipFill>
                <a:blip r:embed="rId175"/>
                <a:stretch>
                  <a:fillRect/>
                </a:stretch>
              </p:blipFill>
              <p:spPr>
                <a:xfrm>
                  <a:off x="2895928" y="5000021"/>
                  <a:ext cx="163440" cy="114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76">
              <p14:nvContentPartPr>
                <p14:cNvPr id="105" name="Ink 104">
                  <a:extLst>
                    <a:ext uri="{FF2B5EF4-FFF2-40B4-BE49-F238E27FC236}">
                      <a16:creationId xmlns:a16="http://schemas.microsoft.com/office/drawing/2014/main" id="{496EBD64-D672-B2CE-CDB5-FAC1C0B85924}"/>
                    </a:ext>
                  </a:extLst>
                </p14:cNvPr>
                <p14:cNvContentPartPr/>
                <p14:nvPr/>
              </p14:nvContentPartPr>
              <p14:xfrm>
                <a:off x="3180328" y="4997501"/>
                <a:ext cx="27360" cy="100080"/>
              </p14:xfrm>
            </p:contentPart>
          </mc:Choice>
          <mc:Fallback xmlns="">
            <p:pic>
              <p:nvPicPr>
                <p:cNvPr id="105" name="Ink 104">
                  <a:extLst>
                    <a:ext uri="{FF2B5EF4-FFF2-40B4-BE49-F238E27FC236}">
                      <a16:creationId xmlns:a16="http://schemas.microsoft.com/office/drawing/2014/main" id="{496EBD64-D672-B2CE-CDB5-FAC1C0B85924}"/>
                    </a:ext>
                  </a:extLst>
                </p:cNvPr>
                <p:cNvPicPr/>
                <p:nvPr/>
              </p:nvPicPr>
              <p:blipFill>
                <a:blip r:embed="rId177"/>
                <a:stretch>
                  <a:fillRect/>
                </a:stretch>
              </p:blipFill>
              <p:spPr>
                <a:xfrm>
                  <a:off x="3165208" y="4982021"/>
                  <a:ext cx="57960" cy="1306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8436DB4E-8A79-E03C-DCD2-28740B43F474}"/>
              </a:ext>
            </a:extLst>
          </p:cNvPr>
          <p:cNvGrpSpPr/>
          <p:nvPr/>
        </p:nvGrpSpPr>
        <p:grpSpPr>
          <a:xfrm>
            <a:off x="1144528" y="5375861"/>
            <a:ext cx="1759320" cy="239760"/>
            <a:chOff x="1144528" y="5375861"/>
            <a:chExt cx="1759320" cy="2397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78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4ECEC984-F16B-A0C8-C51F-33F92A091106}"/>
                    </a:ext>
                  </a:extLst>
                </p14:cNvPr>
                <p14:cNvContentPartPr/>
                <p14:nvPr/>
              </p14:nvContentPartPr>
              <p14:xfrm>
                <a:off x="1144528" y="5395661"/>
                <a:ext cx="252000" cy="21996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4ECEC984-F16B-A0C8-C51F-33F92A091106}"/>
                    </a:ext>
                  </a:extLst>
                </p:cNvPr>
                <p:cNvPicPr/>
                <p:nvPr/>
              </p:nvPicPr>
              <p:blipFill>
                <a:blip r:embed="rId179"/>
                <a:stretch>
                  <a:fillRect/>
                </a:stretch>
              </p:blipFill>
              <p:spPr>
                <a:xfrm>
                  <a:off x="1129408" y="5380541"/>
                  <a:ext cx="282600" cy="250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0">
              <p14:nvContentPartPr>
                <p14:cNvPr id="107" name="Ink 106">
                  <a:extLst>
                    <a:ext uri="{FF2B5EF4-FFF2-40B4-BE49-F238E27FC236}">
                      <a16:creationId xmlns:a16="http://schemas.microsoft.com/office/drawing/2014/main" id="{EFF49238-E62F-1168-4341-568855AF3E1F}"/>
                    </a:ext>
                  </a:extLst>
                </p14:cNvPr>
                <p14:cNvContentPartPr/>
                <p14:nvPr/>
              </p14:nvContentPartPr>
              <p14:xfrm>
                <a:off x="1481848" y="5375861"/>
                <a:ext cx="124560" cy="223920"/>
              </p14:xfrm>
            </p:contentPart>
          </mc:Choice>
          <mc:Fallback xmlns="">
            <p:pic>
              <p:nvPicPr>
                <p:cNvPr id="107" name="Ink 106">
                  <a:extLst>
                    <a:ext uri="{FF2B5EF4-FFF2-40B4-BE49-F238E27FC236}">
                      <a16:creationId xmlns:a16="http://schemas.microsoft.com/office/drawing/2014/main" id="{EFF49238-E62F-1168-4341-568855AF3E1F}"/>
                    </a:ext>
                  </a:extLst>
                </p:cNvPr>
                <p:cNvPicPr/>
                <p:nvPr/>
              </p:nvPicPr>
              <p:blipFill>
                <a:blip r:embed="rId181"/>
                <a:stretch>
                  <a:fillRect/>
                </a:stretch>
              </p:blipFill>
              <p:spPr>
                <a:xfrm>
                  <a:off x="1466368" y="5360741"/>
                  <a:ext cx="155160" cy="254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2">
              <p14:nvContentPartPr>
                <p14:cNvPr id="108" name="Ink 107">
                  <a:extLst>
                    <a:ext uri="{FF2B5EF4-FFF2-40B4-BE49-F238E27FC236}">
                      <a16:creationId xmlns:a16="http://schemas.microsoft.com/office/drawing/2014/main" id="{2A9E3C33-CC65-570D-5D67-C2D39339FACC}"/>
                    </a:ext>
                  </a:extLst>
                </p14:cNvPr>
                <p14:cNvContentPartPr/>
                <p14:nvPr/>
              </p14:nvContentPartPr>
              <p14:xfrm>
                <a:off x="1536928" y="5510501"/>
                <a:ext cx="148320" cy="2160"/>
              </p14:xfrm>
            </p:contentPart>
          </mc:Choice>
          <mc:Fallback xmlns="">
            <p:pic>
              <p:nvPicPr>
                <p:cNvPr id="108" name="Ink 107">
                  <a:extLst>
                    <a:ext uri="{FF2B5EF4-FFF2-40B4-BE49-F238E27FC236}">
                      <a16:creationId xmlns:a16="http://schemas.microsoft.com/office/drawing/2014/main" id="{2A9E3C33-CC65-570D-5D67-C2D39339FACC}"/>
                    </a:ext>
                  </a:extLst>
                </p:cNvPr>
                <p:cNvPicPr/>
                <p:nvPr/>
              </p:nvPicPr>
              <p:blipFill>
                <a:blip r:embed="rId183"/>
                <a:stretch>
                  <a:fillRect/>
                </a:stretch>
              </p:blipFill>
              <p:spPr>
                <a:xfrm>
                  <a:off x="1521448" y="5495021"/>
                  <a:ext cx="17892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4">
              <p14:nvContentPartPr>
                <p14:cNvPr id="109" name="Ink 108">
                  <a:extLst>
                    <a:ext uri="{FF2B5EF4-FFF2-40B4-BE49-F238E27FC236}">
                      <a16:creationId xmlns:a16="http://schemas.microsoft.com/office/drawing/2014/main" id="{8EF65DCC-8679-1431-F402-566E48C0273E}"/>
                    </a:ext>
                  </a:extLst>
                </p14:cNvPr>
                <p14:cNvContentPartPr/>
                <p14:nvPr/>
              </p14:nvContentPartPr>
              <p14:xfrm>
                <a:off x="1748248" y="5414381"/>
                <a:ext cx="100440" cy="184320"/>
              </p14:xfrm>
            </p:contentPart>
          </mc:Choice>
          <mc:Fallback xmlns="">
            <p:pic>
              <p:nvPicPr>
                <p:cNvPr id="109" name="Ink 108">
                  <a:extLst>
                    <a:ext uri="{FF2B5EF4-FFF2-40B4-BE49-F238E27FC236}">
                      <a16:creationId xmlns:a16="http://schemas.microsoft.com/office/drawing/2014/main" id="{8EF65DCC-8679-1431-F402-566E48C0273E}"/>
                    </a:ext>
                  </a:extLst>
                </p:cNvPr>
                <p:cNvPicPr/>
                <p:nvPr/>
              </p:nvPicPr>
              <p:blipFill>
                <a:blip r:embed="rId185"/>
                <a:stretch>
                  <a:fillRect/>
                </a:stretch>
              </p:blipFill>
              <p:spPr>
                <a:xfrm>
                  <a:off x="1733128" y="5399261"/>
                  <a:ext cx="130680" cy="21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6">
              <p14:nvContentPartPr>
                <p14:cNvPr id="110" name="Ink 109">
                  <a:extLst>
                    <a:ext uri="{FF2B5EF4-FFF2-40B4-BE49-F238E27FC236}">
                      <a16:creationId xmlns:a16="http://schemas.microsoft.com/office/drawing/2014/main" id="{25ADDD06-BFAE-FC62-43C3-37E0CEE2FFCC}"/>
                    </a:ext>
                  </a:extLst>
                </p14:cNvPr>
                <p14:cNvContentPartPr/>
                <p14:nvPr/>
              </p14:nvContentPartPr>
              <p14:xfrm>
                <a:off x="1746448" y="5523461"/>
                <a:ext cx="150120" cy="19080"/>
              </p14:xfrm>
            </p:contentPart>
          </mc:Choice>
          <mc:Fallback xmlns="">
            <p:pic>
              <p:nvPicPr>
                <p:cNvPr id="110" name="Ink 109">
                  <a:extLst>
                    <a:ext uri="{FF2B5EF4-FFF2-40B4-BE49-F238E27FC236}">
                      <a16:creationId xmlns:a16="http://schemas.microsoft.com/office/drawing/2014/main" id="{25ADDD06-BFAE-FC62-43C3-37E0CEE2FFCC}"/>
                    </a:ext>
                  </a:extLst>
                </p:cNvPr>
                <p:cNvPicPr/>
                <p:nvPr/>
              </p:nvPicPr>
              <p:blipFill>
                <a:blip r:embed="rId187"/>
                <a:stretch>
                  <a:fillRect/>
                </a:stretch>
              </p:blipFill>
              <p:spPr>
                <a:xfrm>
                  <a:off x="1730968" y="5507981"/>
                  <a:ext cx="180720" cy="49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8">
              <p14:nvContentPartPr>
                <p14:cNvPr id="111" name="Ink 110">
                  <a:extLst>
                    <a:ext uri="{FF2B5EF4-FFF2-40B4-BE49-F238E27FC236}">
                      <a16:creationId xmlns:a16="http://schemas.microsoft.com/office/drawing/2014/main" id="{7D762DE7-A696-C145-D1D9-A4BBDDAB68E7}"/>
                    </a:ext>
                  </a:extLst>
                </p14:cNvPr>
                <p14:cNvContentPartPr/>
                <p14:nvPr/>
              </p14:nvContentPartPr>
              <p14:xfrm>
                <a:off x="1967488" y="5508341"/>
                <a:ext cx="146520" cy="58680"/>
              </p14:xfrm>
            </p:contentPart>
          </mc:Choice>
          <mc:Fallback xmlns="">
            <p:pic>
              <p:nvPicPr>
                <p:cNvPr id="111" name="Ink 110">
                  <a:extLst>
                    <a:ext uri="{FF2B5EF4-FFF2-40B4-BE49-F238E27FC236}">
                      <a16:creationId xmlns:a16="http://schemas.microsoft.com/office/drawing/2014/main" id="{7D762DE7-A696-C145-D1D9-A4BBDDAB68E7}"/>
                    </a:ext>
                  </a:extLst>
                </p:cNvPr>
                <p:cNvPicPr/>
                <p:nvPr/>
              </p:nvPicPr>
              <p:blipFill>
                <a:blip r:embed="rId189"/>
                <a:stretch>
                  <a:fillRect/>
                </a:stretch>
              </p:blipFill>
              <p:spPr>
                <a:xfrm>
                  <a:off x="1952008" y="5493221"/>
                  <a:ext cx="177120" cy="8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0">
              <p14:nvContentPartPr>
                <p14:cNvPr id="112" name="Ink 111">
                  <a:extLst>
                    <a:ext uri="{FF2B5EF4-FFF2-40B4-BE49-F238E27FC236}">
                      <a16:creationId xmlns:a16="http://schemas.microsoft.com/office/drawing/2014/main" id="{A93A5F27-B3FD-1A89-7A4D-910494B5AC36}"/>
                    </a:ext>
                  </a:extLst>
                </p14:cNvPr>
                <p14:cNvContentPartPr/>
                <p14:nvPr/>
              </p14:nvContentPartPr>
              <p14:xfrm>
                <a:off x="2151808" y="5483861"/>
                <a:ext cx="86760" cy="82440"/>
              </p14:xfrm>
            </p:contentPart>
          </mc:Choice>
          <mc:Fallback xmlns="">
            <p:pic>
              <p:nvPicPr>
                <p:cNvPr id="112" name="Ink 111">
                  <a:extLst>
                    <a:ext uri="{FF2B5EF4-FFF2-40B4-BE49-F238E27FC236}">
                      <a16:creationId xmlns:a16="http://schemas.microsoft.com/office/drawing/2014/main" id="{A93A5F27-B3FD-1A89-7A4D-910494B5AC36}"/>
                    </a:ext>
                  </a:extLst>
                </p:cNvPr>
                <p:cNvPicPr/>
                <p:nvPr/>
              </p:nvPicPr>
              <p:blipFill>
                <a:blip r:embed="rId191"/>
                <a:stretch>
                  <a:fillRect/>
                </a:stretch>
              </p:blipFill>
              <p:spPr>
                <a:xfrm>
                  <a:off x="2136688" y="5468381"/>
                  <a:ext cx="117360" cy="113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2">
              <p14:nvContentPartPr>
                <p14:cNvPr id="113" name="Ink 112">
                  <a:extLst>
                    <a:ext uri="{FF2B5EF4-FFF2-40B4-BE49-F238E27FC236}">
                      <a16:creationId xmlns:a16="http://schemas.microsoft.com/office/drawing/2014/main" id="{3120E58B-EEBA-0631-032F-711B12F96A69}"/>
                    </a:ext>
                  </a:extLst>
                </p14:cNvPr>
                <p14:cNvContentPartPr/>
                <p14:nvPr/>
              </p14:nvContentPartPr>
              <p14:xfrm>
                <a:off x="2302648" y="5464781"/>
                <a:ext cx="14760" cy="107280"/>
              </p14:xfrm>
            </p:contentPart>
          </mc:Choice>
          <mc:Fallback xmlns="">
            <p:pic>
              <p:nvPicPr>
                <p:cNvPr id="113" name="Ink 112">
                  <a:extLst>
                    <a:ext uri="{FF2B5EF4-FFF2-40B4-BE49-F238E27FC236}">
                      <a16:creationId xmlns:a16="http://schemas.microsoft.com/office/drawing/2014/main" id="{3120E58B-EEBA-0631-032F-711B12F96A69}"/>
                    </a:ext>
                  </a:extLst>
                </p:cNvPr>
                <p:cNvPicPr/>
                <p:nvPr/>
              </p:nvPicPr>
              <p:blipFill>
                <a:blip r:embed="rId193"/>
                <a:stretch>
                  <a:fillRect/>
                </a:stretch>
              </p:blipFill>
              <p:spPr>
                <a:xfrm>
                  <a:off x="2287528" y="5449661"/>
                  <a:ext cx="4536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4">
              <p14:nvContentPartPr>
                <p14:cNvPr id="114" name="Ink 113">
                  <a:extLst>
                    <a:ext uri="{FF2B5EF4-FFF2-40B4-BE49-F238E27FC236}">
                      <a16:creationId xmlns:a16="http://schemas.microsoft.com/office/drawing/2014/main" id="{75DA1BD8-F432-D426-5ABE-BF3F16B72F2F}"/>
                    </a:ext>
                  </a:extLst>
                </p14:cNvPr>
                <p14:cNvContentPartPr/>
                <p14:nvPr/>
              </p14:nvContentPartPr>
              <p14:xfrm>
                <a:off x="2282488" y="5516261"/>
                <a:ext cx="52200" cy="14040"/>
              </p14:xfrm>
            </p:contentPart>
          </mc:Choice>
          <mc:Fallback xmlns="">
            <p:pic>
              <p:nvPicPr>
                <p:cNvPr id="114" name="Ink 113">
                  <a:extLst>
                    <a:ext uri="{FF2B5EF4-FFF2-40B4-BE49-F238E27FC236}">
                      <a16:creationId xmlns:a16="http://schemas.microsoft.com/office/drawing/2014/main" id="{75DA1BD8-F432-D426-5ABE-BF3F16B72F2F}"/>
                    </a:ext>
                  </a:extLst>
                </p:cNvPr>
                <p:cNvPicPr/>
                <p:nvPr/>
              </p:nvPicPr>
              <p:blipFill>
                <a:blip r:embed="rId195"/>
                <a:stretch>
                  <a:fillRect/>
                </a:stretch>
              </p:blipFill>
              <p:spPr>
                <a:xfrm>
                  <a:off x="2267368" y="5501141"/>
                  <a:ext cx="82800" cy="4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6">
              <p14:nvContentPartPr>
                <p14:cNvPr id="115" name="Ink 114">
                  <a:extLst>
                    <a:ext uri="{FF2B5EF4-FFF2-40B4-BE49-F238E27FC236}">
                      <a16:creationId xmlns:a16="http://schemas.microsoft.com/office/drawing/2014/main" id="{F25861DE-91B2-3A5D-8405-29E7691836DE}"/>
                    </a:ext>
                  </a:extLst>
                </p14:cNvPr>
                <p14:cNvContentPartPr/>
                <p14:nvPr/>
              </p14:nvContentPartPr>
              <p14:xfrm>
                <a:off x="2282488" y="5525981"/>
                <a:ext cx="169560" cy="32040"/>
              </p14:xfrm>
            </p:contentPart>
          </mc:Choice>
          <mc:Fallback xmlns="">
            <p:pic>
              <p:nvPicPr>
                <p:cNvPr id="115" name="Ink 114">
                  <a:extLst>
                    <a:ext uri="{FF2B5EF4-FFF2-40B4-BE49-F238E27FC236}">
                      <a16:creationId xmlns:a16="http://schemas.microsoft.com/office/drawing/2014/main" id="{F25861DE-91B2-3A5D-8405-29E7691836DE}"/>
                    </a:ext>
                  </a:extLst>
                </p:cNvPr>
                <p:cNvPicPr/>
                <p:nvPr/>
              </p:nvPicPr>
              <p:blipFill>
                <a:blip r:embed="rId197"/>
                <a:stretch>
                  <a:fillRect/>
                </a:stretch>
              </p:blipFill>
              <p:spPr>
                <a:xfrm>
                  <a:off x="2267368" y="5510861"/>
                  <a:ext cx="200160" cy="62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98">
              <p14:nvContentPartPr>
                <p14:cNvPr id="116" name="Ink 115">
                  <a:extLst>
                    <a:ext uri="{FF2B5EF4-FFF2-40B4-BE49-F238E27FC236}">
                      <a16:creationId xmlns:a16="http://schemas.microsoft.com/office/drawing/2014/main" id="{1661C0FF-0A06-251E-5B51-156D210511F9}"/>
                    </a:ext>
                  </a:extLst>
                </p14:cNvPr>
                <p14:cNvContentPartPr/>
                <p14:nvPr/>
              </p14:nvContentPartPr>
              <p14:xfrm>
                <a:off x="2436568" y="5420501"/>
                <a:ext cx="2160" cy="1440"/>
              </p14:xfrm>
            </p:contentPart>
          </mc:Choice>
          <mc:Fallback xmlns="">
            <p:pic>
              <p:nvPicPr>
                <p:cNvPr id="116" name="Ink 115">
                  <a:extLst>
                    <a:ext uri="{FF2B5EF4-FFF2-40B4-BE49-F238E27FC236}">
                      <a16:creationId xmlns:a16="http://schemas.microsoft.com/office/drawing/2014/main" id="{1661C0FF-0A06-251E-5B51-156D210511F9}"/>
                    </a:ext>
                  </a:extLst>
                </p:cNvPr>
                <p:cNvPicPr/>
                <p:nvPr/>
              </p:nvPicPr>
              <p:blipFill>
                <a:blip r:embed="rId199"/>
                <a:stretch>
                  <a:fillRect/>
                </a:stretch>
              </p:blipFill>
              <p:spPr>
                <a:xfrm>
                  <a:off x="2421088" y="5405381"/>
                  <a:ext cx="32760" cy="3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0">
              <p14:nvContentPartPr>
                <p14:cNvPr id="117" name="Ink 116">
                  <a:extLst>
                    <a:ext uri="{FF2B5EF4-FFF2-40B4-BE49-F238E27FC236}">
                      <a16:creationId xmlns:a16="http://schemas.microsoft.com/office/drawing/2014/main" id="{87C47A2D-C768-195A-5544-EDCDF7D498FB}"/>
                    </a:ext>
                  </a:extLst>
                </p14:cNvPr>
                <p14:cNvContentPartPr/>
                <p14:nvPr/>
              </p14:nvContentPartPr>
              <p14:xfrm>
                <a:off x="2436568" y="5420501"/>
                <a:ext cx="213840" cy="114840"/>
              </p14:xfrm>
            </p:contentPart>
          </mc:Choice>
          <mc:Fallback xmlns="">
            <p:pic>
              <p:nvPicPr>
                <p:cNvPr id="117" name="Ink 116">
                  <a:extLst>
                    <a:ext uri="{FF2B5EF4-FFF2-40B4-BE49-F238E27FC236}">
                      <a16:creationId xmlns:a16="http://schemas.microsoft.com/office/drawing/2014/main" id="{87C47A2D-C768-195A-5544-EDCDF7D498FB}"/>
                    </a:ext>
                  </a:extLst>
                </p:cNvPr>
                <p:cNvPicPr/>
                <p:nvPr/>
              </p:nvPicPr>
              <p:blipFill>
                <a:blip r:embed="rId201"/>
                <a:stretch>
                  <a:fillRect/>
                </a:stretch>
              </p:blipFill>
              <p:spPr>
                <a:xfrm>
                  <a:off x="2421088" y="5405381"/>
                  <a:ext cx="244080" cy="145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2">
              <p14:nvContentPartPr>
                <p14:cNvPr id="118" name="Ink 117">
                  <a:extLst>
                    <a:ext uri="{FF2B5EF4-FFF2-40B4-BE49-F238E27FC236}">
                      <a16:creationId xmlns:a16="http://schemas.microsoft.com/office/drawing/2014/main" id="{3DAC0201-6EC1-8DE5-38C8-131FAAEFF6C1}"/>
                    </a:ext>
                  </a:extLst>
                </p14:cNvPr>
                <p14:cNvContentPartPr/>
                <p14:nvPr/>
              </p14:nvContentPartPr>
              <p14:xfrm>
                <a:off x="2738248" y="5473781"/>
                <a:ext cx="165600" cy="74520"/>
              </p14:xfrm>
            </p:contentPart>
          </mc:Choice>
          <mc:Fallback xmlns="">
            <p:pic>
              <p:nvPicPr>
                <p:cNvPr id="118" name="Ink 117">
                  <a:extLst>
                    <a:ext uri="{FF2B5EF4-FFF2-40B4-BE49-F238E27FC236}">
                      <a16:creationId xmlns:a16="http://schemas.microsoft.com/office/drawing/2014/main" id="{3DAC0201-6EC1-8DE5-38C8-131FAAEFF6C1}"/>
                    </a:ext>
                  </a:extLst>
                </p:cNvPr>
                <p:cNvPicPr/>
                <p:nvPr/>
              </p:nvPicPr>
              <p:blipFill>
                <a:blip r:embed="rId203"/>
                <a:stretch>
                  <a:fillRect/>
                </a:stretch>
              </p:blipFill>
              <p:spPr>
                <a:xfrm>
                  <a:off x="2722768" y="5458661"/>
                  <a:ext cx="196200" cy="1051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38CE3E0D-ED04-3E30-5FAB-9686BC57A7EA}"/>
              </a:ext>
            </a:extLst>
          </p:cNvPr>
          <p:cNvGrpSpPr/>
          <p:nvPr/>
        </p:nvGrpSpPr>
        <p:grpSpPr>
          <a:xfrm>
            <a:off x="1475368" y="5855381"/>
            <a:ext cx="926640" cy="133920"/>
            <a:chOff x="1475368" y="5855381"/>
            <a:chExt cx="926640" cy="133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04">
              <p14:nvContentPartPr>
                <p14:cNvPr id="123" name="Ink 122">
                  <a:extLst>
                    <a:ext uri="{FF2B5EF4-FFF2-40B4-BE49-F238E27FC236}">
                      <a16:creationId xmlns:a16="http://schemas.microsoft.com/office/drawing/2014/main" id="{61B9B823-0D82-B686-2FEE-D906DA37C84E}"/>
                    </a:ext>
                  </a:extLst>
                </p14:cNvPr>
                <p14:cNvContentPartPr/>
                <p14:nvPr/>
              </p14:nvContentPartPr>
              <p14:xfrm>
                <a:off x="1475368" y="5855381"/>
                <a:ext cx="132840" cy="118800"/>
              </p14:xfrm>
            </p:contentPart>
          </mc:Choice>
          <mc:Fallback xmlns="">
            <p:pic>
              <p:nvPicPr>
                <p:cNvPr id="123" name="Ink 122">
                  <a:extLst>
                    <a:ext uri="{FF2B5EF4-FFF2-40B4-BE49-F238E27FC236}">
                      <a16:creationId xmlns:a16="http://schemas.microsoft.com/office/drawing/2014/main" id="{61B9B823-0D82-B686-2FEE-D906DA37C84E}"/>
                    </a:ext>
                  </a:extLst>
                </p:cNvPr>
                <p:cNvPicPr/>
                <p:nvPr/>
              </p:nvPicPr>
              <p:blipFill>
                <a:blip r:embed="rId205"/>
                <a:stretch>
                  <a:fillRect/>
                </a:stretch>
              </p:blipFill>
              <p:spPr>
                <a:xfrm>
                  <a:off x="1460248" y="5840261"/>
                  <a:ext cx="16344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6">
              <p14:nvContentPartPr>
                <p14:cNvPr id="124" name="Ink 123">
                  <a:extLst>
                    <a:ext uri="{FF2B5EF4-FFF2-40B4-BE49-F238E27FC236}">
                      <a16:creationId xmlns:a16="http://schemas.microsoft.com/office/drawing/2014/main" id="{F6B032EB-2128-4C4B-F533-96D40D1AD71D}"/>
                    </a:ext>
                  </a:extLst>
                </p14:cNvPr>
                <p14:cNvContentPartPr/>
                <p14:nvPr/>
              </p14:nvContentPartPr>
              <p14:xfrm>
                <a:off x="1719448" y="5876261"/>
                <a:ext cx="123480" cy="93240"/>
              </p14:xfrm>
            </p:contentPart>
          </mc:Choice>
          <mc:Fallback xmlns="">
            <p:pic>
              <p:nvPicPr>
                <p:cNvPr id="124" name="Ink 123">
                  <a:extLst>
                    <a:ext uri="{FF2B5EF4-FFF2-40B4-BE49-F238E27FC236}">
                      <a16:creationId xmlns:a16="http://schemas.microsoft.com/office/drawing/2014/main" id="{F6B032EB-2128-4C4B-F533-96D40D1AD71D}"/>
                    </a:ext>
                  </a:extLst>
                </p:cNvPr>
                <p:cNvPicPr/>
                <p:nvPr/>
              </p:nvPicPr>
              <p:blipFill>
                <a:blip r:embed="rId207"/>
                <a:stretch>
                  <a:fillRect/>
                </a:stretch>
              </p:blipFill>
              <p:spPr>
                <a:xfrm>
                  <a:off x="1704328" y="5860781"/>
                  <a:ext cx="153720" cy="12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8">
              <p14:nvContentPartPr>
                <p14:cNvPr id="125" name="Ink 124">
                  <a:extLst>
                    <a:ext uri="{FF2B5EF4-FFF2-40B4-BE49-F238E27FC236}">
                      <a16:creationId xmlns:a16="http://schemas.microsoft.com/office/drawing/2014/main" id="{3B1EFEB7-67AA-16AE-036F-4E65A0F85D6C}"/>
                    </a:ext>
                  </a:extLst>
                </p14:cNvPr>
                <p14:cNvContentPartPr/>
                <p14:nvPr/>
              </p14:nvContentPartPr>
              <p14:xfrm>
                <a:off x="1909888" y="5893901"/>
                <a:ext cx="131040" cy="95400"/>
              </p14:xfrm>
            </p:contentPart>
          </mc:Choice>
          <mc:Fallback xmlns="">
            <p:pic>
              <p:nvPicPr>
                <p:cNvPr id="125" name="Ink 124">
                  <a:extLst>
                    <a:ext uri="{FF2B5EF4-FFF2-40B4-BE49-F238E27FC236}">
                      <a16:creationId xmlns:a16="http://schemas.microsoft.com/office/drawing/2014/main" id="{3B1EFEB7-67AA-16AE-036F-4E65A0F85D6C}"/>
                    </a:ext>
                  </a:extLst>
                </p:cNvPr>
                <p:cNvPicPr/>
                <p:nvPr/>
              </p:nvPicPr>
              <p:blipFill>
                <a:blip r:embed="rId209"/>
                <a:stretch>
                  <a:fillRect/>
                </a:stretch>
              </p:blipFill>
              <p:spPr>
                <a:xfrm>
                  <a:off x="1894408" y="5878781"/>
                  <a:ext cx="161640" cy="12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10">
              <p14:nvContentPartPr>
                <p14:cNvPr id="126" name="Ink 125">
                  <a:extLst>
                    <a:ext uri="{FF2B5EF4-FFF2-40B4-BE49-F238E27FC236}">
                      <a16:creationId xmlns:a16="http://schemas.microsoft.com/office/drawing/2014/main" id="{5182329D-E2FF-3454-08D9-BFEEE59519C8}"/>
                    </a:ext>
                  </a:extLst>
                </p14:cNvPr>
                <p14:cNvContentPartPr/>
                <p14:nvPr/>
              </p14:nvContentPartPr>
              <p14:xfrm>
                <a:off x="2184568" y="5867261"/>
                <a:ext cx="217440" cy="102240"/>
              </p14:xfrm>
            </p:contentPart>
          </mc:Choice>
          <mc:Fallback xmlns="">
            <p:pic>
              <p:nvPicPr>
                <p:cNvPr id="126" name="Ink 125">
                  <a:extLst>
                    <a:ext uri="{FF2B5EF4-FFF2-40B4-BE49-F238E27FC236}">
                      <a16:creationId xmlns:a16="http://schemas.microsoft.com/office/drawing/2014/main" id="{5182329D-E2FF-3454-08D9-BFEEE59519C8}"/>
                    </a:ext>
                  </a:extLst>
                </p:cNvPr>
                <p:cNvPicPr/>
                <p:nvPr/>
              </p:nvPicPr>
              <p:blipFill>
                <a:blip r:embed="rId211"/>
                <a:stretch>
                  <a:fillRect/>
                </a:stretch>
              </p:blipFill>
              <p:spPr>
                <a:xfrm>
                  <a:off x="2169448" y="5852141"/>
                  <a:ext cx="248040" cy="1324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12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75E9F55B-CDE6-7573-4D89-61DB784D6F30}"/>
                  </a:ext>
                </a:extLst>
              </p14:cNvPr>
              <p14:cNvContentPartPr/>
              <p14:nvPr/>
            </p14:nvContentPartPr>
            <p14:xfrm>
              <a:off x="3674248" y="4958621"/>
              <a:ext cx="294480" cy="8748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75E9F55B-CDE6-7573-4D89-61DB784D6F30}"/>
                  </a:ext>
                </a:extLst>
              </p:cNvPr>
              <p:cNvPicPr/>
              <p:nvPr/>
            </p:nvPicPr>
            <p:blipFill>
              <a:blip r:embed="rId213"/>
              <a:stretch>
                <a:fillRect/>
              </a:stretch>
            </p:blipFill>
            <p:spPr>
              <a:xfrm>
                <a:off x="3659128" y="4943501"/>
                <a:ext cx="325080" cy="117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4">
            <p14:nvContentPartPr>
              <p14:cNvPr id="129" name="Ink 128">
                <a:extLst>
                  <a:ext uri="{FF2B5EF4-FFF2-40B4-BE49-F238E27FC236}">
                    <a16:creationId xmlns:a16="http://schemas.microsoft.com/office/drawing/2014/main" id="{C676583B-A726-EB25-BA09-CC71A5B610F5}"/>
                  </a:ext>
                </a:extLst>
              </p14:cNvPr>
              <p14:cNvContentPartPr/>
              <p14:nvPr/>
            </p14:nvContentPartPr>
            <p14:xfrm>
              <a:off x="3722488" y="5165261"/>
              <a:ext cx="294480" cy="69480"/>
            </p14:xfrm>
          </p:contentPart>
        </mc:Choice>
        <mc:Fallback xmlns="">
          <p:pic>
            <p:nvPicPr>
              <p:cNvPr id="129" name="Ink 128">
                <a:extLst>
                  <a:ext uri="{FF2B5EF4-FFF2-40B4-BE49-F238E27FC236}">
                    <a16:creationId xmlns:a16="http://schemas.microsoft.com/office/drawing/2014/main" id="{C676583B-A726-EB25-BA09-CC71A5B610F5}"/>
                  </a:ext>
                </a:extLst>
              </p:cNvPr>
              <p:cNvPicPr/>
              <p:nvPr/>
            </p:nvPicPr>
            <p:blipFill>
              <a:blip r:embed="rId215"/>
              <a:stretch>
                <a:fillRect/>
              </a:stretch>
            </p:blipFill>
            <p:spPr>
              <a:xfrm>
                <a:off x="3707008" y="5150141"/>
                <a:ext cx="325080" cy="100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6">
            <p14:nvContentPartPr>
              <p14:cNvPr id="130" name="Ink 129">
                <a:extLst>
                  <a:ext uri="{FF2B5EF4-FFF2-40B4-BE49-F238E27FC236}">
                    <a16:creationId xmlns:a16="http://schemas.microsoft.com/office/drawing/2014/main" id="{90B763CE-68C4-C2A2-8D57-0E3EBE34D0E0}"/>
                  </a:ext>
                </a:extLst>
              </p14:cNvPr>
              <p14:cNvContentPartPr/>
              <p14:nvPr/>
            </p14:nvContentPartPr>
            <p14:xfrm>
              <a:off x="4529608" y="4807421"/>
              <a:ext cx="75240" cy="413640"/>
            </p14:xfrm>
          </p:contentPart>
        </mc:Choice>
        <mc:Fallback xmlns="">
          <p:pic>
            <p:nvPicPr>
              <p:cNvPr id="130" name="Ink 129">
                <a:extLst>
                  <a:ext uri="{FF2B5EF4-FFF2-40B4-BE49-F238E27FC236}">
                    <a16:creationId xmlns:a16="http://schemas.microsoft.com/office/drawing/2014/main" id="{90B763CE-68C4-C2A2-8D57-0E3EBE34D0E0}"/>
                  </a:ext>
                </a:extLst>
              </p:cNvPr>
              <p:cNvPicPr/>
              <p:nvPr/>
            </p:nvPicPr>
            <p:blipFill>
              <a:blip r:embed="rId217"/>
              <a:stretch>
                <a:fillRect/>
              </a:stretch>
            </p:blipFill>
            <p:spPr>
              <a:xfrm>
                <a:off x="4514488" y="4792301"/>
                <a:ext cx="105840" cy="44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138" name="Group 137">
            <a:extLst>
              <a:ext uri="{FF2B5EF4-FFF2-40B4-BE49-F238E27FC236}">
                <a16:creationId xmlns:a16="http://schemas.microsoft.com/office/drawing/2014/main" id="{1917842A-0F6E-B9C1-C467-9988E11F25A0}"/>
              </a:ext>
            </a:extLst>
          </p:cNvPr>
          <p:cNvGrpSpPr/>
          <p:nvPr/>
        </p:nvGrpSpPr>
        <p:grpSpPr>
          <a:xfrm>
            <a:off x="4965928" y="4737221"/>
            <a:ext cx="1720800" cy="486720"/>
            <a:chOff x="4965928" y="4737221"/>
            <a:chExt cx="1720800" cy="4867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18">
              <p14:nvContentPartPr>
                <p14:cNvPr id="131" name="Ink 130">
                  <a:extLst>
                    <a:ext uri="{FF2B5EF4-FFF2-40B4-BE49-F238E27FC236}">
                      <a16:creationId xmlns:a16="http://schemas.microsoft.com/office/drawing/2014/main" id="{D1901379-4382-0565-4660-ECAB1322AF90}"/>
                    </a:ext>
                  </a:extLst>
                </p14:cNvPr>
                <p14:cNvContentPartPr/>
                <p14:nvPr/>
              </p14:nvContentPartPr>
              <p14:xfrm>
                <a:off x="4965928" y="4984541"/>
                <a:ext cx="219600" cy="141840"/>
              </p14:xfrm>
            </p:contentPart>
          </mc:Choice>
          <mc:Fallback xmlns="">
            <p:pic>
              <p:nvPicPr>
                <p:cNvPr id="131" name="Ink 130">
                  <a:extLst>
                    <a:ext uri="{FF2B5EF4-FFF2-40B4-BE49-F238E27FC236}">
                      <a16:creationId xmlns:a16="http://schemas.microsoft.com/office/drawing/2014/main" id="{D1901379-4382-0565-4660-ECAB1322AF90}"/>
                    </a:ext>
                  </a:extLst>
                </p:cNvPr>
                <p:cNvPicPr/>
                <p:nvPr/>
              </p:nvPicPr>
              <p:blipFill>
                <a:blip r:embed="rId219"/>
                <a:stretch>
                  <a:fillRect/>
                </a:stretch>
              </p:blipFill>
              <p:spPr>
                <a:xfrm>
                  <a:off x="4950808" y="4969421"/>
                  <a:ext cx="249840" cy="17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0">
              <p14:nvContentPartPr>
                <p14:cNvPr id="132" name="Ink 131">
                  <a:extLst>
                    <a:ext uri="{FF2B5EF4-FFF2-40B4-BE49-F238E27FC236}">
                      <a16:creationId xmlns:a16="http://schemas.microsoft.com/office/drawing/2014/main" id="{A597A48D-E1FB-FEA7-46A3-03969C4959B5}"/>
                    </a:ext>
                  </a:extLst>
                </p14:cNvPr>
                <p14:cNvContentPartPr/>
                <p14:nvPr/>
              </p14:nvContentPartPr>
              <p14:xfrm>
                <a:off x="5027488" y="4982381"/>
                <a:ext cx="104040" cy="165600"/>
              </p14:xfrm>
            </p:contentPart>
          </mc:Choice>
          <mc:Fallback xmlns="">
            <p:pic>
              <p:nvPicPr>
                <p:cNvPr id="132" name="Ink 131">
                  <a:extLst>
                    <a:ext uri="{FF2B5EF4-FFF2-40B4-BE49-F238E27FC236}">
                      <a16:creationId xmlns:a16="http://schemas.microsoft.com/office/drawing/2014/main" id="{A597A48D-E1FB-FEA7-46A3-03969C4959B5}"/>
                    </a:ext>
                  </a:extLst>
                </p:cNvPr>
                <p:cNvPicPr/>
                <p:nvPr/>
              </p:nvPicPr>
              <p:blipFill>
                <a:blip r:embed="rId221"/>
                <a:stretch>
                  <a:fillRect/>
                </a:stretch>
              </p:blipFill>
              <p:spPr>
                <a:xfrm>
                  <a:off x="5012368" y="4967261"/>
                  <a:ext cx="134640" cy="19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2">
              <p14:nvContentPartPr>
                <p14:cNvPr id="133" name="Ink 132">
                  <a:extLst>
                    <a:ext uri="{FF2B5EF4-FFF2-40B4-BE49-F238E27FC236}">
                      <a16:creationId xmlns:a16="http://schemas.microsoft.com/office/drawing/2014/main" id="{2B602C9F-154B-4F01-9178-A26C2B9AA49E}"/>
                    </a:ext>
                  </a:extLst>
                </p14:cNvPr>
                <p14:cNvContentPartPr/>
                <p14:nvPr/>
              </p14:nvContentPartPr>
              <p14:xfrm>
                <a:off x="5392528" y="4829381"/>
                <a:ext cx="48600" cy="340560"/>
              </p14:xfrm>
            </p:contentPart>
          </mc:Choice>
          <mc:Fallback xmlns="">
            <p:pic>
              <p:nvPicPr>
                <p:cNvPr id="133" name="Ink 132">
                  <a:extLst>
                    <a:ext uri="{FF2B5EF4-FFF2-40B4-BE49-F238E27FC236}">
                      <a16:creationId xmlns:a16="http://schemas.microsoft.com/office/drawing/2014/main" id="{2B602C9F-154B-4F01-9178-A26C2B9AA49E}"/>
                    </a:ext>
                  </a:extLst>
                </p:cNvPr>
                <p:cNvPicPr/>
                <p:nvPr/>
              </p:nvPicPr>
              <p:blipFill>
                <a:blip r:embed="rId223"/>
                <a:stretch>
                  <a:fillRect/>
                </a:stretch>
              </p:blipFill>
              <p:spPr>
                <a:xfrm>
                  <a:off x="5377408" y="4814261"/>
                  <a:ext cx="78840" cy="37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4">
              <p14:nvContentPartPr>
                <p14:cNvPr id="134" name="Ink 133">
                  <a:extLst>
                    <a:ext uri="{FF2B5EF4-FFF2-40B4-BE49-F238E27FC236}">
                      <a16:creationId xmlns:a16="http://schemas.microsoft.com/office/drawing/2014/main" id="{411B6B20-0117-B21A-9788-FF994798AA09}"/>
                    </a:ext>
                  </a:extLst>
                </p14:cNvPr>
                <p14:cNvContentPartPr/>
                <p14:nvPr/>
              </p14:nvContentPartPr>
              <p14:xfrm>
                <a:off x="5563888" y="4991381"/>
                <a:ext cx="182880" cy="147600"/>
              </p14:xfrm>
            </p:contentPart>
          </mc:Choice>
          <mc:Fallback xmlns="">
            <p:pic>
              <p:nvPicPr>
                <p:cNvPr id="134" name="Ink 133">
                  <a:extLst>
                    <a:ext uri="{FF2B5EF4-FFF2-40B4-BE49-F238E27FC236}">
                      <a16:creationId xmlns:a16="http://schemas.microsoft.com/office/drawing/2014/main" id="{411B6B20-0117-B21A-9788-FF994798AA09}"/>
                    </a:ext>
                  </a:extLst>
                </p:cNvPr>
                <p:cNvPicPr/>
                <p:nvPr/>
              </p:nvPicPr>
              <p:blipFill>
                <a:blip r:embed="rId225"/>
                <a:stretch>
                  <a:fillRect/>
                </a:stretch>
              </p:blipFill>
              <p:spPr>
                <a:xfrm>
                  <a:off x="5548408" y="4976261"/>
                  <a:ext cx="213480" cy="178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6">
              <p14:nvContentPartPr>
                <p14:cNvPr id="135" name="Ink 134">
                  <a:extLst>
                    <a:ext uri="{FF2B5EF4-FFF2-40B4-BE49-F238E27FC236}">
                      <a16:creationId xmlns:a16="http://schemas.microsoft.com/office/drawing/2014/main" id="{89F23341-F663-B4C7-CF30-C92C01A4ABD8}"/>
                    </a:ext>
                  </a:extLst>
                </p14:cNvPr>
                <p14:cNvContentPartPr/>
                <p14:nvPr/>
              </p14:nvContentPartPr>
              <p14:xfrm>
                <a:off x="5733088" y="4856021"/>
                <a:ext cx="104040" cy="2160"/>
              </p14:xfrm>
            </p:contentPart>
          </mc:Choice>
          <mc:Fallback xmlns="">
            <p:pic>
              <p:nvPicPr>
                <p:cNvPr id="135" name="Ink 134">
                  <a:extLst>
                    <a:ext uri="{FF2B5EF4-FFF2-40B4-BE49-F238E27FC236}">
                      <a16:creationId xmlns:a16="http://schemas.microsoft.com/office/drawing/2014/main" id="{89F23341-F663-B4C7-CF30-C92C01A4ABD8}"/>
                    </a:ext>
                  </a:extLst>
                </p:cNvPr>
                <p:cNvPicPr/>
                <p:nvPr/>
              </p:nvPicPr>
              <p:blipFill>
                <a:blip r:embed="rId227"/>
                <a:stretch>
                  <a:fillRect/>
                </a:stretch>
              </p:blipFill>
              <p:spPr>
                <a:xfrm>
                  <a:off x="5717608" y="4840901"/>
                  <a:ext cx="134640" cy="32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8">
              <p14:nvContentPartPr>
                <p14:cNvPr id="136" name="Ink 135">
                  <a:extLst>
                    <a:ext uri="{FF2B5EF4-FFF2-40B4-BE49-F238E27FC236}">
                      <a16:creationId xmlns:a16="http://schemas.microsoft.com/office/drawing/2014/main" id="{35B0087C-F98A-FE6C-59D2-51E98D51847D}"/>
                    </a:ext>
                  </a:extLst>
                </p14:cNvPr>
                <p14:cNvContentPartPr/>
                <p14:nvPr/>
              </p14:nvContentPartPr>
              <p14:xfrm>
                <a:off x="5969248" y="4737221"/>
                <a:ext cx="132840" cy="169560"/>
              </p14:xfrm>
            </p:contentPart>
          </mc:Choice>
          <mc:Fallback xmlns="">
            <p:pic>
              <p:nvPicPr>
                <p:cNvPr id="136" name="Ink 135">
                  <a:extLst>
                    <a:ext uri="{FF2B5EF4-FFF2-40B4-BE49-F238E27FC236}">
                      <a16:creationId xmlns:a16="http://schemas.microsoft.com/office/drawing/2014/main" id="{35B0087C-F98A-FE6C-59D2-51E98D51847D}"/>
                    </a:ext>
                  </a:extLst>
                </p:cNvPr>
                <p:cNvPicPr/>
                <p:nvPr/>
              </p:nvPicPr>
              <p:blipFill>
                <a:blip r:embed="rId229"/>
                <a:stretch>
                  <a:fillRect/>
                </a:stretch>
              </p:blipFill>
              <p:spPr>
                <a:xfrm>
                  <a:off x="5954128" y="4722101"/>
                  <a:ext cx="163440" cy="199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30">
              <p14:nvContentPartPr>
                <p14:cNvPr id="137" name="Ink 136">
                  <a:extLst>
                    <a:ext uri="{FF2B5EF4-FFF2-40B4-BE49-F238E27FC236}">
                      <a16:creationId xmlns:a16="http://schemas.microsoft.com/office/drawing/2014/main" id="{3DBC269F-1999-B696-5345-B7046F2762BF}"/>
                    </a:ext>
                  </a:extLst>
                </p14:cNvPr>
                <p14:cNvContentPartPr/>
                <p14:nvPr/>
              </p14:nvContentPartPr>
              <p14:xfrm>
                <a:off x="6238528" y="4881581"/>
                <a:ext cx="448200" cy="342360"/>
              </p14:xfrm>
            </p:contentPart>
          </mc:Choice>
          <mc:Fallback xmlns="">
            <p:pic>
              <p:nvPicPr>
                <p:cNvPr id="137" name="Ink 136">
                  <a:extLst>
                    <a:ext uri="{FF2B5EF4-FFF2-40B4-BE49-F238E27FC236}">
                      <a16:creationId xmlns:a16="http://schemas.microsoft.com/office/drawing/2014/main" id="{3DBC269F-1999-B696-5345-B7046F2762BF}"/>
                    </a:ext>
                  </a:extLst>
                </p:cNvPr>
                <p:cNvPicPr/>
                <p:nvPr/>
              </p:nvPicPr>
              <p:blipFill>
                <a:blip r:embed="rId231"/>
                <a:stretch>
                  <a:fillRect/>
                </a:stretch>
              </p:blipFill>
              <p:spPr>
                <a:xfrm>
                  <a:off x="6223048" y="4866461"/>
                  <a:ext cx="478800" cy="3729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3532159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E74EA0C-51A0-3931-6CEA-620FA7F0F8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C972F5B0-1791-39CB-20F5-C5F8CB0026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0676" y="1991694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CD79263-70E9-C295-84B1-6235E6E8FE8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2336" y="1999896"/>
            <a:ext cx="3517120" cy="285206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\delta = 1 $$&#10;&#10;\end{document}" title="IguanaTex Bitmap Display">
            <a:extLst>
              <a:ext uri="{FF2B5EF4-FFF2-40B4-BE49-F238E27FC236}">
                <a16:creationId xmlns:a16="http://schemas.microsoft.com/office/drawing/2014/main" id="{BB84DB3F-C137-E80C-68B1-6027BC5C65E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963791" y="1407911"/>
            <a:ext cx="558800" cy="177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\delta = 100 $$&#10;&#10;\end{document}" title="IguanaTex Bitmap Display">
            <a:extLst>
              <a:ext uri="{FF2B5EF4-FFF2-40B4-BE49-F238E27FC236}">
                <a16:creationId xmlns:a16="http://schemas.microsoft.com/office/drawing/2014/main" id="{A55974F8-AB9F-4CC4-7FE9-132F8140308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915646" y="1407911"/>
            <a:ext cx="838200" cy="203200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&#10;$$ \delta = 10 $$&#10;&#10;\end{document}" title="IguanaTex Bitmap Display">
            <a:extLst>
              <a:ext uri="{FF2B5EF4-FFF2-40B4-BE49-F238E27FC236}">
                <a16:creationId xmlns:a16="http://schemas.microsoft.com/office/drawing/2014/main" id="{AAA70079-88D6-AA4E-DC83-261C208DC89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942343" y="1407911"/>
            <a:ext cx="711200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9295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194D6EF-53AC-ED39-FA99-714FFA470A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2541" y="764622"/>
            <a:ext cx="3392950" cy="2543217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1B6081D-D3E8-4209-B85B-EB1C655A6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1214" y="1111170"/>
            <a:ext cx="11040" cy="4645103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B25AC8DB-8072-6400-27DC-EDA8DE585D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55129" y="764622"/>
            <a:ext cx="3494679" cy="2543217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8CA55E4-1295-45C8-BA05-5A9E705B74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403027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C5794E-A9A1-4A23-AF68-C79A78223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610334" y="3428998"/>
            <a:ext cx="4188904" cy="1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49B322F9-9814-2AEA-B4F6-2876BD8AEA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7133" y="3698189"/>
            <a:ext cx="3294644" cy="25458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CDF863-D59E-CB64-9034-595A1171FD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50223" y="3698189"/>
            <a:ext cx="3304489" cy="255346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5B2E76D7-C87B-CC8E-1902-7B2C5EC6869D}"/>
              </a:ext>
            </a:extLst>
          </p:cNvPr>
          <p:cNvGrpSpPr/>
          <p:nvPr/>
        </p:nvGrpSpPr>
        <p:grpSpPr>
          <a:xfrm>
            <a:off x="4410448" y="76301"/>
            <a:ext cx="1447920" cy="412560"/>
            <a:chOff x="4410448" y="76301"/>
            <a:chExt cx="1447920" cy="4125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A8FF08B8-8F26-D417-908B-4A2F27C6CAA3}"/>
                    </a:ext>
                  </a:extLst>
                </p14:cNvPr>
                <p14:cNvContentPartPr/>
                <p14:nvPr/>
              </p14:nvContentPartPr>
              <p14:xfrm>
                <a:off x="4410448" y="182141"/>
                <a:ext cx="250200" cy="11916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A8FF08B8-8F26-D417-908B-4A2F27C6CAA3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395328" y="167021"/>
                  <a:ext cx="280800" cy="149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83D1BE9-2576-CD78-F925-156035FB062A}"/>
                    </a:ext>
                  </a:extLst>
                </p14:cNvPr>
                <p14:cNvContentPartPr/>
                <p14:nvPr/>
              </p14:nvContentPartPr>
              <p14:xfrm>
                <a:off x="4781608" y="249461"/>
                <a:ext cx="21600" cy="7740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83D1BE9-2576-CD78-F925-156035FB062A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766128" y="234341"/>
                  <a:ext cx="51840" cy="10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32519CA2-D135-F5B9-7D19-92B49CDC08FF}"/>
                    </a:ext>
                  </a:extLst>
                </p14:cNvPr>
                <p14:cNvContentPartPr/>
                <p14:nvPr/>
              </p14:nvContentPartPr>
              <p14:xfrm>
                <a:off x="4781608" y="249461"/>
                <a:ext cx="360" cy="3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32519CA2-D135-F5B9-7D19-92B49CDC08FF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766128" y="234341"/>
                  <a:ext cx="30960" cy="30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CF1B9515-621A-4474-A2B1-BFA4EA210A40}"/>
                    </a:ext>
                  </a:extLst>
                </p14:cNvPr>
                <p14:cNvContentPartPr/>
                <p14:nvPr/>
              </p14:nvContentPartPr>
              <p14:xfrm>
                <a:off x="4800688" y="144701"/>
                <a:ext cx="4320" cy="32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CF1B9515-621A-4474-A2B1-BFA4EA210A40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785568" y="129221"/>
                  <a:ext cx="3456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0151E3BF-B1F7-8115-74D4-BBEC56358006}"/>
                    </a:ext>
                  </a:extLst>
                </p14:cNvPr>
                <p14:cNvContentPartPr/>
                <p14:nvPr/>
              </p14:nvContentPartPr>
              <p14:xfrm>
                <a:off x="4948648" y="230741"/>
                <a:ext cx="204120" cy="1033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0151E3BF-B1F7-8115-74D4-BBEC56358006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933528" y="215261"/>
                  <a:ext cx="234720" cy="13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D5F8C6B9-9C1A-F08C-7833-ABBA33E0F971}"/>
                    </a:ext>
                  </a:extLst>
                </p14:cNvPr>
                <p14:cNvContentPartPr/>
                <p14:nvPr/>
              </p14:nvContentPartPr>
              <p14:xfrm>
                <a:off x="5202448" y="231461"/>
                <a:ext cx="244440" cy="25740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D5F8C6B9-9C1A-F08C-7833-ABBA33E0F971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187328" y="216341"/>
                  <a:ext cx="275040" cy="28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511D83EB-CE9D-A3A4-CB9F-B9CE625C801B}"/>
                    </a:ext>
                  </a:extLst>
                </p14:cNvPr>
                <p14:cNvContentPartPr/>
                <p14:nvPr/>
              </p14:nvContentPartPr>
              <p14:xfrm>
                <a:off x="5496568" y="76301"/>
                <a:ext cx="57960" cy="2318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511D83EB-CE9D-A3A4-CB9F-B9CE625C801B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481088" y="61181"/>
                  <a:ext cx="88560" cy="262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0090E389-4B49-A2F0-6447-990F8720E099}"/>
                    </a:ext>
                  </a:extLst>
                </p14:cNvPr>
                <p14:cNvContentPartPr/>
                <p14:nvPr/>
              </p14:nvContentPartPr>
              <p14:xfrm>
                <a:off x="5642728" y="208781"/>
                <a:ext cx="215640" cy="8532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0090E389-4B49-A2F0-6447-990F8720E099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627248" y="193661"/>
                  <a:ext cx="246240" cy="11592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8164C39-1FAA-962A-D3F0-299075F723A6}"/>
              </a:ext>
            </a:extLst>
          </p:cNvPr>
          <p:cNvGrpSpPr/>
          <p:nvPr/>
        </p:nvGrpSpPr>
        <p:grpSpPr>
          <a:xfrm>
            <a:off x="6355528" y="72341"/>
            <a:ext cx="780840" cy="274320"/>
            <a:chOff x="6355528" y="72341"/>
            <a:chExt cx="780840" cy="2743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FF2F3819-3401-F725-E2F5-6EF48A60B0E5}"/>
                    </a:ext>
                  </a:extLst>
                </p14:cNvPr>
                <p14:cNvContentPartPr/>
                <p14:nvPr/>
              </p14:nvContentPartPr>
              <p14:xfrm>
                <a:off x="6355528" y="171341"/>
                <a:ext cx="131040" cy="16452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FF2F3819-3401-F725-E2F5-6EF48A60B0E5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340408" y="156221"/>
                  <a:ext cx="161640" cy="194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B2CEAC86-7A30-CCE1-967C-C087D9948C1D}"/>
                    </a:ext>
                  </a:extLst>
                </p14:cNvPr>
                <p14:cNvContentPartPr/>
                <p14:nvPr/>
              </p14:nvContentPartPr>
              <p14:xfrm>
                <a:off x="6569008" y="239381"/>
                <a:ext cx="135000" cy="10728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B2CEAC86-7A30-CCE1-967C-C087D9948C1D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6553888" y="224261"/>
                  <a:ext cx="165240" cy="13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F9E68E1F-1B0F-E347-1DC6-C4242317D5F3}"/>
                    </a:ext>
                  </a:extLst>
                </p14:cNvPr>
                <p14:cNvContentPartPr/>
                <p14:nvPr/>
              </p14:nvContentPartPr>
              <p14:xfrm>
                <a:off x="6851608" y="78461"/>
                <a:ext cx="111960" cy="261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F9E68E1F-1B0F-E347-1DC6-C4242317D5F3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6836488" y="62981"/>
                  <a:ext cx="142200" cy="291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2AD0B4E0-33A2-2796-61D7-7E17741E12CB}"/>
                    </a:ext>
                  </a:extLst>
                </p14:cNvPr>
                <p14:cNvContentPartPr/>
                <p14:nvPr/>
              </p14:nvContentPartPr>
              <p14:xfrm>
                <a:off x="7028368" y="72341"/>
                <a:ext cx="108000" cy="26532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2AD0B4E0-33A2-2796-61D7-7E17741E12CB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7013248" y="57221"/>
                  <a:ext cx="138600" cy="2959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4" name="Picture 33" descr="\documentclass{article}&#10;\usepackage{amsmath}&#10;\pagestyle{empty}&#10;\begin{document}&#10;&#10;$$ A_{init} = 10^{-5}$$&#10;&#10;&#10;\end{document}" title="IguanaTex Bitmap Display">
            <a:extLst>
              <a:ext uri="{FF2B5EF4-FFF2-40B4-BE49-F238E27FC236}">
                <a16:creationId xmlns:a16="http://schemas.microsoft.com/office/drawing/2014/main" id="{122852CF-F6F8-A3D5-D478-C492C764E78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8057855" y="3433721"/>
            <a:ext cx="1397000" cy="279400"/>
          </a:xfrm>
          <a:prstGeom prst="rect">
            <a:avLst/>
          </a:prstGeom>
        </p:spPr>
      </p:pic>
      <p:pic>
        <p:nvPicPr>
          <p:cNvPr id="32" name="Picture 31" descr="\documentclass{article}&#10;\usepackage{amsmath}&#10;\pagestyle{empty}&#10;\begin{document}&#10;&#10;$$ A_{init} = 10^{-7}$$&#10;&#10;&#10;\end{document}" title="IguanaTex Bitmap Display">
            <a:extLst>
              <a:ext uri="{FF2B5EF4-FFF2-40B4-BE49-F238E27FC236}">
                <a16:creationId xmlns:a16="http://schemas.microsoft.com/office/drawing/2014/main" id="{78E4CFAA-B6E4-1E5C-1968-46A8EF8D669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5"/>
          <a:stretch>
            <a:fillRect/>
          </a:stretch>
        </p:blipFill>
        <p:spPr>
          <a:xfrm>
            <a:off x="2840003" y="3437329"/>
            <a:ext cx="1397000" cy="279400"/>
          </a:xfrm>
          <a:prstGeom prst="rect">
            <a:avLst/>
          </a:prstGeom>
        </p:spPr>
      </p:pic>
      <p:pic>
        <p:nvPicPr>
          <p:cNvPr id="27" name="Picture 26" descr="\documentclass{article}&#10;\usepackage{amsmath}&#10;\pagestyle{empty}&#10;\begin{document}&#10;&#10;$$ A_{init} = 10^{-11}$$&#10;&#10;&#10;\end{document}" title="IguanaTex Bitmap Display">
            <a:extLst>
              <a:ext uri="{FF2B5EF4-FFF2-40B4-BE49-F238E27FC236}">
                <a16:creationId xmlns:a16="http://schemas.microsoft.com/office/drawing/2014/main" id="{3DD7F4F3-79F1-EB67-9AFD-EBAD0A51F93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36"/>
          <a:stretch>
            <a:fillRect/>
          </a:stretch>
        </p:blipFill>
        <p:spPr>
          <a:xfrm>
            <a:off x="2681667" y="388583"/>
            <a:ext cx="1473200" cy="279400"/>
          </a:xfrm>
          <a:prstGeom prst="rect">
            <a:avLst/>
          </a:prstGeom>
        </p:spPr>
      </p:pic>
      <p:pic>
        <p:nvPicPr>
          <p:cNvPr id="30" name="Picture 29" descr="\documentclass{article}&#10;\usepackage{amsmath}&#10;\pagestyle{empty}&#10;\begin{document}&#10;&#10;$$ A_{init} = 10^{-9}$$&#10;&#10;&#10;\end{document}" title="IguanaTex Bitmap Display">
            <a:extLst>
              <a:ext uri="{FF2B5EF4-FFF2-40B4-BE49-F238E27FC236}">
                <a16:creationId xmlns:a16="http://schemas.microsoft.com/office/drawing/2014/main" id="{594E73C4-94B5-4FC6-4F2E-512EE6B0AD2C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37"/>
          <a:stretch>
            <a:fillRect/>
          </a:stretch>
        </p:blipFill>
        <p:spPr>
          <a:xfrm>
            <a:off x="7968186" y="424643"/>
            <a:ext cx="1397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2724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8C10ACDE-DCA0-6FE7-EDDE-1493D52F3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3055" y="1777740"/>
            <a:ext cx="5291666" cy="4291059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D0B9DB2D-1B3B-4658-5F5C-6E3A409DE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574" y="1777740"/>
            <a:ext cx="5291667" cy="4291060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3067A3AE-A251-EC97-05AB-81FD4FE04983}"/>
              </a:ext>
            </a:extLst>
          </p:cNvPr>
          <p:cNvGrpSpPr/>
          <p:nvPr/>
        </p:nvGrpSpPr>
        <p:grpSpPr>
          <a:xfrm>
            <a:off x="2872888" y="221741"/>
            <a:ext cx="3060360" cy="386640"/>
            <a:chOff x="2872888" y="221741"/>
            <a:chExt cx="3060360" cy="386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C7A68813-8E8A-3FFE-4939-D1E17713677F}"/>
                    </a:ext>
                  </a:extLst>
                </p14:cNvPr>
                <p14:cNvContentPartPr/>
                <p14:nvPr/>
              </p14:nvContentPartPr>
              <p14:xfrm>
                <a:off x="2872888" y="277181"/>
                <a:ext cx="275040" cy="18828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C7A68813-8E8A-3FFE-4939-D1E17713677F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2857408" y="261701"/>
                  <a:ext cx="305640" cy="218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1FFCD57-1001-8C59-DE46-860AC30D66BB}"/>
                    </a:ext>
                  </a:extLst>
                </p14:cNvPr>
                <p14:cNvContentPartPr/>
                <p14:nvPr/>
              </p14:nvContentPartPr>
              <p14:xfrm>
                <a:off x="3276448" y="277181"/>
                <a:ext cx="57960" cy="21204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1FFCD57-1001-8C59-DE46-860AC30D66BB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260968" y="261701"/>
                  <a:ext cx="88560" cy="24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45339D3B-BC92-C4D3-03D4-3D8B556B9165}"/>
                    </a:ext>
                  </a:extLst>
                </p14:cNvPr>
                <p14:cNvContentPartPr/>
                <p14:nvPr/>
              </p14:nvContentPartPr>
              <p14:xfrm>
                <a:off x="3233968" y="385901"/>
                <a:ext cx="123480" cy="72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45339D3B-BC92-C4D3-03D4-3D8B556B916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218848" y="370421"/>
                  <a:ext cx="15372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24C94687-644C-AF46-B28C-7009D1E02C50}"/>
                    </a:ext>
                  </a:extLst>
                </p14:cNvPr>
                <p14:cNvContentPartPr/>
                <p14:nvPr/>
              </p14:nvContentPartPr>
              <p14:xfrm>
                <a:off x="3480208" y="314621"/>
                <a:ext cx="154080" cy="15552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24C94687-644C-AF46-B28C-7009D1E02C50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464728" y="299501"/>
                  <a:ext cx="184680" cy="186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FC09C300-0692-62B6-EE5B-ADF1AFADAC8B}"/>
                    </a:ext>
                  </a:extLst>
                </p14:cNvPr>
                <p14:cNvContentPartPr/>
                <p14:nvPr/>
              </p14:nvContentPartPr>
              <p14:xfrm>
                <a:off x="3666688" y="336221"/>
                <a:ext cx="127080" cy="12384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FC09C300-0692-62B6-EE5B-ADF1AFADAC8B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651208" y="321101"/>
                  <a:ext cx="15768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4C29071D-B84A-86DC-D1F4-FA34C857EEBD}"/>
                    </a:ext>
                  </a:extLst>
                </p14:cNvPr>
                <p14:cNvContentPartPr/>
                <p14:nvPr/>
              </p14:nvContentPartPr>
              <p14:xfrm>
                <a:off x="3831928" y="221741"/>
                <a:ext cx="205920" cy="22968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4C29071D-B84A-86DC-D1F4-FA34C857EEBD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816808" y="206621"/>
                  <a:ext cx="236520" cy="260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C7F42735-862B-4E0A-6959-A40A21CAF188}"/>
                    </a:ext>
                  </a:extLst>
                </p14:cNvPr>
                <p14:cNvContentPartPr/>
                <p14:nvPr/>
              </p14:nvContentPartPr>
              <p14:xfrm>
                <a:off x="4183648" y="321461"/>
                <a:ext cx="246600" cy="28692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C7F42735-862B-4E0A-6959-A40A21CAF188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4168528" y="306341"/>
                  <a:ext cx="276840" cy="317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8FE2D154-E87A-506A-7E27-3703B511A27E}"/>
                    </a:ext>
                  </a:extLst>
                </p14:cNvPr>
                <p14:cNvContentPartPr/>
                <p14:nvPr/>
              </p14:nvContentPartPr>
              <p14:xfrm>
                <a:off x="4552648" y="290861"/>
                <a:ext cx="288720" cy="1497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8FE2D154-E87A-506A-7E27-3703B511A27E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4537528" y="275741"/>
                  <a:ext cx="3193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66971021-DA60-8C9D-2ABF-4D8EC4AA1DBC}"/>
                    </a:ext>
                  </a:extLst>
                </p14:cNvPr>
                <p14:cNvContentPartPr/>
                <p14:nvPr/>
              </p14:nvContentPartPr>
              <p14:xfrm>
                <a:off x="5014168" y="235421"/>
                <a:ext cx="54000" cy="24336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66971021-DA60-8C9D-2ABF-4D8EC4AA1DB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998688" y="220301"/>
                  <a:ext cx="84600" cy="27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A35FC3C3-E55B-8084-B00D-060EB2940D15}"/>
                    </a:ext>
                  </a:extLst>
                </p14:cNvPr>
                <p14:cNvContentPartPr/>
                <p14:nvPr/>
              </p14:nvContentPartPr>
              <p14:xfrm>
                <a:off x="4950448" y="352061"/>
                <a:ext cx="144360" cy="540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A35FC3C3-E55B-8084-B00D-060EB2940D15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4935328" y="336941"/>
                  <a:ext cx="1749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E15C9668-9946-4B11-EFC4-FE6C38F2F9DA}"/>
                    </a:ext>
                  </a:extLst>
                </p14:cNvPr>
                <p14:cNvContentPartPr/>
                <p14:nvPr/>
              </p14:nvContentPartPr>
              <p14:xfrm>
                <a:off x="5167888" y="281141"/>
                <a:ext cx="236880" cy="14976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E15C9668-9946-4B11-EFC4-FE6C38F2F9DA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5152408" y="265661"/>
                  <a:ext cx="267120" cy="18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8" name="Ink 17">
                  <a:extLst>
                    <a:ext uri="{FF2B5EF4-FFF2-40B4-BE49-F238E27FC236}">
                      <a16:creationId xmlns:a16="http://schemas.microsoft.com/office/drawing/2014/main" id="{8A5498B7-9616-F6AF-4631-AF6E61D84770}"/>
                    </a:ext>
                  </a:extLst>
                </p14:cNvPr>
                <p14:cNvContentPartPr/>
                <p14:nvPr/>
              </p14:nvContentPartPr>
              <p14:xfrm>
                <a:off x="5501248" y="224621"/>
                <a:ext cx="49680" cy="217800"/>
              </p14:xfrm>
            </p:contentPart>
          </mc:Choice>
          <mc:Fallback xmlns="">
            <p:pic>
              <p:nvPicPr>
                <p:cNvPr id="18" name="Ink 17">
                  <a:extLst>
                    <a:ext uri="{FF2B5EF4-FFF2-40B4-BE49-F238E27FC236}">
                      <a16:creationId xmlns:a16="http://schemas.microsoft.com/office/drawing/2014/main" id="{8A5498B7-9616-F6AF-4631-AF6E61D84770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5485768" y="209501"/>
                  <a:ext cx="79920" cy="24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FE0917A3-FF83-C0E4-9359-85E24579A040}"/>
                    </a:ext>
                  </a:extLst>
                </p14:cNvPr>
                <p14:cNvContentPartPr/>
                <p14:nvPr/>
              </p14:nvContentPartPr>
              <p14:xfrm>
                <a:off x="5475328" y="298781"/>
                <a:ext cx="142560" cy="540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FE0917A3-FF83-C0E4-9359-85E24579A040}"/>
                    </a:ext>
                  </a:extLst>
                </p:cNvPr>
                <p:cNvPicPr/>
                <p:nvPr/>
              </p:nvPicPr>
              <p:blipFill>
                <a:blip r:embed="rId29"/>
                <a:stretch>
                  <a:fillRect/>
                </a:stretch>
              </p:blipFill>
              <p:spPr>
                <a:xfrm>
                  <a:off x="5460208" y="283661"/>
                  <a:ext cx="17316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C9A3D601-891A-7BA7-37AB-8A04DC4DBE71}"/>
                    </a:ext>
                  </a:extLst>
                </p14:cNvPr>
                <p14:cNvContentPartPr/>
                <p14:nvPr/>
              </p14:nvContentPartPr>
              <p14:xfrm>
                <a:off x="5694568" y="278261"/>
                <a:ext cx="238680" cy="1515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C9A3D601-891A-7BA7-37AB-8A04DC4DBE71}"/>
                    </a:ext>
                  </a:extLst>
                </p:cNvPr>
                <p:cNvPicPr/>
                <p:nvPr/>
              </p:nvPicPr>
              <p:blipFill>
                <a:blip r:embed="rId31"/>
                <a:stretch>
                  <a:fillRect/>
                </a:stretch>
              </p:blipFill>
              <p:spPr>
                <a:xfrm>
                  <a:off x="5679088" y="262781"/>
                  <a:ext cx="269280" cy="18216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24DD57E-A1DE-2696-B33D-A7C52A5D749A}"/>
              </a:ext>
            </a:extLst>
          </p:cNvPr>
          <p:cNvGrpSpPr/>
          <p:nvPr/>
        </p:nvGrpSpPr>
        <p:grpSpPr>
          <a:xfrm>
            <a:off x="6440128" y="225701"/>
            <a:ext cx="2829600" cy="285120"/>
            <a:chOff x="6440128" y="225701"/>
            <a:chExt cx="2829600" cy="285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3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E6C93422-BAE4-4E57-C179-619A8E57C292}"/>
                    </a:ext>
                  </a:extLst>
                </p14:cNvPr>
                <p14:cNvContentPartPr/>
                <p14:nvPr/>
              </p14:nvContentPartPr>
              <p14:xfrm>
                <a:off x="6440128" y="255941"/>
                <a:ext cx="223200" cy="15588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E6C93422-BAE4-4E57-C179-619A8E57C292}"/>
                    </a:ext>
                  </a:extLst>
                </p:cNvPr>
                <p:cNvPicPr/>
                <p:nvPr/>
              </p:nvPicPr>
              <p:blipFill>
                <a:blip r:embed="rId33"/>
                <a:stretch>
                  <a:fillRect/>
                </a:stretch>
              </p:blipFill>
              <p:spPr>
                <a:xfrm>
                  <a:off x="6425008" y="240821"/>
                  <a:ext cx="253800" cy="186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4">
              <p14:nvContentPartPr>
                <p14:cNvPr id="23" name="Ink 22">
                  <a:extLst>
                    <a:ext uri="{FF2B5EF4-FFF2-40B4-BE49-F238E27FC236}">
                      <a16:creationId xmlns:a16="http://schemas.microsoft.com/office/drawing/2014/main" id="{DEC55F5C-C3BB-B320-0D1D-D1A14C60F121}"/>
                    </a:ext>
                  </a:extLst>
                </p14:cNvPr>
                <p14:cNvContentPartPr/>
                <p14:nvPr/>
              </p14:nvContentPartPr>
              <p14:xfrm>
                <a:off x="6620848" y="287981"/>
                <a:ext cx="228960" cy="148680"/>
              </p14:xfrm>
            </p:contentPart>
          </mc:Choice>
          <mc:Fallback xmlns="">
            <p:pic>
              <p:nvPicPr>
                <p:cNvPr id="23" name="Ink 22">
                  <a:extLst>
                    <a:ext uri="{FF2B5EF4-FFF2-40B4-BE49-F238E27FC236}">
                      <a16:creationId xmlns:a16="http://schemas.microsoft.com/office/drawing/2014/main" id="{DEC55F5C-C3BB-B320-0D1D-D1A14C60F121}"/>
                    </a:ext>
                  </a:extLst>
                </p:cNvPr>
                <p:cNvPicPr/>
                <p:nvPr/>
              </p:nvPicPr>
              <p:blipFill>
                <a:blip r:embed="rId35"/>
                <a:stretch>
                  <a:fillRect/>
                </a:stretch>
              </p:blipFill>
              <p:spPr>
                <a:xfrm>
                  <a:off x="6605728" y="272861"/>
                  <a:ext cx="259560" cy="179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6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6A6B94D0-4292-8654-EEC2-343AA5C9975F}"/>
                    </a:ext>
                  </a:extLst>
                </p14:cNvPr>
                <p14:cNvContentPartPr/>
                <p14:nvPr/>
              </p14:nvContentPartPr>
              <p14:xfrm>
                <a:off x="6880408" y="297701"/>
                <a:ext cx="296280" cy="12312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6A6B94D0-4292-8654-EEC2-343AA5C9975F}"/>
                    </a:ext>
                  </a:extLst>
                </p:cNvPr>
                <p:cNvPicPr/>
                <p:nvPr/>
              </p:nvPicPr>
              <p:blipFill>
                <a:blip r:embed="rId37"/>
                <a:stretch>
                  <a:fillRect/>
                </a:stretch>
              </p:blipFill>
              <p:spPr>
                <a:xfrm>
                  <a:off x="6865288" y="282581"/>
                  <a:ext cx="326880" cy="153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8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43742B19-455C-6E2F-0FAE-E29711BC3D53}"/>
                    </a:ext>
                  </a:extLst>
                </p14:cNvPr>
                <p14:cNvContentPartPr/>
                <p14:nvPr/>
              </p14:nvContentPartPr>
              <p14:xfrm>
                <a:off x="7260928" y="280061"/>
                <a:ext cx="208080" cy="230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43742B19-455C-6E2F-0FAE-E29711BC3D53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7245808" y="264941"/>
                  <a:ext cx="238320" cy="261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0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0E2D3CC2-DD5F-D724-0024-99D38F62E21C}"/>
                    </a:ext>
                  </a:extLst>
                </p14:cNvPr>
                <p14:cNvContentPartPr/>
                <p14:nvPr/>
              </p14:nvContentPartPr>
              <p14:xfrm>
                <a:off x="7599328" y="274301"/>
                <a:ext cx="177120" cy="12384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0E2D3CC2-DD5F-D724-0024-99D38F62E21C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7584208" y="258821"/>
                  <a:ext cx="207720" cy="154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2">
              <p14:nvContentPartPr>
                <p14:cNvPr id="27" name="Ink 26">
                  <a:extLst>
                    <a:ext uri="{FF2B5EF4-FFF2-40B4-BE49-F238E27FC236}">
                      <a16:creationId xmlns:a16="http://schemas.microsoft.com/office/drawing/2014/main" id="{2855117B-FB81-7253-E8DD-B4DC4F9A6E55}"/>
                    </a:ext>
                  </a:extLst>
                </p14:cNvPr>
                <p14:cNvContentPartPr/>
                <p14:nvPr/>
              </p14:nvContentPartPr>
              <p14:xfrm>
                <a:off x="7914688" y="267101"/>
                <a:ext cx="94680" cy="128880"/>
              </p14:xfrm>
            </p:contentPart>
          </mc:Choice>
          <mc:Fallback xmlns="">
            <p:pic>
              <p:nvPicPr>
                <p:cNvPr id="27" name="Ink 26">
                  <a:extLst>
                    <a:ext uri="{FF2B5EF4-FFF2-40B4-BE49-F238E27FC236}">
                      <a16:creationId xmlns:a16="http://schemas.microsoft.com/office/drawing/2014/main" id="{2855117B-FB81-7253-E8DD-B4DC4F9A6E55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899208" y="251981"/>
                  <a:ext cx="124920" cy="159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4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C1366E4E-BD65-3B9B-A79A-204EFD2CD34B}"/>
                    </a:ext>
                  </a:extLst>
                </p14:cNvPr>
                <p14:cNvContentPartPr/>
                <p14:nvPr/>
              </p14:nvContentPartPr>
              <p14:xfrm>
                <a:off x="8181808" y="299861"/>
                <a:ext cx="38880" cy="10404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C1366E4E-BD65-3B9B-A79A-204EFD2CD34B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8166328" y="284741"/>
                  <a:ext cx="69480" cy="134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6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DA63D3C-11C8-B41D-ED2C-93D71A686729}"/>
                    </a:ext>
                  </a:extLst>
                </p14:cNvPr>
                <p14:cNvContentPartPr/>
                <p14:nvPr/>
              </p14:nvContentPartPr>
              <p14:xfrm>
                <a:off x="8199088" y="244421"/>
                <a:ext cx="10080" cy="324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DA63D3C-11C8-B41D-ED2C-93D71A686729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8183968" y="229301"/>
                  <a:ext cx="4032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B6AFFB19-25B1-D27D-DEA7-10BEADC2A6A9}"/>
                    </a:ext>
                  </a:extLst>
                </p14:cNvPr>
                <p14:cNvContentPartPr/>
                <p14:nvPr/>
              </p14:nvContentPartPr>
              <p14:xfrm>
                <a:off x="8327968" y="284021"/>
                <a:ext cx="296280" cy="11340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B6AFFB19-25B1-D27D-DEA7-10BEADC2A6A9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8312488" y="268901"/>
                  <a:ext cx="32688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0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26DF270-93B6-C3B2-4EF1-A447A7DC8FD4}"/>
                    </a:ext>
                  </a:extLst>
                </p14:cNvPr>
                <p14:cNvContentPartPr/>
                <p14:nvPr/>
              </p14:nvContentPartPr>
              <p14:xfrm>
                <a:off x="8720008" y="260261"/>
                <a:ext cx="129240" cy="1141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26DF270-93B6-C3B2-4EF1-A447A7DC8FD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8704888" y="245141"/>
                  <a:ext cx="159480" cy="14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2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BBF68428-AB84-1425-E1C1-6C680787C910}"/>
                    </a:ext>
                  </a:extLst>
                </p14:cNvPr>
                <p14:cNvContentPartPr/>
                <p14:nvPr/>
              </p14:nvContentPartPr>
              <p14:xfrm>
                <a:off x="8938888" y="225701"/>
                <a:ext cx="330840" cy="12312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BBF68428-AB84-1425-E1C1-6C680787C910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8923768" y="210581"/>
                  <a:ext cx="361440" cy="1533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5A10DDC9-1DA1-3E85-A8E0-6B47654DA2B4}"/>
                  </a:ext>
                </a:extLst>
              </p14:cNvPr>
              <p14:cNvContentPartPr/>
              <p14:nvPr/>
            </p14:nvContentPartPr>
            <p14:xfrm>
              <a:off x="2663368" y="626021"/>
              <a:ext cx="6585840" cy="1436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5A10DDC9-1DA1-3E85-A8E0-6B47654DA2B4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2647888" y="610901"/>
                <a:ext cx="6616080" cy="174240"/>
              </a:xfrm>
              <a:prstGeom prst="rect">
                <a:avLst/>
              </a:prstGeom>
            </p:spPr>
          </p:pic>
        </mc:Fallback>
      </mc:AlternateContent>
      <p:grpSp>
        <p:nvGrpSpPr>
          <p:cNvPr id="50" name="Group 49">
            <a:extLst>
              <a:ext uri="{FF2B5EF4-FFF2-40B4-BE49-F238E27FC236}">
                <a16:creationId xmlns:a16="http://schemas.microsoft.com/office/drawing/2014/main" id="{5C5B5563-E165-0135-7CA4-797AC1671F66}"/>
              </a:ext>
            </a:extLst>
          </p:cNvPr>
          <p:cNvGrpSpPr/>
          <p:nvPr/>
        </p:nvGrpSpPr>
        <p:grpSpPr>
          <a:xfrm>
            <a:off x="2359528" y="1334861"/>
            <a:ext cx="1384200" cy="371880"/>
            <a:chOff x="2359528" y="1334861"/>
            <a:chExt cx="1384200" cy="371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6">
              <p14:nvContentPartPr>
                <p14:cNvPr id="35" name="Ink 34">
                  <a:extLst>
                    <a:ext uri="{FF2B5EF4-FFF2-40B4-BE49-F238E27FC236}">
                      <a16:creationId xmlns:a16="http://schemas.microsoft.com/office/drawing/2014/main" id="{E1FCDEC2-722F-82AD-F0C5-0B05486B9ECE}"/>
                    </a:ext>
                  </a:extLst>
                </p14:cNvPr>
                <p14:cNvContentPartPr/>
                <p14:nvPr/>
              </p14:nvContentPartPr>
              <p14:xfrm>
                <a:off x="2359528" y="1334861"/>
                <a:ext cx="121320" cy="339480"/>
              </p14:xfrm>
            </p:contentPart>
          </mc:Choice>
          <mc:Fallback xmlns="">
            <p:pic>
              <p:nvPicPr>
                <p:cNvPr id="35" name="Ink 34">
                  <a:extLst>
                    <a:ext uri="{FF2B5EF4-FFF2-40B4-BE49-F238E27FC236}">
                      <a16:creationId xmlns:a16="http://schemas.microsoft.com/office/drawing/2014/main" id="{E1FCDEC2-722F-82AD-F0C5-0B05486B9ECE}"/>
                    </a:ext>
                  </a:extLst>
                </p:cNvPr>
                <p:cNvPicPr/>
                <p:nvPr/>
              </p:nvPicPr>
              <p:blipFill>
                <a:blip r:embed="rId57"/>
                <a:stretch>
                  <a:fillRect/>
                </a:stretch>
              </p:blipFill>
              <p:spPr>
                <a:xfrm>
                  <a:off x="2344408" y="1319741"/>
                  <a:ext cx="151920" cy="369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8">
              <p14:nvContentPartPr>
                <p14:cNvPr id="36" name="Ink 35">
                  <a:extLst>
                    <a:ext uri="{FF2B5EF4-FFF2-40B4-BE49-F238E27FC236}">
                      <a16:creationId xmlns:a16="http://schemas.microsoft.com/office/drawing/2014/main" id="{DA528EBC-4E5E-0049-6626-E78D4E166E05}"/>
                    </a:ext>
                  </a:extLst>
                </p14:cNvPr>
                <p14:cNvContentPartPr/>
                <p14:nvPr/>
              </p14:nvContentPartPr>
              <p14:xfrm>
                <a:off x="2528728" y="1563101"/>
                <a:ext cx="205920" cy="142560"/>
              </p14:xfrm>
            </p:contentPart>
          </mc:Choice>
          <mc:Fallback xmlns="">
            <p:pic>
              <p:nvPicPr>
                <p:cNvPr id="36" name="Ink 35">
                  <a:extLst>
                    <a:ext uri="{FF2B5EF4-FFF2-40B4-BE49-F238E27FC236}">
                      <a16:creationId xmlns:a16="http://schemas.microsoft.com/office/drawing/2014/main" id="{DA528EBC-4E5E-0049-6626-E78D4E166E05}"/>
                    </a:ext>
                  </a:extLst>
                </p:cNvPr>
                <p:cNvPicPr/>
                <p:nvPr/>
              </p:nvPicPr>
              <p:blipFill>
                <a:blip r:embed="rId59"/>
                <a:stretch>
                  <a:fillRect/>
                </a:stretch>
              </p:blipFill>
              <p:spPr>
                <a:xfrm>
                  <a:off x="2513248" y="1547981"/>
                  <a:ext cx="23652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0">
              <p14:nvContentPartPr>
                <p14:cNvPr id="37" name="Ink 36">
                  <a:extLst>
                    <a:ext uri="{FF2B5EF4-FFF2-40B4-BE49-F238E27FC236}">
                      <a16:creationId xmlns:a16="http://schemas.microsoft.com/office/drawing/2014/main" id="{3C7E6D43-3DEF-89CB-5BFB-627888D28E98}"/>
                    </a:ext>
                  </a:extLst>
                </p14:cNvPr>
                <p14:cNvContentPartPr/>
                <p14:nvPr/>
              </p14:nvContentPartPr>
              <p14:xfrm>
                <a:off x="2767048" y="1377341"/>
                <a:ext cx="248400" cy="329400"/>
              </p14:xfrm>
            </p:contentPart>
          </mc:Choice>
          <mc:Fallback xmlns="">
            <p:pic>
              <p:nvPicPr>
                <p:cNvPr id="37" name="Ink 36">
                  <a:extLst>
                    <a:ext uri="{FF2B5EF4-FFF2-40B4-BE49-F238E27FC236}">
                      <a16:creationId xmlns:a16="http://schemas.microsoft.com/office/drawing/2014/main" id="{3C7E6D43-3DEF-89CB-5BFB-627888D28E98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2751928" y="1362221"/>
                  <a:ext cx="278640" cy="360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2">
              <p14:nvContentPartPr>
                <p14:cNvPr id="38" name="Ink 37">
                  <a:extLst>
                    <a:ext uri="{FF2B5EF4-FFF2-40B4-BE49-F238E27FC236}">
                      <a16:creationId xmlns:a16="http://schemas.microsoft.com/office/drawing/2014/main" id="{2E5E107F-5572-4BA1-1A3C-2B522447935F}"/>
                    </a:ext>
                  </a:extLst>
                </p14:cNvPr>
                <p14:cNvContentPartPr/>
                <p14:nvPr/>
              </p14:nvContentPartPr>
              <p14:xfrm>
                <a:off x="2859208" y="1571021"/>
                <a:ext cx="175320" cy="1440"/>
              </p14:xfrm>
            </p:contentPart>
          </mc:Choice>
          <mc:Fallback xmlns="">
            <p:pic>
              <p:nvPicPr>
                <p:cNvPr id="38" name="Ink 37">
                  <a:extLst>
                    <a:ext uri="{FF2B5EF4-FFF2-40B4-BE49-F238E27FC236}">
                      <a16:creationId xmlns:a16="http://schemas.microsoft.com/office/drawing/2014/main" id="{2E5E107F-5572-4BA1-1A3C-2B522447935F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2844088" y="1555901"/>
                  <a:ext cx="205920" cy="32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4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C1C9FA63-8731-B44D-7801-1FBB2364AE94}"/>
                    </a:ext>
                  </a:extLst>
                </p14:cNvPr>
                <p14:cNvContentPartPr/>
                <p14:nvPr/>
              </p14:nvContentPartPr>
              <p14:xfrm>
                <a:off x="3065128" y="1568141"/>
                <a:ext cx="167400" cy="11988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C1C9FA63-8731-B44D-7801-1FBB2364AE94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3049648" y="1553021"/>
                  <a:ext cx="198000" cy="150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6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7154ABE3-976C-D595-EB0B-573EA1CF9FB0}"/>
                    </a:ext>
                  </a:extLst>
                </p14:cNvPr>
                <p14:cNvContentPartPr/>
                <p14:nvPr/>
              </p14:nvContentPartPr>
              <p14:xfrm>
                <a:off x="3136048" y="1568141"/>
                <a:ext cx="279000" cy="11304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7154ABE3-976C-D595-EB0B-573EA1CF9FB0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3120928" y="1553021"/>
                  <a:ext cx="309600" cy="143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8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CA2BBCB7-C6D2-AE19-FB6C-8A81DE11E2DC}"/>
                    </a:ext>
                  </a:extLst>
                </p14:cNvPr>
                <p14:cNvContentPartPr/>
                <p14:nvPr/>
              </p14:nvContentPartPr>
              <p14:xfrm>
                <a:off x="3514768" y="1563101"/>
                <a:ext cx="228960" cy="9324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CA2BBCB7-C6D2-AE19-FB6C-8A81DE11E2DC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3499648" y="1547981"/>
                  <a:ext cx="259560" cy="1238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B49683F9-FE39-9EB1-F444-894F26F43F4A}"/>
              </a:ext>
            </a:extLst>
          </p:cNvPr>
          <p:cNvGrpSpPr/>
          <p:nvPr/>
        </p:nvGrpSpPr>
        <p:grpSpPr>
          <a:xfrm>
            <a:off x="7720288" y="1392101"/>
            <a:ext cx="1419120" cy="305280"/>
            <a:chOff x="7720288" y="1392101"/>
            <a:chExt cx="1419120" cy="3052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0">
              <p14:nvContentPartPr>
                <p14:cNvPr id="42" name="Ink 41">
                  <a:extLst>
                    <a:ext uri="{FF2B5EF4-FFF2-40B4-BE49-F238E27FC236}">
                      <a16:creationId xmlns:a16="http://schemas.microsoft.com/office/drawing/2014/main" id="{503F09F7-BAAB-9CA3-96A2-AEA8A0FA4CBD}"/>
                    </a:ext>
                  </a:extLst>
                </p14:cNvPr>
                <p14:cNvContentPartPr/>
                <p14:nvPr/>
              </p14:nvContentPartPr>
              <p14:xfrm>
                <a:off x="7720288" y="1513781"/>
                <a:ext cx="300240" cy="183600"/>
              </p14:xfrm>
            </p:contentPart>
          </mc:Choice>
          <mc:Fallback xmlns="">
            <p:pic>
              <p:nvPicPr>
                <p:cNvPr id="42" name="Ink 41">
                  <a:extLst>
                    <a:ext uri="{FF2B5EF4-FFF2-40B4-BE49-F238E27FC236}">
                      <a16:creationId xmlns:a16="http://schemas.microsoft.com/office/drawing/2014/main" id="{503F09F7-BAAB-9CA3-96A2-AEA8A0FA4CBD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705168" y="1498661"/>
                  <a:ext cx="330840" cy="214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2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FBFFE03C-22D9-A7C6-B45E-63F13735B420}"/>
                    </a:ext>
                  </a:extLst>
                </p14:cNvPr>
                <p14:cNvContentPartPr/>
                <p14:nvPr/>
              </p14:nvContentPartPr>
              <p14:xfrm>
                <a:off x="8101168" y="1392101"/>
                <a:ext cx="169560" cy="297720"/>
              </p14:xfrm>
            </p:contentPart>
          </mc:Choice>
          <mc:Fallback xmlns=""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FBFFE03C-22D9-A7C6-B45E-63F13735B420}"/>
                    </a:ext>
                  </a:extLst>
                </p:cNvPr>
                <p:cNvPicPr/>
                <p:nvPr/>
              </p:nvPicPr>
              <p:blipFill>
                <a:blip r:embed="rId73"/>
                <a:stretch>
                  <a:fillRect/>
                </a:stretch>
              </p:blipFill>
              <p:spPr>
                <a:xfrm>
                  <a:off x="8085688" y="1376981"/>
                  <a:ext cx="200160" cy="328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4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5DA5FA0F-6447-8256-A5DA-7E81863EFEA6}"/>
                    </a:ext>
                  </a:extLst>
                </p14:cNvPr>
                <p14:cNvContentPartPr/>
                <p14:nvPr/>
              </p14:nvContentPartPr>
              <p14:xfrm>
                <a:off x="8154808" y="1576061"/>
                <a:ext cx="154080" cy="32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5DA5FA0F-6447-8256-A5DA-7E81863EFEA6}"/>
                    </a:ext>
                  </a:extLst>
                </p:cNvPr>
                <p:cNvPicPr/>
                <p:nvPr/>
              </p:nvPicPr>
              <p:blipFill>
                <a:blip r:embed="rId75"/>
                <a:stretch>
                  <a:fillRect/>
                </a:stretch>
              </p:blipFill>
              <p:spPr>
                <a:xfrm>
                  <a:off x="8139688" y="1560941"/>
                  <a:ext cx="184680" cy="3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6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36B7F0B4-A892-5CFE-A81B-C1FAE428F9F6}"/>
                    </a:ext>
                  </a:extLst>
                </p14:cNvPr>
                <p14:cNvContentPartPr/>
                <p14:nvPr/>
              </p14:nvContentPartPr>
              <p14:xfrm>
                <a:off x="8414368" y="1471301"/>
                <a:ext cx="34920" cy="18324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36B7F0B4-A892-5CFE-A81B-C1FAE428F9F6}"/>
                    </a:ext>
                  </a:extLst>
                </p:cNvPr>
                <p:cNvPicPr/>
                <p:nvPr/>
              </p:nvPicPr>
              <p:blipFill>
                <a:blip r:embed="rId77"/>
                <a:stretch>
                  <a:fillRect/>
                </a:stretch>
              </p:blipFill>
              <p:spPr>
                <a:xfrm>
                  <a:off x="8399248" y="1455821"/>
                  <a:ext cx="65520" cy="213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F1D1F908-F037-76DE-10D3-50D2B1C830C0}"/>
                    </a:ext>
                  </a:extLst>
                </p14:cNvPr>
                <p14:cNvContentPartPr/>
                <p14:nvPr/>
              </p14:nvContentPartPr>
              <p14:xfrm>
                <a:off x="8389168" y="1535381"/>
                <a:ext cx="106200" cy="1620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F1D1F908-F037-76DE-10D3-50D2B1C830C0}"/>
                    </a:ext>
                  </a:extLst>
                </p:cNvPr>
                <p:cNvPicPr/>
                <p:nvPr/>
              </p:nvPicPr>
              <p:blipFill>
                <a:blip r:embed="rId79"/>
                <a:stretch>
                  <a:fillRect/>
                </a:stretch>
              </p:blipFill>
              <p:spPr>
                <a:xfrm>
                  <a:off x="8374048" y="1520261"/>
                  <a:ext cx="136440" cy="4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32E7AD76-484E-8152-2F55-148F42046F0E}"/>
                    </a:ext>
                  </a:extLst>
                </p14:cNvPr>
                <p14:cNvContentPartPr/>
                <p14:nvPr/>
              </p14:nvContentPartPr>
              <p14:xfrm>
                <a:off x="8575648" y="1516661"/>
                <a:ext cx="192600" cy="10620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32E7AD76-484E-8152-2F55-148F42046F0E}"/>
                    </a:ext>
                  </a:extLst>
                </p:cNvPr>
                <p:cNvPicPr/>
                <p:nvPr/>
              </p:nvPicPr>
              <p:blipFill>
                <a:blip r:embed="rId81"/>
                <a:stretch>
                  <a:fillRect/>
                </a:stretch>
              </p:blipFill>
              <p:spPr>
                <a:xfrm>
                  <a:off x="8560528" y="1501541"/>
                  <a:ext cx="223200" cy="1364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2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12A6EE47-5DFF-9586-EE4D-77F7D0BEBF57}"/>
                    </a:ext>
                  </a:extLst>
                </p14:cNvPr>
                <p14:cNvContentPartPr/>
                <p14:nvPr/>
              </p14:nvContentPartPr>
              <p14:xfrm>
                <a:off x="8840968" y="1499021"/>
                <a:ext cx="298440" cy="1130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12A6EE47-5DFF-9586-EE4D-77F7D0BEBF57}"/>
                    </a:ext>
                  </a:extLst>
                </p:cNvPr>
                <p:cNvPicPr/>
                <p:nvPr/>
              </p:nvPicPr>
              <p:blipFill>
                <a:blip r:embed="rId83"/>
                <a:stretch>
                  <a:fillRect/>
                </a:stretch>
              </p:blipFill>
              <p:spPr>
                <a:xfrm>
                  <a:off x="8825848" y="1483541"/>
                  <a:ext cx="328680" cy="1436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15493946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art, line chart&#10;&#10;Description automatically generated">
            <a:extLst>
              <a:ext uri="{FF2B5EF4-FFF2-40B4-BE49-F238E27FC236}">
                <a16:creationId xmlns:a16="http://schemas.microsoft.com/office/drawing/2014/main" id="{D0CC55D8-F18A-B0B5-6528-CF6B343056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67760" y="1956157"/>
            <a:ext cx="3517119" cy="29799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0C2A2AE-D376-A226-185B-1176311FEC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281" y="1939020"/>
            <a:ext cx="3537345" cy="29970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526C646E-0312-CD83-01F1-E1D4C1A216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440" y="1939020"/>
            <a:ext cx="3517120" cy="2979959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$$r_{tot}^t = 10^3 $$&#10;&#10;&#10;\end{document}" title="IguanaTex Bitmap Display">
            <a:extLst>
              <a:ext uri="{FF2B5EF4-FFF2-40B4-BE49-F238E27FC236}">
                <a16:creationId xmlns:a16="http://schemas.microsoft.com/office/drawing/2014/main" id="{EE71611D-2AB6-AD9C-3D64-96AC9D43DCF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17041" y="1421487"/>
            <a:ext cx="10668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$r_{tot}^t = 10^5 $$&#10;&#10;&#10;\end{document}" title="IguanaTex Bitmap Display">
            <a:extLst>
              <a:ext uri="{FF2B5EF4-FFF2-40B4-BE49-F238E27FC236}">
                <a16:creationId xmlns:a16="http://schemas.microsoft.com/office/drawing/2014/main" id="{E0DBB611-6C07-8983-C6BA-84514E26A42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450282" y="1434304"/>
            <a:ext cx="1066800" cy="3048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$r_{tot}^t = 10^4 $$&#10;&#10;&#10;\end{document}" title="IguanaTex Bitmap Display">
            <a:extLst>
              <a:ext uri="{FF2B5EF4-FFF2-40B4-BE49-F238E27FC236}">
                <a16:creationId xmlns:a16="http://schemas.microsoft.com/office/drawing/2014/main" id="{592865E8-E8E9-C0AF-BC1C-73238F4E09C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19962" y="1434304"/>
            <a:ext cx="1066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020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4714692-6B80-8A91-5259-454994F30F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9121" y="2079383"/>
            <a:ext cx="3517119" cy="2979958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8C0B22C-B61D-FFB7-0296-AFF2C9806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57" y="2079383"/>
            <a:ext cx="3537345" cy="29970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53CDB19C-74FE-0311-A62E-19611D1EC93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65600" y="2079383"/>
            <a:ext cx="3517120" cy="2979959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$r_{tot}^t = 10^3 $$&#10;&#10;&#10;\end{document}" title="IguanaTex Bitmap Display">
            <a:extLst>
              <a:ext uri="{FF2B5EF4-FFF2-40B4-BE49-F238E27FC236}">
                <a16:creationId xmlns:a16="http://schemas.microsoft.com/office/drawing/2014/main" id="{5C1FA32C-E510-DD22-92BD-85FB55FE8617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17041" y="1573887"/>
            <a:ext cx="10668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$r_{tot}^t = 10^5 $$&#10;&#10;&#10;\end{document}" title="IguanaTex Bitmap Display">
            <a:extLst>
              <a:ext uri="{FF2B5EF4-FFF2-40B4-BE49-F238E27FC236}">
                <a16:creationId xmlns:a16="http://schemas.microsoft.com/office/drawing/2014/main" id="{31B1487B-5427-A48A-4A84-E6C4F86B1A0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54198" y="1573887"/>
            <a:ext cx="1066800" cy="3048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$r_{tot}^t = 10^4 $$&#10;&#10;&#10;\end{document}" title="IguanaTex Bitmap Display">
            <a:extLst>
              <a:ext uri="{FF2B5EF4-FFF2-40B4-BE49-F238E27FC236}">
                <a16:creationId xmlns:a16="http://schemas.microsoft.com/office/drawing/2014/main" id="{FC5087EB-6A8E-9174-0772-2E09D2D0F36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62600" y="1573887"/>
            <a:ext cx="1066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1825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2022D7-BE52-1B7C-8E61-916E0416D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7440" y="1939021"/>
            <a:ext cx="3517119" cy="2979958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6D8DC1B0-CC2B-B2B7-592B-A87F7DA08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2774" y="2048401"/>
            <a:ext cx="3537345" cy="2997095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34B6FB30-03D2-D8EA-1620-37E27CB21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881" y="1939020"/>
            <a:ext cx="3517120" cy="2979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0076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131C9B04-6B85-C8A8-9875-94B57F80F4DA}"/>
              </a:ext>
            </a:extLst>
          </p:cNvPr>
          <p:cNvGrpSpPr/>
          <p:nvPr/>
        </p:nvGrpSpPr>
        <p:grpSpPr>
          <a:xfrm>
            <a:off x="3655168" y="166301"/>
            <a:ext cx="2128320" cy="510480"/>
            <a:chOff x="3655168" y="166301"/>
            <a:chExt cx="2128320" cy="5104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F6540481-D9CD-D65C-BA73-B1BA926A342A}"/>
                    </a:ext>
                  </a:extLst>
                </p14:cNvPr>
                <p14:cNvContentPartPr/>
                <p14:nvPr/>
              </p14:nvContentPartPr>
              <p14:xfrm>
                <a:off x="3753088" y="188981"/>
                <a:ext cx="254160" cy="28224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F6540481-D9CD-D65C-BA73-B1BA926A342A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737968" y="173861"/>
                  <a:ext cx="284760" cy="31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4BBD022D-3922-5C1D-60E3-56AC892A72FF}"/>
                    </a:ext>
                  </a:extLst>
                </p14:cNvPr>
                <p14:cNvContentPartPr/>
                <p14:nvPr/>
              </p14:nvContentPartPr>
              <p14:xfrm>
                <a:off x="4285528" y="166301"/>
                <a:ext cx="1403640" cy="33336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4BBD022D-3922-5C1D-60E3-56AC892A72FF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270408" y="151181"/>
                  <a:ext cx="1433880" cy="3639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7CB5719E-67D3-8D2E-CF63-3C8BE90AAF45}"/>
                    </a:ext>
                  </a:extLst>
                </p14:cNvPr>
                <p14:cNvContentPartPr/>
                <p14:nvPr/>
              </p14:nvContentPartPr>
              <p14:xfrm>
                <a:off x="3655168" y="577421"/>
                <a:ext cx="2128320" cy="9936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7CB5719E-67D3-8D2E-CF63-3C8BE90AAF4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39688" y="562301"/>
                  <a:ext cx="2158560" cy="12960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1CA0A366-329F-5F74-620D-9561D55DF17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589" y="1773710"/>
            <a:ext cx="5334000" cy="4076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28099A1-6035-A6AC-E77B-C62466B559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283413" y="1773710"/>
            <a:ext cx="5181600" cy="4076700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&#10;$$ A_{init} = 10^{-9}$$&#10;&#10;&#10;\end{document}" title="IguanaTex Bitmap Display">
            <a:extLst>
              <a:ext uri="{FF2B5EF4-FFF2-40B4-BE49-F238E27FC236}">
                <a16:creationId xmlns:a16="http://schemas.microsoft.com/office/drawing/2014/main" id="{DA49976E-6246-4929-D1AA-4B6ECD27E77E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79278" y="1394157"/>
            <a:ext cx="1397000" cy="2794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$ A_{init} = 10^{-11}$$&#10;&#10;&#10;\end{document}" title="IguanaTex Bitmap Display">
            <a:extLst>
              <a:ext uri="{FF2B5EF4-FFF2-40B4-BE49-F238E27FC236}">
                <a16:creationId xmlns:a16="http://schemas.microsoft.com/office/drawing/2014/main" id="{4CCCCA95-DFD9-5D43-D3CE-D7ED4B9F701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681667" y="1438484"/>
            <a:ext cx="14732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280286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81978B-0C8A-7FCF-C239-970C5993D7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43" y="1189595"/>
            <a:ext cx="5525260" cy="447880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0870352-2612-89CC-8602-19C6461984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89595"/>
            <a:ext cx="5525260" cy="4478809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$ A_{init} = 10^{-5}$$&#10;&#10;&#10;\end{document}" title="IguanaTex Bitmap Display">
            <a:extLst>
              <a:ext uri="{FF2B5EF4-FFF2-40B4-BE49-F238E27FC236}">
                <a16:creationId xmlns:a16="http://schemas.microsoft.com/office/drawing/2014/main" id="{FA5E5894-98C6-D7D4-45FE-CC77DBF298D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588197" y="857710"/>
            <a:ext cx="1397000" cy="2794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$$ A_{init} = 10^{-7}$$&#10;&#10;&#10;\end{document}" title="IguanaTex Bitmap Display">
            <a:extLst>
              <a:ext uri="{FF2B5EF4-FFF2-40B4-BE49-F238E27FC236}">
                <a16:creationId xmlns:a16="http://schemas.microsoft.com/office/drawing/2014/main" id="{B7577D01-9F2E-99CB-6A4D-28A32C049091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2656954" y="857281"/>
            <a:ext cx="13970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772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4FC32FCC-4FD5-F5D5-3CD7-163E40386791}"/>
              </a:ext>
            </a:extLst>
          </p:cNvPr>
          <p:cNvGrpSpPr/>
          <p:nvPr/>
        </p:nvGrpSpPr>
        <p:grpSpPr>
          <a:xfrm>
            <a:off x="2638168" y="503621"/>
            <a:ext cx="4358160" cy="524160"/>
            <a:chOff x="2638168" y="503621"/>
            <a:chExt cx="4358160" cy="5241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">
              <p14:nvContentPartPr>
                <p14:cNvPr id="2" name="Ink 1">
                  <a:extLst>
                    <a:ext uri="{FF2B5EF4-FFF2-40B4-BE49-F238E27FC236}">
                      <a16:creationId xmlns:a16="http://schemas.microsoft.com/office/drawing/2014/main" id="{22BFE6D5-CF7E-EE6A-20E0-35FCF96E0350}"/>
                    </a:ext>
                  </a:extLst>
                </p14:cNvPr>
                <p14:cNvContentPartPr/>
                <p14:nvPr/>
              </p14:nvContentPartPr>
              <p14:xfrm>
                <a:off x="2638168" y="503621"/>
                <a:ext cx="728280" cy="339480"/>
              </p14:xfrm>
            </p:contentPart>
          </mc:Choice>
          <mc:Fallback xmlns="">
            <p:pic>
              <p:nvPicPr>
                <p:cNvPr id="2" name="Ink 1">
                  <a:extLst>
                    <a:ext uri="{FF2B5EF4-FFF2-40B4-BE49-F238E27FC236}">
                      <a16:creationId xmlns:a16="http://schemas.microsoft.com/office/drawing/2014/main" id="{22BFE6D5-CF7E-EE6A-20E0-35FCF96E0350}"/>
                    </a:ext>
                  </a:extLst>
                </p:cNvPr>
                <p:cNvPicPr/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2623048" y="488141"/>
                  <a:ext cx="758880" cy="370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3" name="Ink 2">
                  <a:extLst>
                    <a:ext uri="{FF2B5EF4-FFF2-40B4-BE49-F238E27FC236}">
                      <a16:creationId xmlns:a16="http://schemas.microsoft.com/office/drawing/2014/main" id="{3E1FAF7B-4418-DB63-DE95-1F69E6702BF4}"/>
                    </a:ext>
                  </a:extLst>
                </p14:cNvPr>
                <p14:cNvContentPartPr/>
                <p14:nvPr/>
              </p14:nvContentPartPr>
              <p14:xfrm>
                <a:off x="3564808" y="632861"/>
                <a:ext cx="67680" cy="199440"/>
              </p14:xfrm>
            </p:contentPart>
          </mc:Choice>
          <mc:Fallback xmlns="">
            <p:pic>
              <p:nvPicPr>
                <p:cNvPr id="3" name="Ink 2">
                  <a:extLst>
                    <a:ext uri="{FF2B5EF4-FFF2-40B4-BE49-F238E27FC236}">
                      <a16:creationId xmlns:a16="http://schemas.microsoft.com/office/drawing/2014/main" id="{3E1FAF7B-4418-DB63-DE95-1F69E6702BF4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3549328" y="617741"/>
                  <a:ext cx="97920" cy="23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6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885AA9F0-EE9B-78F2-C88B-49FC4E4F7000}"/>
                    </a:ext>
                  </a:extLst>
                </p14:cNvPr>
                <p14:cNvContentPartPr/>
                <p14:nvPr/>
              </p14:nvContentPartPr>
              <p14:xfrm>
                <a:off x="3476248" y="717821"/>
                <a:ext cx="252000" cy="18000"/>
              </p14:xfrm>
            </p:contentPart>
          </mc:Choice>
          <mc:Fallback xmlns=""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885AA9F0-EE9B-78F2-C88B-49FC4E4F7000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461128" y="702701"/>
                  <a:ext cx="282600" cy="4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236EFC1D-AD10-2EEA-0702-44929CB89EAE}"/>
                    </a:ext>
                  </a:extLst>
                </p14:cNvPr>
                <p14:cNvContentPartPr/>
                <p14:nvPr/>
              </p14:nvContentPartPr>
              <p14:xfrm>
                <a:off x="3764608" y="696221"/>
                <a:ext cx="228960" cy="140760"/>
              </p14:xfrm>
            </p:contentPart>
          </mc:Choice>
          <mc:Fallback xmlns=""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236EFC1D-AD10-2EEA-0702-44929CB89EA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749488" y="681101"/>
                  <a:ext cx="259560" cy="171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B0953D2D-6C25-929C-9CD9-A5E194DC4C34}"/>
                    </a:ext>
                  </a:extLst>
                </p14:cNvPr>
                <p14:cNvContentPartPr/>
                <p14:nvPr/>
              </p14:nvContentPartPr>
              <p14:xfrm>
                <a:off x="4004728" y="713861"/>
                <a:ext cx="246240" cy="14256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B0953D2D-6C25-929C-9CD9-A5E194DC4C34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989608" y="698741"/>
                  <a:ext cx="276840" cy="173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7" name="Ink 6">
                  <a:extLst>
                    <a:ext uri="{FF2B5EF4-FFF2-40B4-BE49-F238E27FC236}">
                      <a16:creationId xmlns:a16="http://schemas.microsoft.com/office/drawing/2014/main" id="{DEA9F9DA-1DA8-A012-9A34-97FD4120D691}"/>
                    </a:ext>
                  </a:extLst>
                </p14:cNvPr>
                <p14:cNvContentPartPr/>
                <p14:nvPr/>
              </p14:nvContentPartPr>
              <p14:xfrm>
                <a:off x="4285528" y="577421"/>
                <a:ext cx="353880" cy="288000"/>
              </p14:xfrm>
            </p:contentPart>
          </mc:Choice>
          <mc:Fallback xmlns="">
            <p:pic>
              <p:nvPicPr>
                <p:cNvPr id="7" name="Ink 6">
                  <a:extLst>
                    <a:ext uri="{FF2B5EF4-FFF2-40B4-BE49-F238E27FC236}">
                      <a16:creationId xmlns:a16="http://schemas.microsoft.com/office/drawing/2014/main" id="{DEA9F9DA-1DA8-A012-9A34-97FD4120D691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4270408" y="562301"/>
                  <a:ext cx="384480" cy="318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294568B9-821D-F899-54F9-877C0B446DA0}"/>
                    </a:ext>
                  </a:extLst>
                </p14:cNvPr>
                <p14:cNvContentPartPr/>
                <p14:nvPr/>
              </p14:nvContentPartPr>
              <p14:xfrm>
                <a:off x="4604488" y="693341"/>
                <a:ext cx="460800" cy="334440"/>
              </p14:xfrm>
            </p:contentPart>
          </mc:Choice>
          <mc:Fallback xmlns=""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294568B9-821D-F899-54F9-877C0B446DA0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589368" y="677861"/>
                  <a:ext cx="491400" cy="365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19E186C1-4E9D-0C6C-065C-521562F7C331}"/>
                    </a:ext>
                  </a:extLst>
                </p14:cNvPr>
                <p14:cNvContentPartPr/>
                <p14:nvPr/>
              </p14:nvContentPartPr>
              <p14:xfrm>
                <a:off x="5431048" y="678581"/>
                <a:ext cx="181080" cy="19656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19E186C1-4E9D-0C6C-065C-521562F7C331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5415568" y="663101"/>
                  <a:ext cx="211680" cy="2271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EC886174-9602-FF8D-655B-EA7DD9D0E982}"/>
                    </a:ext>
                  </a:extLst>
                </p14:cNvPr>
                <p14:cNvContentPartPr/>
                <p14:nvPr/>
              </p14:nvContentPartPr>
              <p14:xfrm>
                <a:off x="5825248" y="661661"/>
                <a:ext cx="13680" cy="18144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EC886174-9602-FF8D-655B-EA7DD9D0E982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5809768" y="646541"/>
                  <a:ext cx="44280" cy="211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11" name="Ink 10">
                  <a:extLst>
                    <a:ext uri="{FF2B5EF4-FFF2-40B4-BE49-F238E27FC236}">
                      <a16:creationId xmlns:a16="http://schemas.microsoft.com/office/drawing/2014/main" id="{3D9F65C9-D719-6E0D-7C05-B0FD65529BAB}"/>
                    </a:ext>
                  </a:extLst>
                </p14:cNvPr>
                <p14:cNvContentPartPr/>
                <p14:nvPr/>
              </p14:nvContentPartPr>
              <p14:xfrm>
                <a:off x="5723368" y="722861"/>
                <a:ext cx="177120" cy="37800"/>
              </p14:xfrm>
            </p:contentPart>
          </mc:Choice>
          <mc:Fallback xmlns="">
            <p:pic>
              <p:nvPicPr>
                <p:cNvPr id="11" name="Ink 10">
                  <a:extLst>
                    <a:ext uri="{FF2B5EF4-FFF2-40B4-BE49-F238E27FC236}">
                      <a16:creationId xmlns:a16="http://schemas.microsoft.com/office/drawing/2014/main" id="{3D9F65C9-D719-6E0D-7C05-B0FD65529BA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5707888" y="707741"/>
                  <a:ext cx="207720" cy="68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E3CEA957-CEC4-AF6D-ED45-8DD827B7E880}"/>
                    </a:ext>
                  </a:extLst>
                </p14:cNvPr>
                <p14:cNvContentPartPr/>
                <p14:nvPr/>
              </p14:nvContentPartPr>
              <p14:xfrm>
                <a:off x="5961688" y="542141"/>
                <a:ext cx="836640" cy="29592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E3CEA957-CEC4-AF6D-ED45-8DD827B7E880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5946568" y="526661"/>
                  <a:ext cx="866880" cy="3265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60CEB41B-89E8-6926-834C-36B81660141B}"/>
                    </a:ext>
                  </a:extLst>
                </p14:cNvPr>
                <p14:cNvContentPartPr/>
                <p14:nvPr/>
              </p14:nvContentPartPr>
              <p14:xfrm>
                <a:off x="6269128" y="614141"/>
                <a:ext cx="169560" cy="1008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60CEB41B-89E8-6926-834C-36B81660141B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6254008" y="599021"/>
                  <a:ext cx="200160" cy="406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2D501341-9918-42B7-0426-9E8F11B0E4BF}"/>
                    </a:ext>
                  </a:extLst>
                </p14:cNvPr>
                <p14:cNvContentPartPr/>
                <p14:nvPr/>
              </p14:nvContentPartPr>
              <p14:xfrm>
                <a:off x="6809488" y="697301"/>
                <a:ext cx="186840" cy="1645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2D501341-9918-42B7-0426-9E8F11B0E4BF}"/>
                    </a:ext>
                  </a:extLst>
                </p:cNvPr>
                <p:cNvPicPr/>
                <p:nvPr/>
              </p:nvPicPr>
              <p:blipFill>
                <a:blip r:embed="rId27"/>
                <a:stretch>
                  <a:fillRect/>
                </a:stretch>
              </p:blipFill>
              <p:spPr>
                <a:xfrm>
                  <a:off x="6794008" y="681821"/>
                  <a:ext cx="217440" cy="19512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748E93E4-9802-0DDC-5348-F1CE5F037A8A}"/>
                  </a:ext>
                </a:extLst>
              </p14:cNvPr>
              <p14:cNvContentPartPr/>
              <p14:nvPr/>
            </p14:nvContentPartPr>
            <p14:xfrm>
              <a:off x="2680648" y="1135061"/>
              <a:ext cx="4488480" cy="8964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748E93E4-9802-0DDC-5348-F1CE5F037A8A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2665168" y="1119941"/>
                <a:ext cx="4519080" cy="11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389F3FB8-D962-D964-5BB1-D7D7DB07444D}"/>
                  </a:ext>
                </a:extLst>
              </p14:cNvPr>
              <p14:cNvContentPartPr/>
              <p14:nvPr/>
            </p14:nvContentPartPr>
            <p14:xfrm>
              <a:off x="1083328" y="-350659"/>
              <a:ext cx="6120" cy="324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389F3FB8-D962-D964-5BB1-D7D7DB07444D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067848" y="-365779"/>
                <a:ext cx="36720" cy="33840"/>
              </a:xfrm>
              <a:prstGeom prst="rect">
                <a:avLst/>
              </a:prstGeom>
            </p:spPr>
          </p:pic>
        </mc:Fallback>
      </mc:AlternateContent>
      <p:pic>
        <p:nvPicPr>
          <p:cNvPr id="19" name="Picture 18">
            <a:extLst>
              <a:ext uri="{FF2B5EF4-FFF2-40B4-BE49-F238E27FC236}">
                <a16:creationId xmlns:a16="http://schemas.microsoft.com/office/drawing/2014/main" id="{434001A6-3265-9255-FE50-626FFAD5F3D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1995901" y="1274381"/>
            <a:ext cx="7580585" cy="556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1904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0613D8-59B9-076A-1C55-CBC4BCCAE6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542" y="2089422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7EDAAA32-743A-55A0-92A9-CBECDF4C6C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895" y="2073020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1DC0A2BC-A5A7-D6B4-CAA6-9297E92976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440" y="2073020"/>
            <a:ext cx="3517120" cy="2852064"/>
          </a:xfrm>
          <a:prstGeom prst="rect">
            <a:avLst/>
          </a:prstGeom>
        </p:spPr>
      </p:pic>
      <p:pic>
        <p:nvPicPr>
          <p:cNvPr id="5" name="Picture 4" descr="\documentclass{article}&#10;\usepackage{amsmath}&#10;\pagestyle{empty}&#10;\begin{document}&#10;&#10;$$r_{tot}^t = 10^3 $$&#10;&#10;&#10;\end{document}" title="IguanaTex Bitmap Display">
            <a:extLst>
              <a:ext uri="{FF2B5EF4-FFF2-40B4-BE49-F238E27FC236}">
                <a16:creationId xmlns:a16="http://schemas.microsoft.com/office/drawing/2014/main" id="{34750DA5-DD33-ACAC-5503-96BF2CB90E6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17041" y="1573887"/>
            <a:ext cx="10668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$$r_{tot}^t = 10^5 $$&#10;&#10;&#10;\end{document}" title="IguanaTex Bitmap Display">
            <a:extLst>
              <a:ext uri="{FF2B5EF4-FFF2-40B4-BE49-F238E27FC236}">
                <a16:creationId xmlns:a16="http://schemas.microsoft.com/office/drawing/2014/main" id="{8BC02DE2-F7A0-D735-16EA-B931C42ECBF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524167" y="1537277"/>
            <a:ext cx="1066800" cy="3048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$$r_{tot}^t = 10^4 $$&#10;&#10;&#10;\end{document}" title="IguanaTex Bitmap Display">
            <a:extLst>
              <a:ext uri="{FF2B5EF4-FFF2-40B4-BE49-F238E27FC236}">
                <a16:creationId xmlns:a16="http://schemas.microsoft.com/office/drawing/2014/main" id="{DDDDB337-450D-939C-D8CA-B15188C0FF89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547360" y="1573887"/>
            <a:ext cx="1066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10402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CBA745-AB7D-123B-9A14-06A6C0B30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0779" y="855998"/>
            <a:ext cx="6783859" cy="5738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9209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B52D01F8-0E06-8447-C876-1F7B36D6F1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770" y="2122396"/>
            <a:ext cx="3517119" cy="2852063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E8B3209-CFF6-AA3C-3296-B42D1E0BD4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2088" y="2105994"/>
            <a:ext cx="3537345" cy="286846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B8C293FE-D705-D785-F007-58A8430E8E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9120" y="2122395"/>
            <a:ext cx="3517120" cy="2852064"/>
          </a:xfrm>
          <a:prstGeom prst="rect">
            <a:avLst/>
          </a:prstGeom>
        </p:spPr>
      </p:pic>
      <p:pic>
        <p:nvPicPr>
          <p:cNvPr id="18" name="Picture 17" descr="\documentclass{article}&#10;\usepackage{amsmath}&#10;\pagestyle{empty}&#10;\begin{document}&#10;&#10;&#10;$$ k_{on} = 10^{5} $$&#10;&#10;\end{document}" title="IguanaTex Bitmap Display">
            <a:extLst>
              <a:ext uri="{FF2B5EF4-FFF2-40B4-BE49-F238E27FC236}">
                <a16:creationId xmlns:a16="http://schemas.microsoft.com/office/drawing/2014/main" id="{69486F0E-1B40-F9B6-E828-CDD576F2BC6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5751812" y="1536995"/>
            <a:ext cx="1041400" cy="279400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k_{on} = 10^{4} $$&#10;&#10;\end{document}" title="IguanaTex Bitmap Display">
            <a:extLst>
              <a:ext uri="{FF2B5EF4-FFF2-40B4-BE49-F238E27FC236}">
                <a16:creationId xmlns:a16="http://schemas.microsoft.com/office/drawing/2014/main" id="{6D161ABE-600F-167E-9387-6251AA61804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975890" y="1536995"/>
            <a:ext cx="10414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k_{on} = 10^{6} $$&#10;&#10;\end{document}" title="IguanaTex Bitmap Display">
            <a:extLst>
              <a:ext uri="{FF2B5EF4-FFF2-40B4-BE49-F238E27FC236}">
                <a16:creationId xmlns:a16="http://schemas.microsoft.com/office/drawing/2014/main" id="{7750629E-6277-CA81-E510-FB55039E913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9851656" y="1540217"/>
            <a:ext cx="1041400" cy="279400"/>
          </a:xfrm>
          <a:prstGeom prst="rect">
            <a:avLst/>
          </a:prstGeom>
        </p:spPr>
      </p:pic>
      <p:pic>
        <p:nvPicPr>
          <p:cNvPr id="21" name="Picture 20" descr="\documentclass{article}&#10;\usepackage{amsmath}&#10;\pagestyle{empty}&#10;\begin{document}&#10;&#10;&#10;$$ k_{off} = 10^{-4} $$&#10;&#10;\end{document}" title="IguanaTex Bitmap Display">
            <a:extLst>
              <a:ext uri="{FF2B5EF4-FFF2-40B4-BE49-F238E27FC236}">
                <a16:creationId xmlns:a16="http://schemas.microsoft.com/office/drawing/2014/main" id="{EC796846-58B0-2610-4ED8-8763B75AB85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472412" y="5977750"/>
            <a:ext cx="1320800" cy="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921816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817C70-071F-179B-E74B-0070C2707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0082" y="1319678"/>
            <a:ext cx="5885329" cy="497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847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6FB57D7-C138-B003-DC35-0EA2FE27F9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CB06D3B8-94CF-6BD5-6951-9D2B901A46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0676" y="1991694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4797E313-631D-475B-4686-9E5DD1BB7A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62336" y="1999896"/>
            <a:ext cx="3517120" cy="2852064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k_{off} = 10^{-3} $$&#10;&#10;\end{document}" title="IguanaTex Bitmap Display">
            <a:extLst>
              <a:ext uri="{FF2B5EF4-FFF2-40B4-BE49-F238E27FC236}">
                <a16:creationId xmlns:a16="http://schemas.microsoft.com/office/drawing/2014/main" id="{D0A2EB66-978C-A87F-A6F6-0BA5628850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772282" y="1501711"/>
            <a:ext cx="1320800" cy="3048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k_{off} = 10^{-5} $$&#10;&#10;\end{document}" title="IguanaTex Bitmap Display">
            <a:extLst>
              <a:ext uri="{FF2B5EF4-FFF2-40B4-BE49-F238E27FC236}">
                <a16:creationId xmlns:a16="http://schemas.microsoft.com/office/drawing/2014/main" id="{36391025-4DFA-C1F1-A684-14F362C7C6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9356840" y="1501711"/>
            <a:ext cx="1320800" cy="304800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$$ k_{off} = 10^{-4} $$&#10;&#10;\end{document}" title="IguanaTex Bitmap Display">
            <a:extLst>
              <a:ext uri="{FF2B5EF4-FFF2-40B4-BE49-F238E27FC236}">
                <a16:creationId xmlns:a16="http://schemas.microsoft.com/office/drawing/2014/main" id="{55CF2BA5-EBC6-039F-C95D-293DAB49031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389832" y="1501711"/>
            <a:ext cx="1320800" cy="3048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k_{on} = 10^{5} $$&#10;&#10;\end{document}" title="IguanaTex Bitmap Display">
            <a:extLst>
              <a:ext uri="{FF2B5EF4-FFF2-40B4-BE49-F238E27FC236}">
                <a16:creationId xmlns:a16="http://schemas.microsoft.com/office/drawing/2014/main" id="{9F5E2BFC-BF45-46FE-A24E-8A267C34BF06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89832" y="6020280"/>
            <a:ext cx="10414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159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4B91D1-9C08-5673-02C8-337798CABA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632" y="1999895"/>
            <a:ext cx="3517119" cy="2852063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2458E353-1E8E-B5D0-32D6-F1AB120686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8895" y="1983493"/>
            <a:ext cx="3537345" cy="286846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B2AEA43-24FA-AC75-1342-90D5BF964A3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37440" y="1999895"/>
            <a:ext cx="3517120" cy="2852064"/>
          </a:xfrm>
          <a:prstGeom prst="rect">
            <a:avLst/>
          </a:prstGeom>
        </p:spPr>
      </p:pic>
      <p:pic>
        <p:nvPicPr>
          <p:cNvPr id="6" name="Picture 5" descr="\documentclass{article}&#10;\usepackage{amsmath}&#10;\pagestyle{empty}&#10;\begin{document}&#10;&#10;&#10;$$ r_{tot} = 10^4 $$&#10;&#10;\end{document}" title="IguanaTex Bitmap Display">
            <a:extLst>
              <a:ext uri="{FF2B5EF4-FFF2-40B4-BE49-F238E27FC236}">
                <a16:creationId xmlns:a16="http://schemas.microsoft.com/office/drawing/2014/main" id="{5C7C0068-824C-0775-F9EE-FF4A0082F0F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709791" y="1294487"/>
            <a:ext cx="1066800" cy="279400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r_{tot} = 10^6 $$&#10;&#10;\end{document}" title="IguanaTex Bitmap Display">
            <a:extLst>
              <a:ext uri="{FF2B5EF4-FFF2-40B4-BE49-F238E27FC236}">
                <a16:creationId xmlns:a16="http://schemas.microsoft.com/office/drawing/2014/main" id="{51545929-CBE3-6E13-BFD3-8934019819FD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675229" y="1289090"/>
            <a:ext cx="1066800" cy="279400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r_{tot} = 10^5 $$&#10;&#10;\end{document}" title="IguanaTex Bitmap Display">
            <a:extLst>
              <a:ext uri="{FF2B5EF4-FFF2-40B4-BE49-F238E27FC236}">
                <a16:creationId xmlns:a16="http://schemas.microsoft.com/office/drawing/2014/main" id="{5E5EBD11-1883-A8A5-81B3-10081AE39FD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5692510" y="1289090"/>
            <a:ext cx="1066800" cy="27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6709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80"/>
  <p:tag name="OUTPUTTYPE" val="PDF"/>
  <p:tag name="IGUANATEXVERSION" val="160"/>
  <p:tag name="LATEXADDIN" val="\documentclass{article}&#10;\usepackage{amsmath}&#10;\pagestyle{empty}&#10;\begin{document}&#10;&#10;&#10;$$ \frac{dA_1}{dt} = \frac{2krA_0}{r_{tot}} - k^-A_1 - \frac{\delta krA_1}{r_{tot}} + 2k^-A_2 $$&#10;&#10;\end{document}"/>
  <p:tag name="IGUANATEXSIZE" val="20"/>
  <p:tag name="IGUANATEXCURSOR" val="16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84"/>
  <p:tag name="OUTPUTTYPE" val="PDF"/>
  <p:tag name="IGUANATEXVERSION" val="160"/>
  <p:tag name="LATEXADDIN" val="\documentclass{article}&#10;\usepackage{amsmath}&#10;\pagestyle{empty}&#10;\begin{document}&#10;&#10;&#10;$$ \frac{dA_1}{dt} = 2\alpha \beta r -A_1 -\delta \alpha rA_1 + 2A_2 - \nu_1^{int}\frac{A_1}{A_1+A_2+r}A_1 + \nu_1^{rec}A_1^i $$&#10;&#10;\end{document}"/>
  <p:tag name="IGUANATEXSIZE" val="20"/>
  <p:tag name="IGUANATEXCURSOR" val="18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226"/>
  <p:tag name="OUTPUTTYPE" val="PDF"/>
  <p:tag name="IGUANATEXVERSION" val="160"/>
  <p:tag name="LATEXADDIN" val="\documentclass{article}&#10;\usepackage{amsmath}&#10;\pagestyle{empty}&#10;\begin{document}&#10;&#10;&#10;$$ \frac{dA_2}{dt} = \delta \alpha rA_1 -2A_2 - \nu_2^{int}\frac{A_2}{A_1+A_2+r}A_2 + \nu_2^{rec}A_2^i $$&#10;&#10;\end{document}"/>
  <p:tag name="IGUANATEXSIZE" val="20"/>
  <p:tag name="IGUANATEXCURSOR" val="15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1^i}{dt} = \nu_1^{int}\frac{A_1}{A_1+A_2+r}A_1 - \nu_1^{rec}A_1^i - \nu_1^{deg}A_1^i $$&#10;&#10;\end{document}"/>
  <p:tag name="IGUANATEXSIZE" val="20"/>
  <p:tag name="IGUANATEXCURSOR" val="13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2^i}{dt} = \nu_2^{int}\frac{A_2}{A_1+A_2+r}A_2 - \nu_2^{rec}A_2^i - \nu_2^{deg}A_2^i $$&#10;&#10;\end{document}"/>
  <p:tag name="IGUANATEXSIZE" val="20"/>
  <p:tag name="IGUANATEXCURSOR" val="12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76"/>
  <p:tag name="OUTPUTTYPE" val="PDF"/>
  <p:tag name="IGUANATEXVERSION" val="160"/>
  <p:tag name="LATEXADDIN" val="\documentclass{article}&#10;\usepackage{amsmath}&#10;\pagestyle{empty}&#10;\begin{document}&#10;&#10;&#10;$$ \frac{dr^i}{dt} = \nu_1^{deg}A_1^i +2\nu_2^{deg}A_2^i - \nu_r^{rec}r^i + \nu_r^{int}r $$&#10;&#10;\end{document}"/>
  <p:tag name="IGUANATEXSIZE" val="20"/>
  <p:tag name="IGUANATEXCURSOR" val="17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3"/>
  <p:tag name="OUTPUTTYPE" val="PDF"/>
  <p:tag name="IGUANATEXVERSION" val="160"/>
  <p:tag name="LATEXADDIN" val="\documentclass{article}&#10;\usepackage{amsmath}&#10;\pagestyle{empty}&#10;\begin{document}&#10;&#10;&#10;$$ \delta = 4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6"/>
  <p:tag name="OUTPUTTYPE" val="PDF"/>
  <p:tag name="IGUANATEXVERSION" val="160"/>
  <p:tag name="LATEXADDIN" val="\documentclass{article}&#10;\usepackage{amsmath}&#10;\pagestyle{empty}&#10;\begin{document}&#10;&#10;&#10;$$ \nu^{deg} = 2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4"/>
  <p:tag name="OUTPUTTYPE" val="PDF"/>
  <p:tag name="IGUANATEXVERSION" val="160"/>
  <p:tag name="LATEXADDIN" val="\documentclass{article}&#10;\usepackage{amsmath}&#10;\pagestyle{empty}&#10;\begin{document}&#10;&#10;&#10;$$ \nu^{int} = 5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40"/>
  <p:tag name="OUTPUTTYPE" val="PDF"/>
  <p:tag name="IGUANATEXVERSION" val="160"/>
  <p:tag name="LATEXADDIN" val="\documentclass{article}&#10;\usepackage{amsmath}&#10;\pagestyle{empty}&#10;\begin{document}&#10;&#10;&#10;$$ \nu^{rec} = 10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4"/>
  <p:tag name="OUTPUTTYPE" val="PDF"/>
  <p:tag name="IGUANATEXVERSION" val="160"/>
  <p:tag name="LATEXADDIN" val="\documentclass{article}&#10;\usepackage{amsmath}&#10;\pagestyle{empty}&#10;\begin{document}&#10;&#10;&#10;$$ A_{init} = 1e^{-5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7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5}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7}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$$ A_{init} = 10^{-11}$$&#10;&#10;&#10;\end{document}"/>
  <p:tag name="IGUANATEXSIZE" val="20"/>
  <p:tag name="IGUANATEXCURSOR" val="10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9}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2"/>
  <p:tag name="OUTPUTTYPE" val="PDF"/>
  <p:tag name="IGUANATEXVERSION" val="160"/>
  <p:tag name="LATEXADDIN" val="\documentclass{article}&#10;\usepackage{amsmath}&#10;\pagestyle{empty}&#10;\begin{document}&#10;&#10;$$r_{tot}^t = 10^3 $$&#10;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2"/>
  <p:tag name="OUTPUTTYPE" val="PDF"/>
  <p:tag name="IGUANATEXVERSION" val="160"/>
  <p:tag name="LATEXADDIN" val="\documentclass{article}&#10;\usepackage{amsmath}&#10;\pagestyle{empty}&#10;\begin{document}&#10;&#10;$$r_{tot}^t = 10^5 $$&#10;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2"/>
  <p:tag name="OUTPUTTYPE" val="PDF"/>
  <p:tag name="IGUANATEXVERSION" val="160"/>
  <p:tag name="LATEXADDIN" val="\documentclass{article}&#10;\usepackage{amsmath}&#10;\pagestyle{empty}&#10;\begin{document}&#10;&#10;$$r_{tot}^t = 10^4 $$&#10;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2"/>
  <p:tag name="OUTPUTTYPE" val="PDF"/>
  <p:tag name="IGUANATEXVERSION" val="160"/>
  <p:tag name="LATEXADDIN" val="\documentclass{article}&#10;\usepackage{amsmath}&#10;\pagestyle{empty}&#10;\begin{document}&#10;&#10;$$r_{tot}^t = 10^3 $$&#10;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2"/>
  <p:tag name="OUTPUTTYPE" val="PDF"/>
  <p:tag name="IGUANATEXVERSION" val="160"/>
  <p:tag name="LATEXADDIN" val="\documentclass{article}&#10;\usepackage{amsmath}&#10;\pagestyle{empty}&#10;\begin{document}&#10;&#10;$$r_{tot}^t = 10^5 $$&#10;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2"/>
  <p:tag name="OUTPUTTYPE" val="PDF"/>
  <p:tag name="IGUANATEXVERSION" val="160"/>
  <p:tag name="LATEXADDIN" val="\documentclass{article}&#10;\usepackage{amsmath}&#10;\pagestyle{empty}&#10;\begin{document}&#10;&#10;$$r_{tot}^t = 10^4 $$&#10;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9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9}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$$ A_{init} = 10^{-11}$$&#10;&#10;&#10;\end{document}"/>
  <p:tag name="IGUANATEXSIZE" val="20"/>
  <p:tag name="IGUANATEXCURSOR" val="10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5}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7}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2"/>
  <p:tag name="OUTPUTTYPE" val="PDF"/>
  <p:tag name="IGUANATEXVERSION" val="160"/>
  <p:tag name="LATEXADDIN" val="\documentclass{article}&#10;\usepackage{amsmath}&#10;\pagestyle{empty}&#10;\begin{document}&#10;&#10;$$r_{tot}^t = 10^3 $$&#10;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2"/>
  <p:tag name="OUTPUTTYPE" val="PDF"/>
  <p:tag name="IGUANATEXVERSION" val="160"/>
  <p:tag name="LATEXADDIN" val="\documentclass{article}&#10;\usepackage{amsmath}&#10;\pagestyle{empty}&#10;\begin{document}&#10;&#10;$$r_{tot}^t = 10^5 $$&#10;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2"/>
  <p:tag name="OUTPUTTYPE" val="PDF"/>
  <p:tag name="IGUANATEXVERSION" val="160"/>
  <p:tag name="LATEXADDIN" val="\documentclass{article}&#10;\usepackage{amsmath}&#10;\pagestyle{empty}&#10;\begin{document}&#10;&#10;$$r_{tot}^t = 10^4 $$&#10;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2"/>
  <p:tag name="OUTPUTTYPE" val="PDF"/>
  <p:tag name="IGUANATEXVERSION" val="160"/>
  <p:tag name="LATEXADDIN" val="\documentclass{article}&#10;\usepackage{amsmath}&#10;\pagestyle{empty}&#10;\begin{document}&#10;&#10;&#10;$$ \delta = 1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33"/>
  <p:tag name="OUTPUTTYPE" val="PDF"/>
  <p:tag name="IGUANATEXVERSION" val="160"/>
  <p:tag name="LATEXADDIN" val="\documentclass{article}&#10;\usepackage{amsmath}&#10;\pagestyle{empty}&#10;\begin{document}&#10;&#10;&#10;$$ \delta = 100 $$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"/>
  <p:tag name="ORIGINALWIDTH" val="28"/>
  <p:tag name="OUTPUTTYPE" val="PDF"/>
  <p:tag name="IGUANATEXVERSION" val="160"/>
  <p:tag name="LATEXADDIN" val="\documentclass{article}&#10;\usepackage{amsmath}&#10;\pagestyle{empty}&#10;\begin{document}&#10;&#10;&#10;$$ \delta = 10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5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4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6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4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02"/>
  <p:tag name="OUTPUTTYPE" val="PDF"/>
  <p:tag name="IGUANATEXVERSION" val="160"/>
  <p:tag name="LATEXADDIN" val="\documentclass{article}&#10;\usepackage{amsmath}&#10;\pagestyle{empty}&#10;\begin{document}&#10;&#10;&#10;$$ \frac{dA_2}{dt} = \frac{\delta krA_1}{r_{tot}} - 2k^-A_2 $$&#10;&#10;\end{document}"/>
  <p:tag name="IGUANATEXSIZE" val="20"/>
  <p:tag name="IGUANATEXCURSOR" val="13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3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5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52"/>
  <p:tag name="OUTPUTTYPE" val="PDF"/>
  <p:tag name="IGUANATEXVERSION" val="160"/>
  <p:tag name="LATEXADDIN" val="\documentclass{article}&#10;\usepackage{amsmath}&#10;\pagestyle{empty}&#10;\begin{document}&#10;&#10;&#10;$$ k_{off} = 10^{-4}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1"/>
  <p:tag name="OUTPUTTYPE" val="PDF"/>
  <p:tag name="IGUANATEXVERSION" val="160"/>
  <p:tag name="LATEXADDIN" val="\documentclass{article}&#10;\usepackage{amsmath}&#10;\pagestyle{empty}&#10;\begin{document}&#10;&#10;&#10;$$ k_{on} = 10^{5}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4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6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5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3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5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2"/>
  <p:tag name="OUTPUTTYPE" val="PDF"/>
  <p:tag name="IGUANATEXVERSION" val="160"/>
  <p:tag name="LATEXADDIN" val="\documentclass{article}&#10;\usepackage{amsmath}&#10;\pagestyle{empty}&#10;\begin{document}&#10;&#10;&#10;$$ r_{tot} = 10^4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85"/>
  <p:tag name="OUTPUTTYPE" val="PDF"/>
  <p:tag name="IGUANATEXVERSION" val="160"/>
  <p:tag name="LATEXADDIN" val="\documentclass{article}&#10;\usepackage{amsmath}&#10;\pagestyle{empty}&#10;\begin{document}&#10;&#10;&#10;$$ r_{tot} = r + A_1 + 2A_2 $$&#10;&#10;\end{document}"/>
  <p:tag name="IGUANATEXSIZE" val="20"/>
  <p:tag name="IGUANATEXCURSOR" val="11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8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23"/>
  <p:tag name="OUTPUTTYPE" val="PDF"/>
  <p:tag name="IGUANATEXVERSION" val="160"/>
  <p:tag name="LATEXADDIN" val="\documentclass{article}&#10;\usepackage{amsmath}&#10;\pagestyle{empty}&#10;\begin{document}&#10;&#10;&#10;$$ \delta = 4 $$&#10;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5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7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&#10;$$ A_{init} = 10^{-6}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90"/>
  <p:tag name="OUTPUTTYPE" val="PDF"/>
  <p:tag name="IGUANATEXVERSION" val="160"/>
  <p:tag name="LATEXADDIN" val="\documentclass{article}&#10;\usepackage{amsmath}&#10;\pagestyle{empty}&#10;\begin{document}&#10;&#10;&#10;$$ \frac{dA_{10}}{dt} = \frac{k_1A_{00}r^t}{r_{tot}^t} - k_1^-A_{10} - \frac{k_2A_{10}r^t}{r_{tot}^t} + k_2^-A_{20} - \frac{k_4A_{10}r^f}{r_{tot}^f} + k_4^-A_{11} $$&#10;&#10;\end{document}"/>
  <p:tag name="IGUANATEXSIZE" val="20"/>
  <p:tag name="IGUANATEXCURSOR" val="9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20}}{dt} = \frac{k_2A_{10}r^t}{r_{tot}^t} - k_2^-A_{20} - \frac{k_5A_{20}r^f}{r_{tot}^f} + k_5^-A_{21}$$&#10;&#10;\end{document}"/>
  <p:tag name="IGUANATEXSIZE" val="20"/>
  <p:tag name="IGUANATEXCURSOR" val="1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01}}{dt} = \frac{k_3A_{00}r^f}{r_{tot}^f} - k_3^-A_{01} - \frac{k_6A_{01}r^t}{r_{tot}^t} + k_6^-A_{11} $$&#10;&#10;\end{document}"/>
  <p:tag name="IGUANATEXSIZE" val="20"/>
  <p:tag name="IGUANATEXCURSOR" val="2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90"/>
  <p:tag name="OUTPUTTYPE" val="PDF"/>
  <p:tag name="IGUANATEXVERSION" val="160"/>
  <p:tag name="LATEXADDIN" val="\documentclass{article}&#10;\usepackage{amsmath}&#10;\pagestyle{empty}&#10;\begin{document}&#10;&#10;$$ \frac{dA_{11}}{dt} = \frac{k_4A_{10}r^f}{r_{tot}^f} - k_4^-A_{11} + \frac{k_6A_{01}r^t}{r_{tot}^t} - k_6^-A_{11} - \frac{k_7A_{11}r^t}{r_{tot}^t} + k_7^-A_{21} $$&#10;&#10;&#10;\end{document}"/>
  <p:tag name="IGUANATEXSIZE" val="20"/>
  <p:tag name="IGUANATEXCURSOR" val="24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"/>
  <p:tag name="ORIGINALWIDTH" val="202"/>
  <p:tag name="OUTPUTTYPE" val="PDF"/>
  <p:tag name="IGUANATEXVERSION" val="160"/>
  <p:tag name="LATEXADDIN" val="\documentclass{article}&#10;\usepackage{amsmath}&#10;\pagestyle{empty}&#10;\begin{document}&#10;&#10;&#10;$$ \frac{dA_{21}}{dt} = \frac{k_5A_{20}r^f}{r_{tot}^f} - k_5^-A_{21} + \frac{k_7A_{11}r^t}{r_{tot}^t} - k_7^-A_{21} $$&#10;&#10;\end{document}"/>
  <p:tag name="IGUANATEXSIZE" val="20"/>
  <p:tag name="IGUANATEXCURSOR" val="2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90"/>
  <p:tag name="OUTPUTTYPE" val="PDF"/>
  <p:tag name="IGUANATEXVERSION" val="160"/>
  <p:tag name="LATEXADDIN" val="\documentclass{article}&#10;\usepackage{amsmath}&#10;\pagestyle{empty}&#10;\begin{document}&#10;&#10;&#10;$$ A_{tot} = A_0 + A_1 + A_2 $$&#10;&#10;\end{document}"/>
  <p:tag name="IGUANATEXSIZE" val="20"/>
  <p:tag name="IGUANATEXCURSOR" val="11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92"/>
  <p:tag name="OUTPUTTYPE" val="PDF"/>
  <p:tag name="IGUANATEXVERSION" val="160"/>
  <p:tag name="LATEXADDIN" val="\documentclass{article}&#10;\usepackage{amsmath}&#10;\pagestyle{empty}&#10;\begin{document}&#10;&#10;&#10;$$ A_{sum} = A_{00} + A_{10} + A_{20} + A_{01} + A_{11} + A_{21} $$&#10;&#10;\end{document}"/>
  <p:tag name="IGUANATEXSIZE" val="20"/>
  <p:tag name="IGUANATEXCURSOR" val="9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61"/>
  <p:tag name="OUTPUTTYPE" val="PDF"/>
  <p:tag name="IGUANATEXVERSION" val="160"/>
  <p:tag name="LATEXADDIN" val="\documentclass{article}&#10;\usepackage{amsmath}&#10;\pagestyle{empty}&#10;\begin{document}&#10;&#10;$$ r_{tot}^t = r^t + A_{10} + A_{11} + 2(A_{20} +A_{21}) $$&#10;&#10;&#10;\end{document}"/>
  <p:tag name="IGUANATEXSIZE" val="20"/>
  <p:tag name="IGUANATEXCURSOR" val="14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121"/>
  <p:tag name="OUTPUTTYPE" val="PDF"/>
  <p:tag name="IGUANATEXVERSION" val="160"/>
  <p:tag name="LATEXADDIN" val="\documentclass{article}&#10;\usepackage{amsmath}&#10;\pagestyle{empty}&#10;\begin{document}&#10;&#10;&#10;$$ r_{tot}^f = r^f + A_{01} + A_{11} + A_{21} $$&#10;&#10;\end{document}"/>
  <p:tag name="IGUANATEXSIZE" val="20"/>
  <p:tag name="IGUANATEXCURSOR" val="13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115"/>
  <p:tag name="OUTPUTTYPE" val="PDF"/>
  <p:tag name="IGUANATEXVERSION" val="160"/>
  <p:tag name="LATEXADDIN" val="\documentclass{article}&#10;\usepackage{amsmath}&#10;\pagestyle{empty}&#10;\begin{document}&#10;&#10;&#10;$$ A_{sum} = A_{synapse} + \sum IC$$&#10;&#10;\end{document}"/>
  <p:tag name="IGUANATEXSIZE" val="20"/>
  <p:tag name="IGUANATEXCURSOR" val="11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278"/>
  <p:tag name="OUTPUTTYPE" val="PDF"/>
  <p:tag name="IGUANATEXVERSION" val="160"/>
  <p:tag name="LATEXADDIN" val="\documentclass{article}&#10;\usepackage{amsmath}&#10;\pagestyle{empty}&#10;\begin{document}&#10;&#10;$$ \frac{dA_{10}}{dt} = \alpha_1 \beta_t A_{00}r^t - A_{10} - \alpha_2A_{10}r^t + \gamma_2A_{20}-\alpha_4A_{10}r^f+\gamma_4A_{11}$$&#10;&#10;&#10;\end{document}"/>
  <p:tag name="IGUANATEXSIZE" val="20"/>
  <p:tag name="IGUANATEXCURSOR" val="12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94"/>
  <p:tag name="OUTPUTTYPE" val="PDF"/>
  <p:tag name="IGUANATEXVERSION" val="160"/>
  <p:tag name="LATEXADDIN" val="\documentclass{article}&#10;\usepackage{amsmath}&#10;\pagestyle{empty}&#10;\begin{document}&#10;&#10;&#10;$$ \frac{dA_{20}}{dt} = \alpha_2A_{10}r^t -\gamma_2A_{20} - \alpha_5A_{20}r^f + \gamma_5A_{21} $$&#10;&#10;\end{document}"/>
  <p:tag name="IGUANATEXSIZE" val="20"/>
  <p:tag name="IGUANATEXCURSOR" val="14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211"/>
  <p:tag name="OUTPUTTYPE" val="PDF"/>
  <p:tag name="IGUANATEXVERSION" val="160"/>
  <p:tag name="LATEXADDIN" val="\documentclass{article}&#10;\usepackage{amsmath}&#10;\pagestyle{empty}&#10;\begin{document}&#10;&#10;&#10;$$ \frac{dA_{01}}{dt} = \alpha_3 \beta_fA_{00}r^f - \gamma_3 A_{01} - \alpha_6 A_{01}r^t + \gamma_6\phi A_{11} $$&#10;&#10;\end{document}"/>
  <p:tag name="IGUANATEXSIZE" val="20"/>
  <p:tag name="IGUANATEXCURSOR" val="12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81"/>
  <p:tag name="OUTPUTTYPE" val="PDF"/>
  <p:tag name="IGUANATEXVERSION" val="160"/>
  <p:tag name="LATEXADDIN" val="\documentclass{article}&#10;\usepackage{amsmath}&#10;\pagestyle{empty}&#10;\begin{document}&#10;&#10;&#10;$$ \frac{dA_{11}}{dt} = \alpha_4 A_{10}r^f - \gamma_4A_{11} + \frac{\alpha_6}{\phi}A_{01}r^t - \gamma_6A_{11} - \alpha_7A_{11}r^t + \gamma_7A_{21} $$&#10;&#10;\end{document}"/>
  <p:tag name="IGUANATEXSIZE" val="20"/>
  <p:tag name="IGUANATEXCURSOR" val="23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94"/>
  <p:tag name="OUTPUTTYPE" val="PDF"/>
  <p:tag name="IGUANATEXVERSION" val="160"/>
  <p:tag name="LATEXADDIN" val="\documentclass{article}&#10;\usepackage{amsmath}&#10;\pagestyle{empty}&#10;\begin{document}&#10;&#10;&#10;$$ \frac{dA_{21}}{dt} = \alpha_5A_{20}r^f - \gamma_5A_{21} + \alpha_7A_{11}r^t - \gamma_7A_{21} $$&#10;&#10;\end{document}"/>
  <p:tag name="IGUANATEXSIZE" val="20"/>
  <p:tag name="IGUANATEXCURSOR" val="18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195"/>
  <p:tag name="OUTPUTTYPE" val="PDF"/>
  <p:tag name="IGUANATEXVERSION" val="160"/>
  <p:tag name="LATEXADDIN" val="\documentclass{article}&#10;\usepackage{amsmath}&#10;\pagestyle{empty}&#10;\begin{document}&#10;&#10;&#10;$$ 1 = A_{00} +  \frac{1}{\beta^t}(A_{10} + A_{20} + A_{11} + A_{21}) + \frac{A_{01}}{\beta^f}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325"/>
  <p:tag name="OUTPUTTYPE" val="PDF"/>
  <p:tag name="IGUANATEXVERSION" val="160"/>
  <p:tag name="LATEXADDIN" val="\documentclass{article}&#10;\usepackage{amsmath}&#10;\pagestyle{empty}&#10;\begin{document}&#10;&#10;$$ \frac{dA_1}{dt} = 2\alpha (1-A_1-2A_2)(\beta - A_1 - A_2) - A_1 - \delta \alpha(1-A_1-2A_2)A_1 + 2A_2 $$&#10;&#10;&#10;\end{document}"/>
  <p:tag name="IGUANATEXSIZE" val="20"/>
  <p:tag name="IGUANATEXCURSOR" val="18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50"/>
  <p:tag name="OUTPUTTYPE" val="PDF"/>
  <p:tag name="IGUANATEXVERSION" val="160"/>
  <p:tag name="LATEXADDIN" val="\documentclass{article}&#10;\usepackage{amsmath}&#10;\pagestyle{empty}&#10;\begin{document}&#10;&#10;&#10;$$ 1 = r^t + A_{10} + A_{11} + 2(A_{20}+A_{21}) $$&#10;&#10;\end{document}"/>
  <p:tag name="IGUANATEXSIZE" val="20"/>
  <p:tag name="IGUANATEXCURSOR" val="13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125"/>
  <p:tag name="OUTPUTTYPE" val="PDF"/>
  <p:tag name="IGUANATEXVERSION" val="160"/>
  <p:tag name="LATEXADDIN" val="\documentclass{article}&#10;\usepackage{amsmath}&#10;\pagestyle{empty}&#10;\begin{document}&#10;&#10;&#10;$$ 1 = r^f + A_{01} + \phi (A_{11} + A_{21}) $$&#10;&#10;\end{document}"/>
  <p:tag name="IGUANATEXSIZE" val="20"/>
  <p:tag name="IGUANATEXCURSOR" val="12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"/>
  <p:tag name="ORIGINALWIDTH" val="99"/>
  <p:tag name="OUTPUTTYPE" val="PDF"/>
  <p:tag name="IGUANATEXVERSION" val="160"/>
  <p:tag name="LATEXADDIN" val="\documentclass{article}&#10;\usepackage{amsmath}&#10;\pagestyle{empty}&#10;\begin{document}&#10;&#10;&#10;$$ \beta^t = \beta_{synapse} + \sum IC$$&#10;&#10;\end{document}"/>
  <p:tag name="IGUANATEXSIZE" val="20"/>
  <p:tag name="IGUANATEXCURSOR" val="12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"/>
  <p:tag name="ORIGINALWIDTH" val="35"/>
  <p:tag name="OUTPUTTYPE" val="PDF"/>
  <p:tag name="IGUANATEXVERSION" val="160"/>
  <p:tag name="LATEXADDIN" val="\documentclass{article}&#10;\usepackage{amsmath}&#10;\pagestyle{empty}&#10;\begin{document}&#10;&#10;&#10;$$ \phi = \frac{r_{tot}^t}{r_{tot}^f} $$&#10;&#10;\end{document}"/>
  <p:tag name="IGUANATEXSIZE" val="20"/>
  <p:tag name="IGUANATEXCURSOR" val="12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0"/>
  <p:tag name="OUTPUTTYPE" val="PDF"/>
  <p:tag name="IGUANATEXVERSION" val="160"/>
  <p:tag name="LATEXADDIN" val="\documentclass{article}&#10;\usepackage{amsmath}&#10;\pagestyle{empty}&#10;\begin{document}&#10;&#10;&#10;$$ \beta^f = \beta^t \phi $$&#10;&#10;\end{document}"/>
  <p:tag name="IGUANATEXSIZE" val="20"/>
  <p:tag name="IGUANATEXCURSOR" val="8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2"/>
  <p:tag name="OUTPUTTYPE" val="PDF"/>
  <p:tag name="IGUANATEXVERSION" val="160"/>
  <p:tag name="LATEXADDIN" val="\documentclass{article}&#10;\usepackage{amsmath}&#10;\pagestyle{empty}&#10;\begin{document}&#10;&#10;&#10;$$ [t] = 1/k^-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48"/>
  <p:tag name="OUTPUTTYPE" val="PDF"/>
  <p:tag name="IGUANATEXVERSION" val="160"/>
  <p:tag name="LATEXADDIN" val="\documentclass{article}&#10;\usepackage{amsmath}&#10;\pagestyle{empty}&#10;\begin{document}&#10;&#10;&#10;$$ [A_{01}] = r_{tot}^f $$&#10;&#10;\end{document}"/>
  <p:tag name="IGUANATEXSIZE" val="20"/>
  <p:tag name="IGUANATEXCURSOR" val="10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47"/>
  <p:tag name="OUTPUTTYPE" val="PDF"/>
  <p:tag name="IGUANATEXVERSION" val="160"/>
  <p:tag name="LATEXADDIN" val="\documentclass{article}&#10;\usepackage{amsmath}&#10;\pagestyle{empty}&#10;\begin{document}&#10;&#10;&#10;$$[A_{ij}] = r_{tot}^t $$&#10;&#10;\end{document}"/>
  <p:tag name="IGUANATEXSIZE" val="20"/>
  <p:tag name="IGUANATEXCURSOR" val="1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87"/>
  <p:tag name="OUTPUTTYPE" val="PDF"/>
  <p:tag name="IGUANATEXVERSION" val="160"/>
  <p:tag name="LATEXADDIN" val="\documentclass{article}&#10;\usepackage{amsmath}&#10;\pagestyle{empty}&#10;\begin{document}&#10;&#10;$$ \beta_{synapse} = \frac{A_{synapse}}{r_{tot}^t} $$&#10;&#10;&#10;\end{document}"/>
  <p:tag name="IGUANATEXSIZE" val="20"/>
  <p:tag name="IGUANATEXCURSOR" val="13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7"/>
  <p:tag name="OUTPUTTYPE" val="PDF"/>
  <p:tag name="IGUANATEXVERSION" val="160"/>
  <p:tag name="LATEXADDIN" val="\documentclass{article}&#10;\usepackage{amsmath}&#10;\pagestyle{empty}&#10;\begin{document}&#10;&#10;&#10;$$ [A_{00}] = A_{sum} $$&#10;&#10;\end{document}"/>
  <p:tag name="IGUANATEXSIZE" val="20"/>
  <p:tag name="IGUANATEXCURSOR" val="103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49"/>
  <p:tag name="OUTPUTTYPE" val="PDF"/>
  <p:tag name="IGUANATEXVERSION" val="160"/>
  <p:tag name="LATEXADDIN" val="\documentclass{article}&#10;\usepackage{amsmath}&#10;\pagestyle{empty}&#10;\begin{document}&#10;&#10;&#10;$$ \frac{dA_2}{dt} = \delta \alpha(1-A_1-2A_2)A_1 - 2A_2 $$&#10;&#10;\end{document}"/>
  <p:tag name="IGUANATEXSIZE" val="20"/>
  <p:tag name="IGUANATEXCURSOR" val="14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09"/>
  <p:tag name="OUTPUTTYPE" val="PDF"/>
  <p:tag name="IGUANATEXVERSION" val="160"/>
  <p:tag name="LATEXADDIN" val="\documentclass{article}&#10;\usepackage{amsmath}&#10;\pagestyle{empty}&#10;\begin{document}&#10;&#10;&#10;$$ \frac{dA_1}{dt} = q_{on}A_0r^f - q_{off}A_1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116"/>
  <p:tag name="OUTPUTTYPE" val="PDF"/>
  <p:tag name="IGUANATEXVERSION" val="160"/>
  <p:tag name="LATEXADDIN" val="\documentclass{article}&#10;\usepackage{amsmath}&#10;\pagestyle{empty}&#10;\begin{document}&#10;&#10;&#10;$$ \frac{dA_0}{dt} = -q_{on}A_0r^f + q_{off}A_1 $$&#10;&#10;\end{document}"/>
  <p:tag name="IGUANATEXSIZE" val="20"/>
  <p:tag name="IGUANATEXCURSOR" val="13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14"/>
  <p:tag name="OUTPUTTYPE" val="PDF"/>
  <p:tag name="IGUANATEXVERSION" val="160"/>
  <p:tag name="LATEXADDIN" val="\documentclass{article}&#10;\usepackage{amsmath}&#10;\pagestyle{empty}&#10;\begin{document}&#10;&#10;&#10;$$ \frac{dr^f}{dt} = -q_{on}A_0r^f + q_{off}A_1 $$&#10;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"/>
  <p:tag name="ORIGINALWIDTH" val="61"/>
  <p:tag name="OUTPUTTYPE" val="PDF"/>
  <p:tag name="IGUANATEXVERSION" val="160"/>
  <p:tag name="LATEXADDIN" val="\documentclass{article}&#10;\usepackage{amsmath}&#10;\pagestyle{empty}&#10;\begin{document}&#10;&#10;&#10;$$ r_{tot}^f = r^f + A_1 $$&#10;&#10;\end{document}"/>
  <p:tag name="IGUANATEXSIZE" val="20"/>
  <p:tag name="IGUANATEXCURSOR" val="10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66"/>
  <p:tag name="OUTPUTTYPE" val="PDF"/>
  <p:tag name="IGUANATEXVERSION" val="160"/>
  <p:tag name="LATEXADDIN" val="\documentclass{article}&#10;\usepackage{amsmath}&#10;\pagestyle{empty}&#10;\begin{document}&#10;&#10;&#10;$$ A_{tot} = A_{0} + A_{1}$$&#10;&#10;\end{document}"/>
  <p:tag name="IGUANATEXSIZE" val="20"/>
  <p:tag name="IGUANATEXCURSOR" val="11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$$ A_{init} = 10^{-11} $$&#10;&#10;&#10;\end{document}"/>
  <p:tag name="IGUANATEXSIZE" val="20"/>
  <p:tag name="IGUANATEXCURSOR" val="10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"/>
  <p:tag name="OUTPUTTYPE" val="PDF"/>
  <p:tag name="IGUANATEXVERSION" val="160"/>
  <p:tag name="LATEXADDIN" val="\documentclass{article}&#10;\usepackage{amsmath}&#10;\pagestyle{empty}&#10;\begin{document}&#10;&#10;&#10;$$ \delta_i = 1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4"/>
  <p:tag name="OUTPUTTYPE" val="PDF"/>
  <p:tag name="IGUANATEXVERSION" val="160"/>
  <p:tag name="LATEXADDIN" val="\documentclass{article}&#10;\usepackage{amsmath}&#10;\pagestyle{empty}&#10;\begin{document}&#10;&#10;&#10;$$ \phi = 1/2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"/>
  <p:tag name="ORIGINALWIDTH" val="34"/>
  <p:tag name="OUTPUTTYPE" val="PDF"/>
  <p:tag name="IGUANATEXVERSION" val="160"/>
  <p:tag name="LATEXADDIN" val="\documentclass{article}&#10;\usepackage{amsmath}&#10;\pagestyle{empty}&#10;\begin{document}&#10;&#10;&#10;$$ \text{E:T} = 1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9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41"/>
  <p:tag name="OUTPUTTYPE" val="PDF"/>
  <p:tag name="IGUANATEXVERSION" val="160"/>
  <p:tag name="LATEXADDIN" val="\documentclass{article}&#10;\usepackage{amsmath}&#10;\pagestyle{empty}&#10;\begin{document}&#10;&#10;&#10;$$ \alpha = k/k^- $$&#10;&#10;\end{document}"/>
  <p:tag name="IGUANATEXSIZE" val="20"/>
  <p:tag name="IGUANATEXCURSOR" val="10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8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7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6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5"/>
  <p:tag name="OUTPUTTYPE" val="PDF"/>
  <p:tag name="IGUANATEXVERSION" val="160"/>
  <p:tag name="LATEXADDIN" val="\documentclass{article}&#10;\usepackage{amsmath}&#10;\pagestyle{empty}&#10;\begin{document}&#10;&#10;$$ A_{init} = 10^{-5} $$&#10;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7}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5}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6}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"/>
  <p:tag name="OUTPUTTYPE" val="PDF"/>
  <p:tag name="IGUANATEXVERSION" val="160"/>
  <p:tag name="LATEXADDIN" val="\documentclass{article}&#10;\usepackage{amsmath}&#10;\pagestyle{empty}&#10;\begin{document}&#10;&#10;&#10;$$ \delta_i = 1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1"/>
  <p:tag name="OUTPUTTYPE" val="PDF"/>
  <p:tag name="IGUANATEXVERSION" val="160"/>
  <p:tag name="LATEXADDIN" val="\documentclass{article}&#10;\usepackage{amsmath}&#10;\pagestyle{empty}&#10;\begin{document}&#10;&#10;&#10;$$ \phi = 0.5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5}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6"/>
  <p:tag name="OUTPUTTYPE" val="PDF"/>
  <p:tag name="IGUANATEXVERSION" val="160"/>
  <p:tag name="LATEXADDIN" val="\documentclass{article}&#10;\usepackage{amsmath}&#10;\pagestyle{empty}&#10;\begin{document}&#10;&#10;&#10;$$ \beta = A_{tot}/r_{tot} $$&#10;&#10;\end{document}"/>
  <p:tag name="IGUANATEXSIZE" val="20"/>
  <p:tag name="IGUANATEXCURSOR" val="11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0"/>
  <p:tag name="OUTPUTTYPE" val="PDF"/>
  <p:tag name="IGUANATEXVERSION" val="160"/>
  <p:tag name="LATEXADDIN" val="\documentclass{article}&#10;\usepackage{amsmath}&#10;\pagestyle{empty}&#10;\begin{document}&#10;&#10;&#10;$$ \delta_i = 10 $$&#10;&#10;\end{document}"/>
  <p:tag name="IGUANATEXSIZE" val="20"/>
  <p:tag name="IGUANATEXCURSOR" val="10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7}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6} $$&#10;&#10;\end{document}"/>
  <p:tag name="IGUANATEXSIZE" val="20"/>
  <p:tag name="IGUANATEXCURSOR" val="9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5}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45"/>
  <p:tag name="OUTPUTTYPE" val="PDF"/>
  <p:tag name="IGUANATEXVERSION" val="160"/>
  <p:tag name="LATEXADDIN" val="\documentclass{article}&#10;\usepackage{amsmath}&#10;\pagestyle{empty}&#10;\begin{document}&#10;&#10;&#10;$$A_0 = 10^{-5}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6"/>
  <p:tag name="OUTPUTTYPE" val="PDF"/>
  <p:tag name="IGUANATEXVERSION" val="160"/>
  <p:tag name="LATEXADDIN" val="\documentclass{article}&#10;\usepackage{amsmath}&#10;\pagestyle{empty}&#10;\begin{document}&#10;&#10;&#10;$$ \delta_4 = 1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7"/>
  <p:tag name="OUTPUTTYPE" val="PDF"/>
  <p:tag name="IGUANATEXVERSION" val="160"/>
  <p:tag name="LATEXADDIN" val="\documentclass{article}&#10;\usepackage{amsmath}&#10;\pagestyle{empty}&#10;\begin{document}&#10;&#10;&#10;$$ \delta_4 = 100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2"/>
  <p:tag name="OUTPUTTYPE" val="PDF"/>
  <p:tag name="IGUANATEXVERSION" val="160"/>
  <p:tag name="LATEXADDIN" val="\documentclass{article}&#10;\usepackage{amsmath}&#10;\pagestyle{empty}&#10;\begin{document}&#10;&#10;&#10;$$ \delta_4 = 10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33"/>
  <p:tag name="OUTPUTTYPE" val="PDF"/>
  <p:tag name="IGUANATEXVERSION" val="160"/>
  <p:tag name="LATEXADDIN" val="\documentclass{article}&#10;\usepackage{amsmath}&#10;\pagestyle{empty}&#10;\begin{document}&#10;&#10;&#10;$$ \delta_{2, 7} = 1 $$&#10;&#10;\end{document}"/>
  <p:tag name="IGUANATEXSIZE" val="20"/>
  <p:tag name="IGUANATEXCURSOR" val="9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25"/>
  <p:tag name="OUTPUTTYPE" val="PDF"/>
  <p:tag name="IGUANATEXVERSION" val="160"/>
  <p:tag name="LATEXADDIN" val="\documentclass{article}&#10;\usepackage{amsmath}&#10;\pagestyle{empty}&#10;\begin{document}&#10;&#10;&#10;$$ \delta_i = 1 $$&#10;&#10;\end{document}"/>
  <p:tag name="IGUANATEXSIZE" val="20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58"/>
  <p:tag name="OUTPUTTYPE" val="PDF"/>
  <p:tag name="IGUANATEXVERSION" val="160"/>
  <p:tag name="LATEXADDIN" val="\documentclass{article}&#10;\usepackage{amsmath}&#10;\pagestyle{empty}&#10;\begin{document}&#10;&#10;&#10;$$ A_{init} = 10^{-11} $$&#10;&#10;\end{document}"/>
  <p:tag name="IGUANATEXSIZE" val="20"/>
  <p:tag name="IGUANATEXCURSOR" val="8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&#10;$$ \delta_i = 100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&#10;$$ \delta_i = 100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5"/>
  <p:tag name="OUTPUTTYPE" val="PDF"/>
  <p:tag name="IGUANATEXVERSION" val="160"/>
  <p:tag name="LATEXADDIN" val="\documentclass{article}&#10;\usepackage{amsmath}&#10;\pagestyle{empty}&#10;\begin{document}&#10;&#10;&#10;$$ \delta_i = 100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"/>
  <p:tag name="ORIGINALWIDTH" val="68"/>
  <p:tag name="OUTPUTTYPE" val="PDF"/>
  <p:tag name="IGUANATEXVERSION" val="160"/>
  <p:tag name="LATEXADDIN" val="\documentclass{article}&#10;\usepackage{amsmath}&#10;\pagestyle{empty}&#10;\begin{document}&#10;&#10;&#10;$$ 10^{-2}(k_{off}, q_{off} ) $$&#10;&#10;\end{document}"/>
  <p:tag name="IGUANATEXSIZE" val="20"/>
  <p:tag name="IGUANATEXCURSOR" val="11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317"/>
  <p:tag name="OUTPUTTYPE" val="PDF"/>
  <p:tag name="IGUANATEXVERSION" val="160"/>
  <p:tag name="LATEXADDIN" val="\documentclass{article}&#10;\usepackage{amsmath}&#10;\pagestyle{empty}&#10;\begin{document}&#10;&#10;&#10;$$ \frac{dA_1}{dt} = \frac{2krA_0}{r_{tot}} - k^-A_1 - \frac{\delta krA_1}{r_{tot}} + 2k^-A_2 - k_1^{int}\frac{A_1}{A_1+A_2+r}A_1 + k_1^{rec}A_1^i $$&#10;&#10;\end{document}"/>
  <p:tag name="IGUANATEXSIZE" val="20"/>
  <p:tag name="IGUANATEXCURSOR" val="20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"/>
  <p:tag name="ORIGINALWIDTH" val="239"/>
  <p:tag name="OUTPUTTYPE" val="PDF"/>
  <p:tag name="IGUANATEXVERSION" val="160"/>
  <p:tag name="LATEXADDIN" val="\documentclass{article}&#10;\usepackage{amsmath}&#10;\pagestyle{empty}&#10;\begin{document}&#10;&#10;&#10;$$ \frac{dA_2}{dt} = \frac{\delta krA_1}{r_{tot}} - 2k^-A_2 - k_2^{int}\frac{A_2}{A_1+A_2+r}A_2 + k_2^{rec}A_2^i $$&#10;&#10;\end{document}"/>
  <p:tag name="IGUANATEXSIZE" val="20"/>
  <p:tag name="IGUANATEXCURSOR" val="16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8"/>
  <p:tag name="OUTPUTTYPE" val="PDF"/>
  <p:tag name="IGUANATEXVERSION" val="160"/>
  <p:tag name="LATEXADDIN" val="\documentclass{article}&#10;\usepackage{amsmath}&#10;\pagestyle{empty}&#10;\begin{document}&#10;&#10;&#10;$$ \frac{dA_1^i}{dt} =  k_1^{int}\frac{A_1}{A_1+A_2+r}A_1 - k_1^{rec}A_1^i - k_1^{deg}A_1^i$$&#10;&#10;&#10;\end{document}"/>
  <p:tag name="IGUANATEXSIZE" val="20"/>
  <p:tag name="IGUANATEXCURSOR" val="12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199"/>
  <p:tag name="OUTPUTTYPE" val="PDF"/>
  <p:tag name="IGUANATEXVERSION" val="160"/>
  <p:tag name="LATEXADDIN" val="\documentclass{article}&#10;\usepackage{amsmath}&#10;\pagestyle{empty}&#10;\begin{document}&#10;&#10;&#10;$$ \frac{dA_2^i}{dt} =  k_2^{int}\frac{A_2}{A_1+A_2+r}A_2 - k_2^{rec}A_2^i - k_2^{deg}A_2^i $$&#10;&#10;\end{document}"/>
  <p:tag name="IGUANATEXSIZE" val="20"/>
  <p:tag name="IGUANATEXCURSOR" val="12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176"/>
  <p:tag name="OUTPUTTYPE" val="PDF"/>
  <p:tag name="IGUANATEXVERSION" val="160"/>
  <p:tag name="LATEXADDIN" val="\documentclass{article}&#10;\usepackage{amsmath}&#10;\pagestyle{empty}&#10;\begin{document}&#10;&#10;&#10;$$ \frac{dr^i}{dt} = k_1^{deg}A_1^i + 2k_2^{deg}A_2^i - k_r^{rec}r^i + k_r^{int}r $$&#10;&#10;\end{document}"/>
  <p:tag name="IGUANATEXSIZE" val="20"/>
  <p:tag name="IGUANATEXCURSOR" val="121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162"/>
  <p:tag name="OUTPUTTYPE" val="PDF"/>
  <p:tag name="IGUANATEXVERSION" val="160"/>
  <p:tag name="LATEXADDIN" val="\documentclass{article}&#10;\usepackage{amsmath}&#10;\pagestyle{empty}&#10;\begin{document}&#10;&#10;&#10;$$ r_{tot} = r + r^i + A_1 + A_1^i + 2(A_2+A_2^i) $$&#10;&#10;\end{document}"/>
  <p:tag name="IGUANATEXSIZE" val="20"/>
  <p:tag name="IGUANATEXCURSOR" val="13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Office Theme 2013 - 2022">
  <a:themeElements>
    <a:clrScheme name="Office Theme 2013 - 202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 2013 - 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 2013 - 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AE6F2518-B084-4896-AF52-66CC2144AA2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46477</TotalTime>
  <Words>274</Words>
  <Application>Microsoft Macintosh PowerPoint</Application>
  <PresentationFormat>Widescreen</PresentationFormat>
  <Paragraphs>33</Paragraphs>
  <Slides>70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4" baseType="lpstr">
      <vt:lpstr>Arial</vt:lpstr>
      <vt:lpstr>Calibri</vt:lpstr>
      <vt:lpstr>Calibri Light</vt:lpstr>
      <vt:lpstr>Office Theme 2013 - 2022</vt:lpstr>
      <vt:lpstr>Project Update 3.0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Update 3.0</dc:title>
  <dc:creator>Luke Heirene</dc:creator>
  <cp:lastModifiedBy>Luke Heirene</cp:lastModifiedBy>
  <cp:revision>51</cp:revision>
  <dcterms:created xsi:type="dcterms:W3CDTF">2023-01-09T14:54:06Z</dcterms:created>
  <dcterms:modified xsi:type="dcterms:W3CDTF">2023-03-01T14:22:00Z</dcterms:modified>
</cp:coreProperties>
</file>